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56" r:id="rId3"/>
    <p:sldId id="263" r:id="rId4"/>
    <p:sldId id="275" r:id="rId5"/>
    <p:sldId id="274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76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4DDF4-9B46-4B5C-8F63-E7ADDB550515}" type="datetimeFigureOut">
              <a:rPr lang="en-US" smtClean="0"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AD7CB-F44A-4BE5-A258-5DAB95E75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4BF5-9902-47C3-8DA7-FC17000BD021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3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2712-1240-4D02-BCFE-861B4E995B1A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7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07C0-91C2-4EA7-8040-C5797301111F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6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94BB-FBDB-4B22-89AF-BDF9D6903576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1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D684-C582-4FD1-B2B5-CC208EB40DEC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5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B0E4C-19DA-4A4F-84C9-217973BF3F85}" type="datetime1">
              <a:rPr lang="sv-SE" smtClean="0"/>
              <a:t>2013-04-12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6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399E5-0453-4A62-ADC5-D987FA09393E}" type="datetime1">
              <a:rPr lang="sv-SE" smtClean="0"/>
              <a:t>2013-04-12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63B2-5A6A-4F40-B232-9DB79E4E25DF}" type="datetime1">
              <a:rPr lang="sv-SE" smtClean="0"/>
              <a:t>2013-04-12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6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E14EB-D48C-4147-A85B-6F0C0D9D1E9E}" type="datetime1">
              <a:rPr lang="sv-SE" smtClean="0"/>
              <a:t>2013-04-12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5D768-2E9D-4137-A9CD-E263CA01AAE4}" type="datetime1">
              <a:rPr lang="sv-SE" smtClean="0"/>
              <a:t>2013-04-12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4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E907-AB71-4D85-B6F9-9566673CF09E}" type="datetime1">
              <a:rPr lang="sv-SE" smtClean="0"/>
              <a:t>2013-04-12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5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92F19-6FC1-45E2-A48E-F6CB377469FC}" type="datetime1">
              <a:rPr lang="sv-SE" smtClean="0"/>
              <a:t>2013-04-12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3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dirty="0" smtClean="0"/>
              <a:t>AGENDA:</a:t>
            </a:r>
          </a:p>
          <a:p>
            <a:pPr lvl="0"/>
            <a:endParaRPr lang="en-US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Genomgång</a:t>
            </a:r>
            <a:r>
              <a:rPr lang="en-US" dirty="0" smtClean="0"/>
              <a:t> </a:t>
            </a:r>
            <a:r>
              <a:rPr lang="en-US" dirty="0" err="1" smtClean="0"/>
              <a:t>dagordningen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Vi </a:t>
            </a:r>
            <a:r>
              <a:rPr lang="en-US" dirty="0" err="1" smtClean="0"/>
              <a:t>hälsar</a:t>
            </a:r>
            <a:r>
              <a:rPr lang="en-US" dirty="0" smtClean="0"/>
              <a:t> </a:t>
            </a:r>
            <a:r>
              <a:rPr lang="en-US" dirty="0" err="1" smtClean="0"/>
              <a:t>Mattias</a:t>
            </a:r>
            <a:r>
              <a:rPr lang="en-US" dirty="0" smtClean="0"/>
              <a:t> Hansson </a:t>
            </a:r>
            <a:r>
              <a:rPr lang="en-US" dirty="0" err="1" smtClean="0"/>
              <a:t>välkommen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ny</a:t>
            </a:r>
            <a:r>
              <a:rPr lang="en-US" dirty="0" smtClean="0"/>
              <a:t> </a:t>
            </a:r>
            <a:r>
              <a:rPr lang="en-US" dirty="0" err="1" smtClean="0"/>
              <a:t>ledare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truppen</a:t>
            </a:r>
            <a:endParaRPr lang="en-US" dirty="0" smtClean="0"/>
          </a:p>
          <a:p>
            <a:pPr marL="342900" lvl="0" indent="-342900">
              <a:buFont typeface="+mj-lt"/>
              <a:buAutoNum type="arabicPeriod"/>
            </a:pPr>
            <a:r>
              <a:rPr lang="sv-SE" dirty="0" smtClean="0"/>
              <a:t>Säsongen 2012</a:t>
            </a:r>
          </a:p>
          <a:p>
            <a:pPr marL="342900" lvl="0" indent="-342900">
              <a:buFont typeface="+mj-lt"/>
              <a:buAutoNum type="arabicPeriod"/>
            </a:pPr>
            <a:r>
              <a:rPr lang="sv-SE" dirty="0" smtClean="0"/>
              <a:t>Säsongen 2013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Föräldraföreningen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Fikapengar</a:t>
            </a:r>
            <a:r>
              <a:rPr lang="en-US" dirty="0" smtClean="0"/>
              <a:t>/</a:t>
            </a:r>
            <a:r>
              <a:rPr lang="en-US" dirty="0" err="1" smtClean="0"/>
              <a:t>ekonomi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Ansvarsområden</a:t>
            </a:r>
            <a:r>
              <a:rPr lang="en-US" dirty="0" smtClean="0"/>
              <a:t> 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Årets</a:t>
            </a:r>
            <a:r>
              <a:rPr lang="en-US" dirty="0" smtClean="0"/>
              <a:t> </a:t>
            </a:r>
            <a:r>
              <a:rPr lang="en-US" dirty="0" err="1"/>
              <a:t>sammandrag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smtClean="0"/>
              <a:t>KIF-</a:t>
            </a:r>
            <a:r>
              <a:rPr lang="en-US" dirty="0" err="1" smtClean="0"/>
              <a:t>dagen</a:t>
            </a:r>
            <a:r>
              <a:rPr lang="en-US" dirty="0" smtClean="0"/>
              <a:t> 2013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Silverpaketet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laget.se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Maillista</a:t>
            </a:r>
            <a:r>
              <a:rPr lang="en-US" dirty="0" smtClean="0"/>
              <a:t>/</a:t>
            </a:r>
            <a:r>
              <a:rPr lang="en-US" dirty="0" err="1" smtClean="0"/>
              <a:t>adresslista</a:t>
            </a:r>
            <a:r>
              <a:rPr lang="en-US" dirty="0" smtClean="0"/>
              <a:t> </a:t>
            </a:r>
            <a:r>
              <a:rPr lang="en-US" dirty="0" err="1"/>
              <a:t>uppdateras</a:t>
            </a:r>
            <a:r>
              <a:rPr lang="en-US" dirty="0"/>
              <a:t>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Övriga</a:t>
            </a:r>
            <a:r>
              <a:rPr lang="en-US" dirty="0" smtClean="0"/>
              <a:t> </a:t>
            </a:r>
            <a:r>
              <a:rPr lang="en-US" dirty="0" err="1"/>
              <a:t>frågor</a:t>
            </a:r>
            <a:r>
              <a:rPr lang="en-US" dirty="0"/>
              <a:t>/</a:t>
            </a:r>
            <a:r>
              <a:rPr lang="en-US" dirty="0" err="1"/>
              <a:t>synpunkter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10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9. KIF-</a:t>
            </a:r>
            <a:r>
              <a:rPr lang="en-US" dirty="0" err="1" smtClean="0"/>
              <a:t>dagen</a:t>
            </a:r>
            <a:r>
              <a:rPr lang="en-US" dirty="0" smtClean="0"/>
              <a:t> 27 April 2013</a:t>
            </a:r>
          </a:p>
          <a:p>
            <a:pPr lvl="0"/>
            <a:endParaRPr lang="sv-S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Föräldrarepresentanter ansvarar för detta evenemang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P04/P05 </a:t>
            </a:r>
            <a:r>
              <a:rPr lang="en-US" dirty="0" err="1" smtClean="0"/>
              <a:t>kommer</a:t>
            </a:r>
            <a:r>
              <a:rPr lang="en-US" dirty="0" smtClean="0"/>
              <a:t> </a:t>
            </a:r>
            <a:r>
              <a:rPr lang="en-US" dirty="0" err="1" smtClean="0"/>
              <a:t>ansvara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städning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Mixade</a:t>
            </a:r>
            <a:r>
              <a:rPr lang="en-US" dirty="0" smtClean="0"/>
              <a:t> matcher </a:t>
            </a:r>
            <a:r>
              <a:rPr lang="en-US" dirty="0" err="1" smtClean="0"/>
              <a:t>spelas</a:t>
            </a:r>
            <a:r>
              <a:rPr lang="en-US" dirty="0" smtClean="0"/>
              <a:t> 09:00 – 13:00, </a:t>
            </a:r>
            <a:r>
              <a:rPr lang="en-US" dirty="0" err="1" smtClean="0"/>
              <a:t>anmälan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spelare</a:t>
            </a:r>
            <a:r>
              <a:rPr lang="en-US" dirty="0" smtClean="0"/>
              <a:t> </a:t>
            </a:r>
            <a:r>
              <a:rPr lang="en-US" dirty="0" err="1" smtClean="0"/>
              <a:t>senast</a:t>
            </a:r>
            <a:r>
              <a:rPr lang="en-US" dirty="0" smtClean="0"/>
              <a:t> 19 April </a:t>
            </a:r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11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dirty="0" smtClean="0"/>
              <a:t>10. </a:t>
            </a:r>
            <a:r>
              <a:rPr lang="en-US" dirty="0" err="1" smtClean="0"/>
              <a:t>Silverpaketet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laget.se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Vi kommer använda Laget.se för all kommunikation i framtiden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Köpa till Silverpaketet så att anmälningar kommer att kunna hanteras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12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11. </a:t>
            </a:r>
            <a:r>
              <a:rPr lang="en-US" dirty="0" err="1" smtClean="0"/>
              <a:t>Maillista</a:t>
            </a:r>
            <a:r>
              <a:rPr lang="en-US" dirty="0" smtClean="0"/>
              <a:t>/</a:t>
            </a:r>
            <a:r>
              <a:rPr lang="en-US" dirty="0" err="1" smtClean="0"/>
              <a:t>adresslista</a:t>
            </a:r>
            <a:r>
              <a:rPr lang="en-US" dirty="0" smtClean="0"/>
              <a:t> </a:t>
            </a:r>
            <a:r>
              <a:rPr lang="en-US" dirty="0" err="1" smtClean="0"/>
              <a:t>uppdateras</a:t>
            </a:r>
            <a:r>
              <a:rPr lang="en-US" dirty="0" smtClean="0"/>
              <a:t>?</a:t>
            </a:r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Uppdatera adress och mail listan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51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dirty="0" smtClean="0"/>
              <a:t>12. </a:t>
            </a:r>
            <a:r>
              <a:rPr lang="en-US" dirty="0" err="1" smtClean="0"/>
              <a:t>Övriga</a:t>
            </a:r>
            <a:r>
              <a:rPr lang="en-US" dirty="0" smtClean="0"/>
              <a:t> </a:t>
            </a:r>
            <a:r>
              <a:rPr lang="en-US" dirty="0" err="1" smtClean="0"/>
              <a:t>frågor</a:t>
            </a:r>
            <a:r>
              <a:rPr lang="en-US" dirty="0" smtClean="0"/>
              <a:t>/</a:t>
            </a:r>
            <a:r>
              <a:rPr lang="en-US" dirty="0" err="1" smtClean="0"/>
              <a:t>synpunkter</a:t>
            </a:r>
            <a:endParaRPr lang="en-US" dirty="0" smtClean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Profilkläder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Medlemsavgifter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2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en-US" dirty="0" err="1" smtClean="0"/>
              <a:t>Genomgång</a:t>
            </a:r>
            <a:r>
              <a:rPr lang="en-US" dirty="0" smtClean="0"/>
              <a:t> </a:t>
            </a:r>
            <a:r>
              <a:rPr lang="en-US" dirty="0" err="1" smtClean="0"/>
              <a:t>dagordningen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6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0567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2. Vi </a:t>
            </a:r>
            <a:r>
              <a:rPr lang="en-US" dirty="0" err="1"/>
              <a:t>hälsar</a:t>
            </a:r>
            <a:r>
              <a:rPr lang="en-US" dirty="0"/>
              <a:t> </a:t>
            </a:r>
            <a:r>
              <a:rPr lang="en-US" dirty="0" err="1"/>
              <a:t>Mattias</a:t>
            </a:r>
            <a:r>
              <a:rPr lang="en-US" dirty="0"/>
              <a:t> Hansson </a:t>
            </a:r>
            <a:r>
              <a:rPr lang="en-US" dirty="0" err="1"/>
              <a:t>välkommen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ny</a:t>
            </a:r>
            <a:r>
              <a:rPr lang="en-US" dirty="0"/>
              <a:t> </a:t>
            </a:r>
            <a:r>
              <a:rPr lang="en-US" dirty="0" err="1"/>
              <a:t>ledare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truppen</a:t>
            </a:r>
            <a:endParaRPr lang="en-US" dirty="0" smtClean="0"/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Övriga ledare är: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Fredrik Abrahamsson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Tobias Andersson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Stefan Christiansson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Maria Hellström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Mattias Hermansson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Peter Kronvall</a:t>
            </a:r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4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3. </a:t>
            </a:r>
            <a:r>
              <a:rPr lang="en-US" dirty="0" err="1" smtClean="0"/>
              <a:t>Säsongen</a:t>
            </a:r>
            <a:r>
              <a:rPr lang="en-US" dirty="0" smtClean="0"/>
              <a:t> 2012</a:t>
            </a:r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1 Träning i veckan utomhus under sommarsäsongen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2 Träningar i månaden </a:t>
            </a:r>
            <a:r>
              <a:rPr lang="sv-SE" dirty="0" err="1" smtClean="0"/>
              <a:t>innomhus</a:t>
            </a:r>
            <a:r>
              <a:rPr lang="sv-SE" dirty="0" smtClean="0"/>
              <a:t> under vintersäsongen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1 Träningsläger i Åsa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Spelade 4 Sammandrag under hösten med 4 lag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Arrangerade och spelade </a:t>
            </a:r>
            <a:r>
              <a:rPr lang="sv-SE" dirty="0" err="1" smtClean="0"/>
              <a:t>PicNic</a:t>
            </a:r>
            <a:r>
              <a:rPr lang="sv-SE" dirty="0" smtClean="0"/>
              <a:t> Bollen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Spelade </a:t>
            </a:r>
            <a:r>
              <a:rPr lang="sv-SE" dirty="0" err="1" smtClean="0"/>
              <a:t>Mölndalscupen</a:t>
            </a:r>
            <a:r>
              <a:rPr lang="sv-SE" dirty="0" smtClean="0"/>
              <a:t> (</a:t>
            </a:r>
            <a:r>
              <a:rPr lang="sv-SE" dirty="0" err="1" smtClean="0"/>
              <a:t>innomhus</a:t>
            </a:r>
            <a:r>
              <a:rPr lang="sv-SE" dirty="0" smtClean="0"/>
              <a:t> turnering i Januari)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5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23528" y="1852301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4. </a:t>
            </a:r>
            <a:r>
              <a:rPr lang="en-US" dirty="0" err="1" smtClean="0"/>
              <a:t>Säsongen</a:t>
            </a:r>
            <a:r>
              <a:rPr lang="en-US" dirty="0" smtClean="0"/>
              <a:t> 2013</a:t>
            </a:r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2 Träningar i veckan utomhus under sommarsäsongen (startar i Maj)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Onsdagar 18:00-19:30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Lördagar 10:00-11:30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2 Träningar i månaden inomhus under vintersäsongen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Spela 4 Sammandrag våren och 4 sammandrag hösten med 4 lag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Spelade </a:t>
            </a:r>
            <a:r>
              <a:rPr lang="sv-SE" dirty="0" err="1" smtClean="0"/>
              <a:t>Mölndalscupen</a:t>
            </a:r>
            <a:r>
              <a:rPr lang="sv-SE" dirty="0" smtClean="0"/>
              <a:t> (inomhusturnering i Januari)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Våra</a:t>
            </a:r>
            <a:r>
              <a:rPr lang="en-US" dirty="0" smtClean="0"/>
              <a:t> </a:t>
            </a:r>
            <a:r>
              <a:rPr lang="en-US" dirty="0" err="1" smtClean="0"/>
              <a:t>värdegrunder</a:t>
            </a:r>
            <a:r>
              <a:rPr lang="en-US" dirty="0" smtClean="0"/>
              <a:t>: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komma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till </a:t>
            </a:r>
            <a:r>
              <a:rPr lang="en-US" dirty="0" err="1" smtClean="0"/>
              <a:t>träning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samlingar</a:t>
            </a:r>
            <a:r>
              <a:rPr lang="en-US" dirty="0" smtClean="0"/>
              <a:t> med </a:t>
            </a:r>
            <a:r>
              <a:rPr lang="en-US" dirty="0" err="1" smtClean="0"/>
              <a:t>rätt</a:t>
            </a:r>
            <a:r>
              <a:rPr lang="en-US" dirty="0" smtClean="0"/>
              <a:t> </a:t>
            </a:r>
            <a:r>
              <a:rPr lang="en-US" dirty="0" err="1" smtClean="0"/>
              <a:t>utrustning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vattenflaska</a:t>
            </a:r>
            <a:r>
              <a:rPr lang="en-US" dirty="0" smtClean="0"/>
              <a:t>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duscha</a:t>
            </a:r>
            <a:r>
              <a:rPr lang="en-US" dirty="0" smtClean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byta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 </a:t>
            </a: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smtClean="0"/>
              <a:t>match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hålla</a:t>
            </a:r>
            <a:r>
              <a:rPr lang="en-US" dirty="0" smtClean="0"/>
              <a:t> </a:t>
            </a:r>
            <a:r>
              <a:rPr lang="en-US" dirty="0"/>
              <a:t>sig </a:t>
            </a:r>
            <a:r>
              <a:rPr lang="en-US" dirty="0" err="1"/>
              <a:t>uppdaterade</a:t>
            </a:r>
            <a:r>
              <a:rPr lang="en-US" dirty="0"/>
              <a:t> med den information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 smtClean="0"/>
              <a:t>hemsidan</a:t>
            </a:r>
            <a:r>
              <a:rPr lang="en-US" dirty="0" smtClean="0"/>
              <a:t>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anmäla</a:t>
            </a:r>
            <a:r>
              <a:rPr lang="en-US" dirty="0"/>
              <a:t> </a:t>
            </a:r>
            <a:r>
              <a:rPr lang="en-US" dirty="0" err="1"/>
              <a:t>barnen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till matcher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cuper</a:t>
            </a:r>
            <a:r>
              <a:rPr lang="en-US" dirty="0"/>
              <a:t> (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införas</a:t>
            </a:r>
            <a:r>
              <a:rPr lang="en-US" dirty="0"/>
              <a:t> deadline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6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920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5. </a:t>
            </a:r>
            <a:r>
              <a:rPr lang="en-US" dirty="0" err="1" smtClean="0"/>
              <a:t>Föräldraföreningen</a:t>
            </a:r>
            <a:endParaRPr lang="en-US" dirty="0" smtClean="0"/>
          </a:p>
          <a:p>
            <a:pPr lvl="0"/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2012 Sandra Abrahamsson och Jenny Käck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Representanter 2013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Representera P05 i KIF Föräldraförening (fokus idag arrangera KIF Dagen)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7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2402" y="155679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dirty="0" smtClean="0"/>
              <a:t>6. </a:t>
            </a:r>
            <a:r>
              <a:rPr lang="en-US" dirty="0" err="1" smtClean="0"/>
              <a:t>Fikapengar</a:t>
            </a:r>
            <a:r>
              <a:rPr lang="en-US" dirty="0" smtClean="0"/>
              <a:t>/</a:t>
            </a:r>
            <a:r>
              <a:rPr lang="en-US" dirty="0" err="1" smtClean="0"/>
              <a:t>ekonomi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74897"/>
              </p:ext>
            </p:extLst>
          </p:nvPr>
        </p:nvGraphicFramePr>
        <p:xfrm>
          <a:off x="491094" y="1926124"/>
          <a:ext cx="7819980" cy="4383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5025"/>
                <a:gridCol w="1436480"/>
                <a:gridCol w="1638765"/>
                <a:gridCol w="2488874"/>
                <a:gridCol w="880836"/>
              </a:tblGrid>
              <a:tr h="21227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P05 LAGKASSA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Datum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AKTIVITET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KOMMENTAR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Summa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330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INKOMSTER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2010-10-02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2413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1908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2098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2012-10-23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PicNic Bollen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2900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PicNic Bollen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Insatt av Maria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3940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2012-10-31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261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9319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4336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Totalt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13655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330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UTGIFTER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2011-07-09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Glass sommar avslutning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2011-12-02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Mölndalscupen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2012-08-27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Föräldra möte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360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2012-08-27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Träningsläger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939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2012-04-05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PO5 2012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455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2012-09-28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Avslutning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3184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Tot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3184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330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SUMMERING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NETTO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6135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NETTO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4336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NETTO Tot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10471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875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Kassa hos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6135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  <a:tr h="1171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 err="1">
                          <a:effectLst/>
                        </a:rPr>
                        <a:t>Kassa</a:t>
                      </a:r>
                      <a:r>
                        <a:rPr lang="en-US" sz="700" u="none" strike="noStrike" dirty="0">
                          <a:effectLst/>
                        </a:rPr>
                        <a:t> hos Pia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4336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03" marR="6003" marT="600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8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pPr lvl="0"/>
            <a:r>
              <a:rPr lang="en-US" dirty="0" smtClean="0"/>
              <a:t>7. </a:t>
            </a:r>
            <a:r>
              <a:rPr lang="en-US" dirty="0" err="1" smtClean="0"/>
              <a:t>Ansvarsområden</a:t>
            </a:r>
            <a:endParaRPr lang="en-US" dirty="0" smtClean="0"/>
          </a:p>
          <a:p>
            <a:pPr lvl="0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Fika vid träningarna					1st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Arrangera säsongsavslutning				2st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Ansvara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ett</a:t>
            </a:r>
            <a:r>
              <a:rPr lang="en-US" dirty="0" smtClean="0"/>
              <a:t> </a:t>
            </a:r>
            <a:r>
              <a:rPr lang="en-US" dirty="0" err="1" smtClean="0"/>
              <a:t>sammandrag</a:t>
            </a:r>
            <a:r>
              <a:rPr lang="en-US" dirty="0" smtClean="0"/>
              <a:t> till </a:t>
            </a:r>
            <a:r>
              <a:rPr lang="en-US" dirty="0" err="1" smtClean="0"/>
              <a:t>hösten</a:t>
            </a:r>
            <a:r>
              <a:rPr lang="en-US" dirty="0" smtClean="0"/>
              <a:t>			8st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Representera P05 i Evenemangsgruppen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Representera P05 i Sponsor/Marknadsförnings grupp</a:t>
            </a:r>
            <a:endParaRPr lang="en-US" dirty="0" smtClean="0"/>
          </a:p>
          <a:p>
            <a:r>
              <a:rPr lang="en-US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2013-04-12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9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dirty="0" smtClean="0"/>
              <a:t>8. </a:t>
            </a:r>
            <a:r>
              <a:rPr lang="en-US" dirty="0" err="1" smtClean="0"/>
              <a:t>Årets</a:t>
            </a:r>
            <a:r>
              <a:rPr lang="en-US" dirty="0" smtClean="0"/>
              <a:t> </a:t>
            </a:r>
            <a:r>
              <a:rPr lang="en-US" dirty="0" err="1" smtClean="0"/>
              <a:t>sammandrag</a:t>
            </a:r>
            <a:endParaRPr lang="en-US" dirty="0" smtClean="0"/>
          </a:p>
          <a:p>
            <a:r>
              <a:rPr lang="sv-SE" dirty="0" smtClean="0"/>
              <a:t>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4 lag anmälda och vi kommer deltaga vid totalt 8 tillfällen: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		  5 Maj 0900-1200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		12 Maj </a:t>
            </a:r>
            <a:r>
              <a:rPr lang="sv-SE" dirty="0" smtClean="0"/>
              <a:t>0900-1200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		26 Maj </a:t>
            </a:r>
            <a:r>
              <a:rPr lang="sv-SE" dirty="0" smtClean="0"/>
              <a:t>0900-1200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		  9 Juni </a:t>
            </a:r>
            <a:r>
              <a:rPr lang="sv-SE" dirty="0" smtClean="0"/>
              <a:t>0900-1200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Lördag/Söndag		24/25 Augusti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Lördag/Söndag		31 Augusti/1 September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Lördag/Söndag		14/15 September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Lördag/Söndag		21/22 September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Evenemangsansvariga vid ett av Höstsammandragen (P04 tar </a:t>
            </a:r>
            <a:r>
              <a:rPr lang="sv-SE" dirty="0" err="1" smtClean="0"/>
              <a:t>Vårsammandraget</a:t>
            </a:r>
            <a:r>
              <a:rPr lang="sv-SE" dirty="0" smtClean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441</Words>
  <Application>Microsoft Office PowerPoint</Application>
  <PresentationFormat>On-screen Show (4:3)</PresentationFormat>
  <Paragraphs>243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</vt:vector>
  </TitlesOfParts>
  <Company>Volvo Car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Christiansson, Stefan ()</dc:creator>
  <cp:lastModifiedBy>Christiansson, Stefan ()</cp:lastModifiedBy>
  <cp:revision>16</cp:revision>
  <cp:lastPrinted>2013-04-12T14:46:46Z</cp:lastPrinted>
  <dcterms:created xsi:type="dcterms:W3CDTF">2013-04-12T07:33:38Z</dcterms:created>
  <dcterms:modified xsi:type="dcterms:W3CDTF">2013-04-12T14:53:21Z</dcterms:modified>
</cp:coreProperties>
</file>