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8c134cec7a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8c134cec7a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8c134cec7a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8c134cec7a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8c134cec7a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8c134cec7a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8c134cec7a_0_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8c134cec7a_0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8c134cec7a_0_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8c134cec7a_0_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8c134cec7a_0_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8c134cec7a_0_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8c134cec7a_0_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8c134cec7a_0_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hyperlink" Target="https://klubbhuset.com/sv-se/team/klubbshop/timra-ibc/?page=1&amp;srsltid=AfmBOorH-Uz90J14zp23oqwJLymsHMCq-ExPT4wogFyTTuh5n1rTsrTa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sv"/>
              <a:t>Föräldramöte 13/10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sv"/>
              <a:t>kl.17.15-17.45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v"/>
              <a:t>Agenda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sv"/>
              <a:t>Förväntningar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sv"/>
              <a:t>Roller inom laget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sv"/>
              <a:t>Avgifter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sv"/>
              <a:t>Sammandrag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sv"/>
              <a:t>Övrigt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v"/>
              <a:t>Förväntningar</a:t>
            </a:r>
            <a:endParaRPr/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1152475"/>
            <a:ext cx="8520600" cy="4372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sv"/>
              <a:t>Förväntningar på mig</a:t>
            </a:r>
            <a:endParaRPr b="1"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sv"/>
              <a:t>Skapa roliga och givande träningar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sv"/>
              <a:t>Skapa en trygg miljö för ert barn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sv"/>
              <a:t>Förväntningar på er vårdnadshavare</a:t>
            </a:r>
            <a:endParaRPr b="1"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sv"/>
              <a:t>Anmäla till träningar och sammandrag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sv"/>
              <a:t>Ställa upp på ev jobb och försäljningar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sv"/>
              <a:t>Ta ansvar för att ert barn kommer </a:t>
            </a:r>
            <a:r>
              <a:rPr lang="sv"/>
              <a:t>förberedd</a:t>
            </a:r>
            <a:r>
              <a:rPr lang="sv"/>
              <a:t> till träningen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v"/>
              <a:t>Roller inom laget</a:t>
            </a:r>
            <a:endParaRPr/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311700" y="1152475"/>
            <a:ext cx="8520600" cy="3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sv" u="sng"/>
              <a:t>Kassör</a:t>
            </a:r>
            <a:r>
              <a:rPr lang="sv"/>
              <a:t>: John kommer att kliva av, vi behöver en ny.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sv" u="sng"/>
              <a:t>Tränare:</a:t>
            </a:r>
            <a:r>
              <a:rPr lang="sv"/>
              <a:t> Minst två till så att vi kan skicka fler lag till sammandrag och ha bättre strukturerade träningar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br>
              <a:rPr lang="sv"/>
            </a:br>
            <a:r>
              <a:rPr lang="sv"/>
              <a:t>John och Micke kommer att finnas behjälpliga på golvet under träningar, men kommer inte att dra träningsstrukturen.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sv" u="sng"/>
              <a:t>Lagledare:</a:t>
            </a:r>
            <a:r>
              <a:rPr lang="sv"/>
              <a:t> Mikael Lindholm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v"/>
              <a:t>Avgifter 2025/2026</a:t>
            </a:r>
            <a:endParaRPr/>
          </a:p>
        </p:txBody>
      </p:sp>
      <p:sp>
        <p:nvSpPr>
          <p:cNvPr id="79" name="Google Shape;79;p17"/>
          <p:cNvSpPr txBox="1"/>
          <p:nvPr>
            <p:ph idx="1" type="body"/>
          </p:nvPr>
        </p:nvSpPr>
        <p:spPr>
          <a:xfrm>
            <a:off x="311700" y="1017725"/>
            <a:ext cx="8520600" cy="3990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v"/>
              <a:t>Medlemsavgift: 400kr, licens 80kr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sv"/>
              <a:t>Träningsavgift: 400kr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sv"/>
              <a:t>kostnad sammandrag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sv"/>
              <a:t>inköp bollar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sv"/>
              <a:t>domaravgifter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sv"/>
              <a:t>tröjor?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sv"/>
              <a:t>Är det en rimlig summa? Detta innebär då INGET försäljningsjobb eller annat arbete. Det kommer inte heller tillkomma någon kostnad för sammandrag och liknande.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v"/>
              <a:t>Sammandrag (matcher)</a:t>
            </a:r>
            <a:endParaRPr/>
          </a:p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sv"/>
              <a:t>Sammandrag 1</a:t>
            </a:r>
            <a:br>
              <a:rPr lang="sv"/>
            </a:br>
            <a:r>
              <a:rPr lang="sv"/>
              <a:t>Datum och tid: 15 november kl.8.00-19.00</a:t>
            </a:r>
            <a:br>
              <a:rPr lang="sv"/>
            </a:br>
            <a:r>
              <a:rPr lang="sv"/>
              <a:t>Plats: Baldershallen 5</a:t>
            </a:r>
            <a:br>
              <a:rPr lang="sv"/>
            </a:br>
            <a:r>
              <a:rPr lang="sv"/>
              <a:t>Arrangör: Sundsvalls IBF F17-18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sv"/>
              <a:t>Sammandrag 2</a:t>
            </a:r>
            <a:br>
              <a:rPr lang="sv"/>
            </a:br>
            <a:r>
              <a:rPr lang="sv"/>
              <a:t>Datum och tid: 21 december kl.9.00-21.00</a:t>
            </a:r>
            <a:br>
              <a:rPr lang="sv"/>
            </a:br>
            <a:r>
              <a:rPr lang="sv"/>
              <a:t>Plats: Åkersvik</a:t>
            </a:r>
            <a:br>
              <a:rPr lang="sv"/>
            </a:br>
            <a:r>
              <a:rPr lang="sv"/>
              <a:t>Arrangör: Sundsvalls FBC F17-18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sv"/>
              <a:t>Sammandrag (matcher)</a:t>
            </a:r>
            <a:endParaRPr/>
          </a:p>
        </p:txBody>
      </p:sp>
      <p:sp>
        <p:nvSpPr>
          <p:cNvPr id="91" name="Google Shape;91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sv"/>
              <a:t>I nuläget kommer jag att skicka </a:t>
            </a:r>
            <a:r>
              <a:rPr b="1" lang="sv" u="sng"/>
              <a:t>1 lag, 6st spelare.</a:t>
            </a:r>
            <a:endParaRPr b="1" u="sng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sv"/>
              <a:t>Detta pga att vi endast har 1 </a:t>
            </a:r>
            <a:r>
              <a:rPr lang="sv"/>
              <a:t>licensierad tränare, Alexander, på GRÖN nivå.</a:t>
            </a:r>
            <a:br>
              <a:rPr lang="sv"/>
            </a:br>
            <a:r>
              <a:rPr lang="sv"/>
              <a:t>Fler lag = fler tränare.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sv"/>
              <a:t>Kostnad tidigare år för varje sammandrag har varit 500kr/lag och en maxkostnad på 1000kr/lag. Exempel 3 anmälda lag från Timrå IBC P18 = 1000kr då vi nått maxtaket.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v"/>
              <a:t>Övrigt</a:t>
            </a:r>
            <a:endParaRPr/>
          </a:p>
        </p:txBody>
      </p:sp>
      <p:sp>
        <p:nvSpPr>
          <p:cNvPr id="97" name="Google Shape;97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sv"/>
              <a:t>Lagtröjor</a:t>
            </a:r>
            <a:br>
              <a:rPr lang="sv"/>
            </a:br>
            <a:r>
              <a:rPr lang="sv"/>
              <a:t>- en svart träningströja med loggan Timrå IBC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sv" u="sng">
                <a:solidFill>
                  <a:schemeClr val="hlink"/>
                </a:solidFill>
                <a:hlinkClick r:id="rId3"/>
              </a:rPr>
              <a:t>https://klubbhuset.com/sv-se/team/klubbshop/timra-ibc/?page=1&amp;srsltid=AfmBOorH-Uz90J14zp23oqwJLymsHMCq-ExPT4wogFyTTuh5n1rTsrTa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sv"/>
              <a:t>Matchtröjor?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sv"/>
              <a:t>Föräldragrupp på messenger, vem skapar?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