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69" r:id="rId5"/>
    <p:sldId id="259" r:id="rId6"/>
    <p:sldId id="260" r:id="rId7"/>
    <p:sldId id="261" r:id="rId8"/>
    <p:sldId id="262" r:id="rId9"/>
    <p:sldId id="263" r:id="rId10"/>
    <p:sldId id="271" r:id="rId11"/>
    <p:sldId id="272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172775-D9B5-4D13-A1C7-0CCDFB32FF07}" v="47" dt="2022-05-18T06:26:36.5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20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rik Andersson" userId="1f0e8705-408b-41c1-8cdc-d19018633f4e" providerId="ADAL" clId="{C0172775-D9B5-4D13-A1C7-0CCDFB32FF07}"/>
    <pc:docChg chg="custSel addSld delSld modSld">
      <pc:chgData name="Fredrik Andersson" userId="1f0e8705-408b-41c1-8cdc-d19018633f4e" providerId="ADAL" clId="{C0172775-D9B5-4D13-A1C7-0CCDFB32FF07}" dt="2022-05-18T13:26:43.523" v="1819" actId="1076"/>
      <pc:docMkLst>
        <pc:docMk/>
      </pc:docMkLst>
      <pc:sldChg chg="modSp">
        <pc:chgData name="Fredrik Andersson" userId="1f0e8705-408b-41c1-8cdc-d19018633f4e" providerId="ADAL" clId="{C0172775-D9B5-4D13-A1C7-0CCDFB32FF07}" dt="2022-05-18T06:10:02.481" v="1229" actId="20577"/>
        <pc:sldMkLst>
          <pc:docMk/>
          <pc:sldMk cId="3979552207" sldId="256"/>
        </pc:sldMkLst>
        <pc:spChg chg="mod">
          <ac:chgData name="Fredrik Andersson" userId="1f0e8705-408b-41c1-8cdc-d19018633f4e" providerId="ADAL" clId="{C0172775-D9B5-4D13-A1C7-0CCDFB32FF07}" dt="2022-05-17T10:42:49.905" v="8"/>
          <ac:spMkLst>
            <pc:docMk/>
            <pc:sldMk cId="3979552207" sldId="256"/>
            <ac:spMk id="2" creationId="{7C613B5D-81FC-4BC2-8997-163E882F1759}"/>
          </ac:spMkLst>
        </pc:spChg>
        <pc:spChg chg="mod">
          <ac:chgData name="Fredrik Andersson" userId="1f0e8705-408b-41c1-8cdc-d19018633f4e" providerId="ADAL" clId="{C0172775-D9B5-4D13-A1C7-0CCDFB32FF07}" dt="2022-05-18T06:10:02.481" v="1229" actId="20577"/>
          <ac:spMkLst>
            <pc:docMk/>
            <pc:sldMk cId="3979552207" sldId="256"/>
            <ac:spMk id="3" creationId="{072AE011-6464-446A-A55C-5F7BDA6658DA}"/>
          </ac:spMkLst>
        </pc:spChg>
      </pc:sldChg>
      <pc:sldChg chg="modSp mod">
        <pc:chgData name="Fredrik Andersson" userId="1f0e8705-408b-41c1-8cdc-d19018633f4e" providerId="ADAL" clId="{C0172775-D9B5-4D13-A1C7-0CCDFB32FF07}" dt="2022-05-17T10:43:21.142" v="10" actId="2711"/>
        <pc:sldMkLst>
          <pc:docMk/>
          <pc:sldMk cId="3281533662" sldId="257"/>
        </pc:sldMkLst>
        <pc:spChg chg="mod">
          <ac:chgData name="Fredrik Andersson" userId="1f0e8705-408b-41c1-8cdc-d19018633f4e" providerId="ADAL" clId="{C0172775-D9B5-4D13-A1C7-0CCDFB32FF07}" dt="2022-05-17T10:41:25.358" v="2"/>
          <ac:spMkLst>
            <pc:docMk/>
            <pc:sldMk cId="3281533662" sldId="257"/>
            <ac:spMk id="2" creationId="{DD7D35CD-2235-4491-BBC1-C7857010538E}"/>
          </ac:spMkLst>
        </pc:spChg>
        <pc:spChg chg="mod">
          <ac:chgData name="Fredrik Andersson" userId="1f0e8705-408b-41c1-8cdc-d19018633f4e" providerId="ADAL" clId="{C0172775-D9B5-4D13-A1C7-0CCDFB32FF07}" dt="2022-05-17T10:43:21.142" v="10" actId="2711"/>
          <ac:spMkLst>
            <pc:docMk/>
            <pc:sldMk cId="3281533662" sldId="257"/>
            <ac:spMk id="3" creationId="{2EDBF7A1-235B-4BED-AFDE-8890ECBA0DCB}"/>
          </ac:spMkLst>
        </pc:spChg>
      </pc:sldChg>
      <pc:sldChg chg="modSp del mod">
        <pc:chgData name="Fredrik Andersson" userId="1f0e8705-408b-41c1-8cdc-d19018633f4e" providerId="ADAL" clId="{C0172775-D9B5-4D13-A1C7-0CCDFB32FF07}" dt="2022-05-17T10:50:24.038" v="149" actId="47"/>
        <pc:sldMkLst>
          <pc:docMk/>
          <pc:sldMk cId="2206699320" sldId="258"/>
        </pc:sldMkLst>
        <pc:spChg chg="mod">
          <ac:chgData name="Fredrik Andersson" userId="1f0e8705-408b-41c1-8cdc-d19018633f4e" providerId="ADAL" clId="{C0172775-D9B5-4D13-A1C7-0CCDFB32FF07}" dt="2022-05-17T10:42:39.020" v="7"/>
          <ac:spMkLst>
            <pc:docMk/>
            <pc:sldMk cId="2206699320" sldId="258"/>
            <ac:spMk id="2" creationId="{9A5A8642-236F-4A36-8E1E-9E3AD597A2B0}"/>
          </ac:spMkLst>
        </pc:spChg>
        <pc:spChg chg="mod">
          <ac:chgData name="Fredrik Andersson" userId="1f0e8705-408b-41c1-8cdc-d19018633f4e" providerId="ADAL" clId="{C0172775-D9B5-4D13-A1C7-0CCDFB32FF07}" dt="2022-05-17T10:43:33.546" v="11" actId="313"/>
          <ac:spMkLst>
            <pc:docMk/>
            <pc:sldMk cId="2206699320" sldId="258"/>
            <ac:spMk id="3" creationId="{B924F7A2-F1C8-482A-AB94-3717D1B3C18A}"/>
          </ac:spMkLst>
        </pc:spChg>
      </pc:sldChg>
      <pc:sldChg chg="modSp mod">
        <pc:chgData name="Fredrik Andersson" userId="1f0e8705-408b-41c1-8cdc-d19018633f4e" providerId="ADAL" clId="{C0172775-D9B5-4D13-A1C7-0CCDFB32FF07}" dt="2022-05-17T11:05:35.117" v="463" actId="20577"/>
        <pc:sldMkLst>
          <pc:docMk/>
          <pc:sldMk cId="4021058913" sldId="259"/>
        </pc:sldMkLst>
        <pc:spChg chg="mod">
          <ac:chgData name="Fredrik Andersson" userId="1f0e8705-408b-41c1-8cdc-d19018633f4e" providerId="ADAL" clId="{C0172775-D9B5-4D13-A1C7-0CCDFB32FF07}" dt="2022-05-17T10:56:01.252" v="447"/>
          <ac:spMkLst>
            <pc:docMk/>
            <pc:sldMk cId="4021058913" sldId="259"/>
            <ac:spMk id="2" creationId="{462DAFC0-0A3C-46CC-B885-997BE3EAE6F7}"/>
          </ac:spMkLst>
        </pc:spChg>
        <pc:spChg chg="mod">
          <ac:chgData name="Fredrik Andersson" userId="1f0e8705-408b-41c1-8cdc-d19018633f4e" providerId="ADAL" clId="{C0172775-D9B5-4D13-A1C7-0CCDFB32FF07}" dt="2022-05-17T11:05:35.117" v="463" actId="20577"/>
          <ac:spMkLst>
            <pc:docMk/>
            <pc:sldMk cId="4021058913" sldId="259"/>
            <ac:spMk id="3" creationId="{F6902EEB-88ED-46FA-AB8F-52E3EC00E31E}"/>
          </ac:spMkLst>
        </pc:spChg>
      </pc:sldChg>
      <pc:sldChg chg="modSp">
        <pc:chgData name="Fredrik Andersson" userId="1f0e8705-408b-41c1-8cdc-d19018633f4e" providerId="ADAL" clId="{C0172775-D9B5-4D13-A1C7-0CCDFB32FF07}" dt="2022-05-17T10:56:07.014" v="448"/>
        <pc:sldMkLst>
          <pc:docMk/>
          <pc:sldMk cId="1435612650" sldId="260"/>
        </pc:sldMkLst>
        <pc:spChg chg="mod">
          <ac:chgData name="Fredrik Andersson" userId="1f0e8705-408b-41c1-8cdc-d19018633f4e" providerId="ADAL" clId="{C0172775-D9B5-4D13-A1C7-0CCDFB32FF07}" dt="2022-05-17T10:56:07.014" v="448"/>
          <ac:spMkLst>
            <pc:docMk/>
            <pc:sldMk cId="1435612650" sldId="260"/>
            <ac:spMk id="2" creationId="{59D4471A-0CE1-4CDF-BFDA-ECB063F74D1D}"/>
          </ac:spMkLst>
        </pc:spChg>
        <pc:spChg chg="mod">
          <ac:chgData name="Fredrik Andersson" userId="1f0e8705-408b-41c1-8cdc-d19018633f4e" providerId="ADAL" clId="{C0172775-D9B5-4D13-A1C7-0CCDFB32FF07}" dt="2022-05-17T10:55:35.621" v="444"/>
          <ac:spMkLst>
            <pc:docMk/>
            <pc:sldMk cId="1435612650" sldId="260"/>
            <ac:spMk id="3" creationId="{76F5D14D-1D2B-4673-AE75-22BB34B563F0}"/>
          </ac:spMkLst>
        </pc:spChg>
      </pc:sldChg>
      <pc:sldChg chg="modSp mod">
        <pc:chgData name="Fredrik Andersson" userId="1f0e8705-408b-41c1-8cdc-d19018633f4e" providerId="ADAL" clId="{C0172775-D9B5-4D13-A1C7-0CCDFB32FF07}" dt="2022-05-17T11:28:42.815" v="1218" actId="20577"/>
        <pc:sldMkLst>
          <pc:docMk/>
          <pc:sldMk cId="2596067432" sldId="261"/>
        </pc:sldMkLst>
        <pc:spChg chg="mod">
          <ac:chgData name="Fredrik Andersson" userId="1f0e8705-408b-41c1-8cdc-d19018633f4e" providerId="ADAL" clId="{C0172775-D9B5-4D13-A1C7-0CCDFB32FF07}" dt="2022-05-17T10:56:13.483" v="449"/>
          <ac:spMkLst>
            <pc:docMk/>
            <pc:sldMk cId="2596067432" sldId="261"/>
            <ac:spMk id="2" creationId="{C2704B50-F8E1-48B9-B403-D6E2FFD68864}"/>
          </ac:spMkLst>
        </pc:spChg>
        <pc:spChg chg="mod">
          <ac:chgData name="Fredrik Andersson" userId="1f0e8705-408b-41c1-8cdc-d19018633f4e" providerId="ADAL" clId="{C0172775-D9B5-4D13-A1C7-0CCDFB32FF07}" dt="2022-05-17T11:28:42.815" v="1218" actId="20577"/>
          <ac:spMkLst>
            <pc:docMk/>
            <pc:sldMk cId="2596067432" sldId="261"/>
            <ac:spMk id="3" creationId="{710BE880-41DC-4E43-856B-D13A413788D5}"/>
          </ac:spMkLst>
        </pc:spChg>
      </pc:sldChg>
      <pc:sldChg chg="modSp">
        <pc:chgData name="Fredrik Andersson" userId="1f0e8705-408b-41c1-8cdc-d19018633f4e" providerId="ADAL" clId="{C0172775-D9B5-4D13-A1C7-0CCDFB32FF07}" dt="2022-05-17T10:56:24.524" v="451"/>
        <pc:sldMkLst>
          <pc:docMk/>
          <pc:sldMk cId="3120046463" sldId="262"/>
        </pc:sldMkLst>
        <pc:spChg chg="mod">
          <ac:chgData name="Fredrik Andersson" userId="1f0e8705-408b-41c1-8cdc-d19018633f4e" providerId="ADAL" clId="{C0172775-D9B5-4D13-A1C7-0CCDFB32FF07}" dt="2022-05-17T10:56:20.873" v="450"/>
          <ac:spMkLst>
            <pc:docMk/>
            <pc:sldMk cId="3120046463" sldId="262"/>
            <ac:spMk id="2" creationId="{B39F2ADA-E6DE-43BE-9383-A525308CA64D}"/>
          </ac:spMkLst>
        </pc:spChg>
        <pc:spChg chg="mod">
          <ac:chgData name="Fredrik Andersson" userId="1f0e8705-408b-41c1-8cdc-d19018633f4e" providerId="ADAL" clId="{C0172775-D9B5-4D13-A1C7-0CCDFB32FF07}" dt="2022-05-17T10:56:24.524" v="451"/>
          <ac:spMkLst>
            <pc:docMk/>
            <pc:sldMk cId="3120046463" sldId="262"/>
            <ac:spMk id="3" creationId="{0E3FDB83-8922-4634-B673-EF65C4E4D000}"/>
          </ac:spMkLst>
        </pc:spChg>
      </pc:sldChg>
      <pc:sldChg chg="modSp mod">
        <pc:chgData name="Fredrik Andersson" userId="1f0e8705-408b-41c1-8cdc-d19018633f4e" providerId="ADAL" clId="{C0172775-D9B5-4D13-A1C7-0CCDFB32FF07}" dt="2022-05-18T06:12:51.488" v="1344" actId="20577"/>
        <pc:sldMkLst>
          <pc:docMk/>
          <pc:sldMk cId="3658532727" sldId="263"/>
        </pc:sldMkLst>
        <pc:spChg chg="mod">
          <ac:chgData name="Fredrik Andersson" userId="1f0e8705-408b-41c1-8cdc-d19018633f4e" providerId="ADAL" clId="{C0172775-D9B5-4D13-A1C7-0CCDFB32FF07}" dt="2022-05-17T10:56:36.717" v="452"/>
          <ac:spMkLst>
            <pc:docMk/>
            <pc:sldMk cId="3658532727" sldId="263"/>
            <ac:spMk id="2" creationId="{5E35941E-D1B5-41AB-952B-2A5F0FB96DE9}"/>
          </ac:spMkLst>
        </pc:spChg>
        <pc:spChg chg="mod">
          <ac:chgData name="Fredrik Andersson" userId="1f0e8705-408b-41c1-8cdc-d19018633f4e" providerId="ADAL" clId="{C0172775-D9B5-4D13-A1C7-0CCDFB32FF07}" dt="2022-05-18T06:12:51.488" v="1344" actId="20577"/>
          <ac:spMkLst>
            <pc:docMk/>
            <pc:sldMk cId="3658532727" sldId="263"/>
            <ac:spMk id="3" creationId="{1881260C-E8C6-4679-AA87-F6E698CB4209}"/>
          </ac:spMkLst>
        </pc:spChg>
      </pc:sldChg>
      <pc:sldChg chg="modSp mod">
        <pc:chgData name="Fredrik Andersson" userId="1f0e8705-408b-41c1-8cdc-d19018633f4e" providerId="ADAL" clId="{C0172775-D9B5-4D13-A1C7-0CCDFB32FF07}" dt="2022-05-17T11:07:32.927" v="473" actId="20577"/>
        <pc:sldMkLst>
          <pc:docMk/>
          <pc:sldMk cId="4275316220" sldId="264"/>
        </pc:sldMkLst>
        <pc:spChg chg="mod">
          <ac:chgData name="Fredrik Andersson" userId="1f0e8705-408b-41c1-8cdc-d19018633f4e" providerId="ADAL" clId="{C0172775-D9B5-4D13-A1C7-0CCDFB32FF07}" dt="2022-05-17T10:56:58.454" v="455"/>
          <ac:spMkLst>
            <pc:docMk/>
            <pc:sldMk cId="4275316220" sldId="264"/>
            <ac:spMk id="2" creationId="{5BB97E86-6DD8-4FC2-9A5C-578B407A8115}"/>
          </ac:spMkLst>
        </pc:spChg>
        <pc:spChg chg="mod">
          <ac:chgData name="Fredrik Andersson" userId="1f0e8705-408b-41c1-8cdc-d19018633f4e" providerId="ADAL" clId="{C0172775-D9B5-4D13-A1C7-0CCDFB32FF07}" dt="2022-05-17T11:07:32.927" v="473" actId="20577"/>
          <ac:spMkLst>
            <pc:docMk/>
            <pc:sldMk cId="4275316220" sldId="264"/>
            <ac:spMk id="3" creationId="{4038FDAD-748A-44E0-9DC9-20B00FF0D285}"/>
          </ac:spMkLst>
        </pc:spChg>
      </pc:sldChg>
      <pc:sldChg chg="addSp delSp modSp mod">
        <pc:chgData name="Fredrik Andersson" userId="1f0e8705-408b-41c1-8cdc-d19018633f4e" providerId="ADAL" clId="{C0172775-D9B5-4D13-A1C7-0CCDFB32FF07}" dt="2022-05-18T06:43:22.603" v="1736" actId="26606"/>
        <pc:sldMkLst>
          <pc:docMk/>
          <pc:sldMk cId="1068130994" sldId="265"/>
        </pc:sldMkLst>
        <pc:spChg chg="mod">
          <ac:chgData name="Fredrik Andersson" userId="1f0e8705-408b-41c1-8cdc-d19018633f4e" providerId="ADAL" clId="{C0172775-D9B5-4D13-A1C7-0CCDFB32FF07}" dt="2022-05-18T06:43:22.603" v="1736" actId="26606"/>
          <ac:spMkLst>
            <pc:docMk/>
            <pc:sldMk cId="1068130994" sldId="265"/>
            <ac:spMk id="2" creationId="{119CD0BD-390B-4670-BFEE-F9C702311582}"/>
          </ac:spMkLst>
        </pc:spChg>
        <pc:spChg chg="mod">
          <ac:chgData name="Fredrik Andersson" userId="1f0e8705-408b-41c1-8cdc-d19018633f4e" providerId="ADAL" clId="{C0172775-D9B5-4D13-A1C7-0CCDFB32FF07}" dt="2022-05-18T06:43:22.603" v="1736" actId="26606"/>
          <ac:spMkLst>
            <pc:docMk/>
            <pc:sldMk cId="1068130994" sldId="265"/>
            <ac:spMk id="3" creationId="{85B815A6-16DB-4E2A-AAD4-9A6900B8F7BB}"/>
          </ac:spMkLst>
        </pc:spChg>
        <pc:spChg chg="del">
          <ac:chgData name="Fredrik Andersson" userId="1f0e8705-408b-41c1-8cdc-d19018633f4e" providerId="ADAL" clId="{C0172775-D9B5-4D13-A1C7-0CCDFB32FF07}" dt="2022-05-18T06:43:22.603" v="1736" actId="26606"/>
          <ac:spMkLst>
            <pc:docMk/>
            <pc:sldMk cId="1068130994" sldId="265"/>
            <ac:spMk id="9" creationId="{66809B23-EC40-425A-B89A-F9CE4F06316B}"/>
          </ac:spMkLst>
        </pc:spChg>
        <pc:spChg chg="del">
          <ac:chgData name="Fredrik Andersson" userId="1f0e8705-408b-41c1-8cdc-d19018633f4e" providerId="ADAL" clId="{C0172775-D9B5-4D13-A1C7-0CCDFB32FF07}" dt="2022-05-18T06:43:22.603" v="1736" actId="26606"/>
          <ac:spMkLst>
            <pc:docMk/>
            <pc:sldMk cId="1068130994" sldId="265"/>
            <ac:spMk id="11" creationId="{A601F395-3079-4179-84BA-6654D9F8258F}"/>
          </ac:spMkLst>
        </pc:spChg>
        <pc:spChg chg="add">
          <ac:chgData name="Fredrik Andersson" userId="1f0e8705-408b-41c1-8cdc-d19018633f4e" providerId="ADAL" clId="{C0172775-D9B5-4D13-A1C7-0CCDFB32FF07}" dt="2022-05-18T06:43:22.603" v="1736" actId="26606"/>
          <ac:spMkLst>
            <pc:docMk/>
            <pc:sldMk cId="1068130994" sldId="265"/>
            <ac:spMk id="16" creationId="{43B4841E-E6B6-48C3-BA02-F73659C6DAA1}"/>
          </ac:spMkLst>
        </pc:spChg>
        <pc:spChg chg="add">
          <ac:chgData name="Fredrik Andersson" userId="1f0e8705-408b-41c1-8cdc-d19018633f4e" providerId="ADAL" clId="{C0172775-D9B5-4D13-A1C7-0CCDFB32FF07}" dt="2022-05-18T06:43:22.603" v="1736" actId="26606"/>
          <ac:spMkLst>
            <pc:docMk/>
            <pc:sldMk cId="1068130994" sldId="265"/>
            <ac:spMk id="18" creationId="{89E829E7-17BB-4272-A707-8219BDF46F3C}"/>
          </ac:spMkLst>
        </pc:spChg>
        <pc:spChg chg="add">
          <ac:chgData name="Fredrik Andersson" userId="1f0e8705-408b-41c1-8cdc-d19018633f4e" providerId="ADAL" clId="{C0172775-D9B5-4D13-A1C7-0CCDFB32FF07}" dt="2022-05-18T06:43:22.603" v="1736" actId="26606"/>
          <ac:spMkLst>
            <pc:docMk/>
            <pc:sldMk cId="1068130994" sldId="265"/>
            <ac:spMk id="20" creationId="{3E5F7785-4545-4A24-9709-5B34B5748283}"/>
          </ac:spMkLst>
        </pc:spChg>
      </pc:sldChg>
      <pc:sldChg chg="addSp delSp modSp mod">
        <pc:chgData name="Fredrik Andersson" userId="1f0e8705-408b-41c1-8cdc-d19018633f4e" providerId="ADAL" clId="{C0172775-D9B5-4D13-A1C7-0CCDFB32FF07}" dt="2022-05-18T06:26:57.950" v="1735" actId="26606"/>
        <pc:sldMkLst>
          <pc:docMk/>
          <pc:sldMk cId="1902170992" sldId="266"/>
        </pc:sldMkLst>
        <pc:spChg chg="mod">
          <ac:chgData name="Fredrik Andersson" userId="1f0e8705-408b-41c1-8cdc-d19018633f4e" providerId="ADAL" clId="{C0172775-D9B5-4D13-A1C7-0CCDFB32FF07}" dt="2022-05-18T06:26:57.950" v="1735" actId="26606"/>
          <ac:spMkLst>
            <pc:docMk/>
            <pc:sldMk cId="1902170992" sldId="266"/>
            <ac:spMk id="2" creationId="{7D62840A-D6DA-471B-81F2-0995A8EDC1E9}"/>
          </ac:spMkLst>
        </pc:spChg>
        <pc:spChg chg="del">
          <ac:chgData name="Fredrik Andersson" userId="1f0e8705-408b-41c1-8cdc-d19018633f4e" providerId="ADAL" clId="{C0172775-D9B5-4D13-A1C7-0CCDFB32FF07}" dt="2022-05-18T06:26:57.950" v="1735" actId="26606"/>
          <ac:spMkLst>
            <pc:docMk/>
            <pc:sldMk cId="1902170992" sldId="266"/>
            <ac:spMk id="32" creationId="{70BE0118-665B-49AC-8ED9-B29C009CED13}"/>
          </ac:spMkLst>
        </pc:spChg>
        <pc:spChg chg="del">
          <ac:chgData name="Fredrik Andersson" userId="1f0e8705-408b-41c1-8cdc-d19018633f4e" providerId="ADAL" clId="{C0172775-D9B5-4D13-A1C7-0CCDFB32FF07}" dt="2022-05-18T06:26:57.950" v="1735" actId="26606"/>
          <ac:spMkLst>
            <pc:docMk/>
            <pc:sldMk cId="1902170992" sldId="266"/>
            <ac:spMk id="34" creationId="{DB8E4593-3024-4A7B-92FB-8114D72E5751}"/>
          </ac:spMkLst>
        </pc:spChg>
        <pc:spChg chg="del">
          <ac:chgData name="Fredrik Andersson" userId="1f0e8705-408b-41c1-8cdc-d19018633f4e" providerId="ADAL" clId="{C0172775-D9B5-4D13-A1C7-0CCDFB32FF07}" dt="2022-05-18T06:26:57.950" v="1735" actId="26606"/>
          <ac:spMkLst>
            <pc:docMk/>
            <pc:sldMk cId="1902170992" sldId="266"/>
            <ac:spMk id="36" creationId="{F72029E6-113E-4A42-8D29-4B796B39B9C5}"/>
          </ac:spMkLst>
        </pc:spChg>
        <pc:spChg chg="del">
          <ac:chgData name="Fredrik Andersson" userId="1f0e8705-408b-41c1-8cdc-d19018633f4e" providerId="ADAL" clId="{C0172775-D9B5-4D13-A1C7-0CCDFB32FF07}" dt="2022-05-18T06:26:57.950" v="1735" actId="26606"/>
          <ac:spMkLst>
            <pc:docMk/>
            <pc:sldMk cId="1902170992" sldId="266"/>
            <ac:spMk id="38" creationId="{FBAE6AE5-2B20-46E6-B338-A385BFF09F86}"/>
          </ac:spMkLst>
        </pc:spChg>
        <pc:spChg chg="del">
          <ac:chgData name="Fredrik Andersson" userId="1f0e8705-408b-41c1-8cdc-d19018633f4e" providerId="ADAL" clId="{C0172775-D9B5-4D13-A1C7-0CCDFB32FF07}" dt="2022-05-18T06:26:57.950" v="1735" actId="26606"/>
          <ac:spMkLst>
            <pc:docMk/>
            <pc:sldMk cId="1902170992" sldId="266"/>
            <ac:spMk id="40" creationId="{4555B12C-E2CF-448D-918F-96D0958DC632}"/>
          </ac:spMkLst>
        </pc:spChg>
        <pc:spChg chg="add">
          <ac:chgData name="Fredrik Andersson" userId="1f0e8705-408b-41c1-8cdc-d19018633f4e" providerId="ADAL" clId="{C0172775-D9B5-4D13-A1C7-0CCDFB32FF07}" dt="2022-05-18T06:26:57.950" v="1735" actId="26606"/>
          <ac:spMkLst>
            <pc:docMk/>
            <pc:sldMk cId="1902170992" sldId="266"/>
            <ac:spMk id="47" creationId="{70BE0118-665B-49AC-8ED9-B29C009CED13}"/>
          </ac:spMkLst>
        </pc:spChg>
        <pc:spChg chg="add">
          <ac:chgData name="Fredrik Andersson" userId="1f0e8705-408b-41c1-8cdc-d19018633f4e" providerId="ADAL" clId="{C0172775-D9B5-4D13-A1C7-0CCDFB32FF07}" dt="2022-05-18T06:26:57.950" v="1735" actId="26606"/>
          <ac:spMkLst>
            <pc:docMk/>
            <pc:sldMk cId="1902170992" sldId="266"/>
            <ac:spMk id="49" creationId="{DB8E4593-3024-4A7B-92FB-8114D72E5751}"/>
          </ac:spMkLst>
        </pc:spChg>
        <pc:spChg chg="add">
          <ac:chgData name="Fredrik Andersson" userId="1f0e8705-408b-41c1-8cdc-d19018633f4e" providerId="ADAL" clId="{C0172775-D9B5-4D13-A1C7-0CCDFB32FF07}" dt="2022-05-18T06:26:57.950" v="1735" actId="26606"/>
          <ac:spMkLst>
            <pc:docMk/>
            <pc:sldMk cId="1902170992" sldId="266"/>
            <ac:spMk id="51" creationId="{F72029E6-113E-4A42-8D29-4B796B39B9C5}"/>
          </ac:spMkLst>
        </pc:spChg>
        <pc:spChg chg="add">
          <ac:chgData name="Fredrik Andersson" userId="1f0e8705-408b-41c1-8cdc-d19018633f4e" providerId="ADAL" clId="{C0172775-D9B5-4D13-A1C7-0CCDFB32FF07}" dt="2022-05-18T06:26:57.950" v="1735" actId="26606"/>
          <ac:spMkLst>
            <pc:docMk/>
            <pc:sldMk cId="1902170992" sldId="266"/>
            <ac:spMk id="53" creationId="{FBAE6AE5-2B20-46E6-B338-A385BFF09F86}"/>
          </ac:spMkLst>
        </pc:spChg>
        <pc:spChg chg="add">
          <ac:chgData name="Fredrik Andersson" userId="1f0e8705-408b-41c1-8cdc-d19018633f4e" providerId="ADAL" clId="{C0172775-D9B5-4D13-A1C7-0CCDFB32FF07}" dt="2022-05-18T06:26:57.950" v="1735" actId="26606"/>
          <ac:spMkLst>
            <pc:docMk/>
            <pc:sldMk cId="1902170992" sldId="266"/>
            <ac:spMk id="55" creationId="{4555B12C-E2CF-448D-918F-96D0958DC632}"/>
          </ac:spMkLst>
        </pc:spChg>
        <pc:spChg chg="add">
          <ac:chgData name="Fredrik Andersson" userId="1f0e8705-408b-41c1-8cdc-d19018633f4e" providerId="ADAL" clId="{C0172775-D9B5-4D13-A1C7-0CCDFB32FF07}" dt="2022-05-18T06:26:57.950" v="1735" actId="26606"/>
          <ac:spMkLst>
            <pc:docMk/>
            <pc:sldMk cId="1902170992" sldId="266"/>
            <ac:spMk id="57" creationId="{9EB9FA3F-CAB0-4533-9364-224CEC6FF8BC}"/>
          </ac:spMkLst>
        </pc:spChg>
        <pc:spChg chg="add">
          <ac:chgData name="Fredrik Andersson" userId="1f0e8705-408b-41c1-8cdc-d19018633f4e" providerId="ADAL" clId="{C0172775-D9B5-4D13-A1C7-0CCDFB32FF07}" dt="2022-05-18T06:26:57.950" v="1735" actId="26606"/>
          <ac:spMkLst>
            <pc:docMk/>
            <pc:sldMk cId="1902170992" sldId="266"/>
            <ac:spMk id="59" creationId="{42B0C1BF-5CB1-40DA-9A22-5452B546914B}"/>
          </ac:spMkLst>
        </pc:spChg>
        <pc:picChg chg="mod">
          <ac:chgData name="Fredrik Andersson" userId="1f0e8705-408b-41c1-8cdc-d19018633f4e" providerId="ADAL" clId="{C0172775-D9B5-4D13-A1C7-0CCDFB32FF07}" dt="2022-05-18T06:26:57.950" v="1735" actId="26606"/>
          <ac:picMkLst>
            <pc:docMk/>
            <pc:sldMk cId="1902170992" sldId="266"/>
            <ac:picMk id="4" creationId="{3EE180A6-675D-435C-B73D-1EBC024DE02E}"/>
          </ac:picMkLst>
        </pc:picChg>
        <pc:picChg chg="del">
          <ac:chgData name="Fredrik Andersson" userId="1f0e8705-408b-41c1-8cdc-d19018633f4e" providerId="ADAL" clId="{C0172775-D9B5-4D13-A1C7-0CCDFB32FF07}" dt="2022-05-18T06:26:57.950" v="1735" actId="26606"/>
          <ac:picMkLst>
            <pc:docMk/>
            <pc:sldMk cId="1902170992" sldId="266"/>
            <ac:picMk id="30" creationId="{576E8DBD-6DBD-4FCB-8FE8-8F0425C0B67E}"/>
          </ac:picMkLst>
        </pc:picChg>
        <pc:picChg chg="add">
          <ac:chgData name="Fredrik Andersson" userId="1f0e8705-408b-41c1-8cdc-d19018633f4e" providerId="ADAL" clId="{C0172775-D9B5-4D13-A1C7-0CCDFB32FF07}" dt="2022-05-18T06:26:57.950" v="1735" actId="26606"/>
          <ac:picMkLst>
            <pc:docMk/>
            <pc:sldMk cId="1902170992" sldId="266"/>
            <ac:picMk id="45" creationId="{576E8DBD-6DBD-4FCB-8FE8-8F0425C0B67E}"/>
          </ac:picMkLst>
        </pc:picChg>
      </pc:sldChg>
      <pc:sldChg chg="modSp">
        <pc:chgData name="Fredrik Andersson" userId="1f0e8705-408b-41c1-8cdc-d19018633f4e" providerId="ADAL" clId="{C0172775-D9B5-4D13-A1C7-0CCDFB32FF07}" dt="2022-05-17T10:57:32.994" v="459"/>
        <pc:sldMkLst>
          <pc:docMk/>
          <pc:sldMk cId="1880640482" sldId="267"/>
        </pc:sldMkLst>
        <pc:spChg chg="mod">
          <ac:chgData name="Fredrik Andersson" userId="1f0e8705-408b-41c1-8cdc-d19018633f4e" providerId="ADAL" clId="{C0172775-D9B5-4D13-A1C7-0CCDFB32FF07}" dt="2022-05-17T10:57:32.994" v="459"/>
          <ac:spMkLst>
            <pc:docMk/>
            <pc:sldMk cId="1880640482" sldId="267"/>
            <ac:spMk id="2" creationId="{B1EC5440-3D6A-4E98-9895-B68E0F370337}"/>
          </ac:spMkLst>
        </pc:spChg>
      </pc:sldChg>
      <pc:sldChg chg="modSp del">
        <pc:chgData name="Fredrik Andersson" userId="1f0e8705-408b-41c1-8cdc-d19018633f4e" providerId="ADAL" clId="{C0172775-D9B5-4D13-A1C7-0CCDFB32FF07}" dt="2022-05-17T10:54:54.802" v="440" actId="47"/>
        <pc:sldMkLst>
          <pc:docMk/>
          <pc:sldMk cId="1116172478" sldId="268"/>
        </pc:sldMkLst>
        <pc:graphicFrameChg chg="mod">
          <ac:chgData name="Fredrik Andersson" userId="1f0e8705-408b-41c1-8cdc-d19018633f4e" providerId="ADAL" clId="{C0172775-D9B5-4D13-A1C7-0CCDFB32FF07}" dt="2022-05-17T10:50:29.051" v="150" actId="478"/>
          <ac:graphicFrameMkLst>
            <pc:docMk/>
            <pc:sldMk cId="1116172478" sldId="268"/>
            <ac:graphicFrameMk id="4" creationId="{90DC5A4F-C566-4AE4-9607-0E5CFF2C9BFE}"/>
          </ac:graphicFrameMkLst>
        </pc:graphicFrameChg>
      </pc:sldChg>
      <pc:sldChg chg="addSp modSp mod">
        <pc:chgData name="Fredrik Andersson" userId="1f0e8705-408b-41c1-8cdc-d19018633f4e" providerId="ADAL" clId="{C0172775-D9B5-4D13-A1C7-0CCDFB32FF07}" dt="2022-05-18T13:14:31.439" v="1739" actId="20577"/>
        <pc:sldMkLst>
          <pc:docMk/>
          <pc:sldMk cId="461635483" sldId="269"/>
        </pc:sldMkLst>
        <pc:spChg chg="mod">
          <ac:chgData name="Fredrik Andersson" userId="1f0e8705-408b-41c1-8cdc-d19018633f4e" providerId="ADAL" clId="{C0172775-D9B5-4D13-A1C7-0CCDFB32FF07}" dt="2022-05-17T10:55:54.957" v="446"/>
          <ac:spMkLst>
            <pc:docMk/>
            <pc:sldMk cId="461635483" sldId="269"/>
            <ac:spMk id="2" creationId="{37D30F22-16E1-4380-A7F8-F48236CA38F3}"/>
          </ac:spMkLst>
        </pc:spChg>
        <pc:spChg chg="mod">
          <ac:chgData name="Fredrik Andersson" userId="1f0e8705-408b-41c1-8cdc-d19018633f4e" providerId="ADAL" clId="{C0172775-D9B5-4D13-A1C7-0CCDFB32FF07}" dt="2022-05-17T10:43:56.783" v="14"/>
          <ac:spMkLst>
            <pc:docMk/>
            <pc:sldMk cId="461635483" sldId="269"/>
            <ac:spMk id="3" creationId="{95D21530-DAD8-44CD-AB0F-3BA7E67E6139}"/>
          </ac:spMkLst>
        </pc:spChg>
        <pc:spChg chg="mod">
          <ac:chgData name="Fredrik Andersson" userId="1f0e8705-408b-41c1-8cdc-d19018633f4e" providerId="ADAL" clId="{C0172775-D9B5-4D13-A1C7-0CCDFB32FF07}" dt="2022-05-18T13:14:31.439" v="1739" actId="20577"/>
          <ac:spMkLst>
            <pc:docMk/>
            <pc:sldMk cId="461635483" sldId="269"/>
            <ac:spMk id="4" creationId="{05A2A72F-CC51-4FA9-81FE-E853FC5D6CA6}"/>
          </ac:spMkLst>
        </pc:spChg>
        <pc:spChg chg="mod">
          <ac:chgData name="Fredrik Andersson" userId="1f0e8705-408b-41c1-8cdc-d19018633f4e" providerId="ADAL" clId="{C0172775-D9B5-4D13-A1C7-0CCDFB32FF07}" dt="2022-05-17T10:44:01.044" v="15"/>
          <ac:spMkLst>
            <pc:docMk/>
            <pc:sldMk cId="461635483" sldId="269"/>
            <ac:spMk id="5" creationId="{B0602304-A16A-40A4-8FF6-09A74E72976D}"/>
          </ac:spMkLst>
        </pc:spChg>
        <pc:spChg chg="mod">
          <ac:chgData name="Fredrik Andersson" userId="1f0e8705-408b-41c1-8cdc-d19018633f4e" providerId="ADAL" clId="{C0172775-D9B5-4D13-A1C7-0CCDFB32FF07}" dt="2022-05-18T13:14:26.482" v="1737" actId="20577"/>
          <ac:spMkLst>
            <pc:docMk/>
            <pc:sldMk cId="461635483" sldId="269"/>
            <ac:spMk id="6" creationId="{22348D29-78F2-49D0-ADCA-3AC8545041E4}"/>
          </ac:spMkLst>
        </pc:spChg>
        <pc:picChg chg="add mod">
          <ac:chgData name="Fredrik Andersson" userId="1f0e8705-408b-41c1-8cdc-d19018633f4e" providerId="ADAL" clId="{C0172775-D9B5-4D13-A1C7-0CCDFB32FF07}" dt="2022-05-17T10:54:59.231" v="442"/>
          <ac:picMkLst>
            <pc:docMk/>
            <pc:sldMk cId="461635483" sldId="269"/>
            <ac:picMk id="7" creationId="{0E3188BE-D643-47BA-B076-084C1DE00170}"/>
          </ac:picMkLst>
        </pc:picChg>
      </pc:sldChg>
      <pc:sldChg chg="addSp modSp new mod">
        <pc:chgData name="Fredrik Andersson" userId="1f0e8705-408b-41c1-8cdc-d19018633f4e" providerId="ADAL" clId="{C0172775-D9B5-4D13-A1C7-0CCDFB32FF07}" dt="2022-05-18T13:26:43.523" v="1819" actId="1076"/>
        <pc:sldMkLst>
          <pc:docMk/>
          <pc:sldMk cId="3383175875" sldId="270"/>
        </pc:sldMkLst>
        <pc:spChg chg="mod">
          <ac:chgData name="Fredrik Andersson" userId="1f0e8705-408b-41c1-8cdc-d19018633f4e" providerId="ADAL" clId="{C0172775-D9B5-4D13-A1C7-0CCDFB32FF07}" dt="2022-05-17T10:50:56.756" v="176" actId="20577"/>
          <ac:spMkLst>
            <pc:docMk/>
            <pc:sldMk cId="3383175875" sldId="270"/>
            <ac:spMk id="2" creationId="{3FF90B18-8071-498F-9CD9-BFE2906FB459}"/>
          </ac:spMkLst>
        </pc:spChg>
        <pc:spChg chg="mod">
          <ac:chgData name="Fredrik Andersson" userId="1f0e8705-408b-41c1-8cdc-d19018633f4e" providerId="ADAL" clId="{C0172775-D9B5-4D13-A1C7-0CCDFB32FF07}" dt="2022-05-18T13:25:36.024" v="1817" actId="20577"/>
          <ac:spMkLst>
            <pc:docMk/>
            <pc:sldMk cId="3383175875" sldId="270"/>
            <ac:spMk id="3" creationId="{201CE648-E513-426C-940F-E6DBA5AC21A7}"/>
          </ac:spMkLst>
        </pc:spChg>
        <pc:spChg chg="mod">
          <ac:chgData name="Fredrik Andersson" userId="1f0e8705-408b-41c1-8cdc-d19018633f4e" providerId="ADAL" clId="{C0172775-D9B5-4D13-A1C7-0CCDFB32FF07}" dt="2022-05-18T13:26:43.523" v="1819" actId="1076"/>
          <ac:spMkLst>
            <pc:docMk/>
            <pc:sldMk cId="3383175875" sldId="270"/>
            <ac:spMk id="4" creationId="{DBBF6D24-142F-4809-BB60-814D13CF52C5}"/>
          </ac:spMkLst>
        </pc:spChg>
        <pc:picChg chg="add mod">
          <ac:chgData name="Fredrik Andersson" userId="1f0e8705-408b-41c1-8cdc-d19018633f4e" providerId="ADAL" clId="{C0172775-D9B5-4D13-A1C7-0CCDFB32FF07}" dt="2022-05-17T10:54:57.104" v="441"/>
          <ac:picMkLst>
            <pc:docMk/>
            <pc:sldMk cId="3383175875" sldId="270"/>
            <ac:picMk id="5" creationId="{487D6580-B8B6-4FBE-8A89-BC4DB9299EB6}"/>
          </ac:picMkLst>
        </pc:picChg>
      </pc:sldChg>
      <pc:sldChg chg="addSp modSp new mod">
        <pc:chgData name="Fredrik Andersson" userId="1f0e8705-408b-41c1-8cdc-d19018633f4e" providerId="ADAL" clId="{C0172775-D9B5-4D13-A1C7-0CCDFB32FF07}" dt="2022-05-18T13:18:07.395" v="1816" actId="20577"/>
        <pc:sldMkLst>
          <pc:docMk/>
          <pc:sldMk cId="673722968" sldId="271"/>
        </pc:sldMkLst>
        <pc:spChg chg="mod">
          <ac:chgData name="Fredrik Andersson" userId="1f0e8705-408b-41c1-8cdc-d19018633f4e" providerId="ADAL" clId="{C0172775-D9B5-4D13-A1C7-0CCDFB32FF07}" dt="2022-05-17T11:11:41.751" v="513" actId="20577"/>
          <ac:spMkLst>
            <pc:docMk/>
            <pc:sldMk cId="673722968" sldId="271"/>
            <ac:spMk id="2" creationId="{7D73928E-C393-4766-8B08-1D3408C4AE68}"/>
          </ac:spMkLst>
        </pc:spChg>
        <pc:spChg chg="mod">
          <ac:chgData name="Fredrik Andersson" userId="1f0e8705-408b-41c1-8cdc-d19018633f4e" providerId="ADAL" clId="{C0172775-D9B5-4D13-A1C7-0CCDFB32FF07}" dt="2022-05-18T13:18:07.395" v="1816" actId="20577"/>
          <ac:spMkLst>
            <pc:docMk/>
            <pc:sldMk cId="673722968" sldId="271"/>
            <ac:spMk id="3" creationId="{A61E7046-628C-4AB1-9866-D9CC3B542ED7}"/>
          </ac:spMkLst>
        </pc:spChg>
        <pc:picChg chg="add mod">
          <ac:chgData name="Fredrik Andersson" userId="1f0e8705-408b-41c1-8cdc-d19018633f4e" providerId="ADAL" clId="{C0172775-D9B5-4D13-A1C7-0CCDFB32FF07}" dt="2022-05-18T06:26:34.352" v="1733"/>
          <ac:picMkLst>
            <pc:docMk/>
            <pc:sldMk cId="673722968" sldId="271"/>
            <ac:picMk id="4" creationId="{21D516FB-BC50-43F3-86F3-165C2708E485}"/>
          </ac:picMkLst>
        </pc:picChg>
      </pc:sldChg>
      <pc:sldChg chg="addSp modSp new mod">
        <pc:chgData name="Fredrik Andersson" userId="1f0e8705-408b-41c1-8cdc-d19018633f4e" providerId="ADAL" clId="{C0172775-D9B5-4D13-A1C7-0CCDFB32FF07}" dt="2022-05-18T06:26:36.586" v="1734"/>
        <pc:sldMkLst>
          <pc:docMk/>
          <pc:sldMk cId="3660863862" sldId="272"/>
        </pc:sldMkLst>
        <pc:spChg chg="mod">
          <ac:chgData name="Fredrik Andersson" userId="1f0e8705-408b-41c1-8cdc-d19018633f4e" providerId="ADAL" clId="{C0172775-D9B5-4D13-A1C7-0CCDFB32FF07}" dt="2022-05-18T06:22:03.716" v="1418" actId="20577"/>
          <ac:spMkLst>
            <pc:docMk/>
            <pc:sldMk cId="3660863862" sldId="272"/>
            <ac:spMk id="2" creationId="{A0164F69-1624-4A35-819C-A6A0AC2E364E}"/>
          </ac:spMkLst>
        </pc:spChg>
        <pc:spChg chg="mod">
          <ac:chgData name="Fredrik Andersson" userId="1f0e8705-408b-41c1-8cdc-d19018633f4e" providerId="ADAL" clId="{C0172775-D9B5-4D13-A1C7-0CCDFB32FF07}" dt="2022-05-18T06:26:14.689" v="1732" actId="20577"/>
          <ac:spMkLst>
            <pc:docMk/>
            <pc:sldMk cId="3660863862" sldId="272"/>
            <ac:spMk id="3" creationId="{65BC3444-F7B6-4744-B39A-E0454C3E8211}"/>
          </ac:spMkLst>
        </pc:spChg>
        <pc:picChg chg="add mod">
          <ac:chgData name="Fredrik Andersson" userId="1f0e8705-408b-41c1-8cdc-d19018633f4e" providerId="ADAL" clId="{C0172775-D9B5-4D13-A1C7-0CCDFB32FF07}" dt="2022-05-18T06:26:36.586" v="1734"/>
          <ac:picMkLst>
            <pc:docMk/>
            <pc:sldMk cId="3660863862" sldId="272"/>
            <ac:picMk id="4" creationId="{31D62DA3-1793-4A41-BBA9-9334561BB09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E1E6A65-3335-4AF5-BA81-335482E410E2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544FBC-DED8-4D8D-94AC-964AE2E82428}" type="slidenum">
              <a:rPr lang="sv-SE" smtClean="0"/>
              <a:t>‹#›</a:t>
            </a:fld>
            <a:endParaRPr lang="sv-SE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945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6A65-3335-4AF5-BA81-335482E410E2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4FBC-DED8-4D8D-94AC-964AE2E824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244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6A65-3335-4AF5-BA81-335482E410E2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4FBC-DED8-4D8D-94AC-964AE2E824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4343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6A65-3335-4AF5-BA81-335482E410E2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4FBC-DED8-4D8D-94AC-964AE2E82428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413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6A65-3335-4AF5-BA81-335482E410E2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4FBC-DED8-4D8D-94AC-964AE2E824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9903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6A65-3335-4AF5-BA81-335482E410E2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4FBC-DED8-4D8D-94AC-964AE2E824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1070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6A65-3335-4AF5-BA81-335482E410E2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4FBC-DED8-4D8D-94AC-964AE2E824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2023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6A65-3335-4AF5-BA81-335482E410E2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4FBC-DED8-4D8D-94AC-964AE2E824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1619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6A65-3335-4AF5-BA81-335482E410E2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4FBC-DED8-4D8D-94AC-964AE2E824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7263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0A2947-6F17-4FA7-B002-A24F77AED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EF459A-E538-4DA7-8081-87543D60A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78BF9FE-C6AE-4276-8583-60B0C008B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6A65-3335-4AF5-BA81-335482E410E2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D5FE7AB-1CFD-42F2-AAF1-7CFB2FC2D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9BDBAB6-81F6-4595-B92F-E26365AA2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4FBC-DED8-4D8D-94AC-964AE2E824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937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6A65-3335-4AF5-BA81-335482E410E2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4FBC-DED8-4D8D-94AC-964AE2E824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035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6A65-3335-4AF5-BA81-335482E410E2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4FBC-DED8-4D8D-94AC-964AE2E824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282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6A65-3335-4AF5-BA81-335482E410E2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4FBC-DED8-4D8D-94AC-964AE2E824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1118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6A65-3335-4AF5-BA81-335482E410E2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4FBC-DED8-4D8D-94AC-964AE2E824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932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6A65-3335-4AF5-BA81-335482E410E2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4FBC-DED8-4D8D-94AC-964AE2E824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392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6A65-3335-4AF5-BA81-335482E410E2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4FBC-DED8-4D8D-94AC-964AE2E824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646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6A65-3335-4AF5-BA81-335482E410E2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4FBC-DED8-4D8D-94AC-964AE2E824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6977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6A65-3335-4AF5-BA81-335482E410E2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4FBC-DED8-4D8D-94AC-964AE2E824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064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E1E6A65-3335-4AF5-BA81-335482E410E2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C544FBC-DED8-4D8D-94AC-964AE2E824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114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EB9FA3F-CAB0-4533-9364-224CEC6FF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613B5D-81FC-4BC2-8997-163E882F1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547" y="4519749"/>
            <a:ext cx="10805790" cy="1270279"/>
          </a:xfrm>
        </p:spPr>
        <p:txBody>
          <a:bodyPr>
            <a:normAutofit/>
          </a:bodyPr>
          <a:lstStyle/>
          <a:p>
            <a:pPr algn="ctr"/>
            <a:r>
              <a:rPr lang="sv-SE" sz="6600" cap="none" dirty="0" err="1"/>
              <a:t>Föräldrarmöte</a:t>
            </a:r>
            <a:endParaRPr lang="sv-SE" sz="6600" cap="none" dirty="0"/>
          </a:p>
        </p:txBody>
      </p:sp>
      <p:sp>
        <p:nvSpPr>
          <p:cNvPr id="1030" name="5-Point Star 31">
            <a:extLst>
              <a:ext uri="{FF2B5EF4-FFF2-40B4-BE49-F238E27FC236}">
                <a16:creationId xmlns:a16="http://schemas.microsoft.com/office/drawing/2014/main" id="{42B0C1BF-5CB1-40DA-9A22-5452B5469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03408" y="6388943"/>
            <a:ext cx="373049" cy="37304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72AE011-6464-446A-A55C-5F7BDA665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957" y="5790868"/>
            <a:ext cx="10792448" cy="562506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2022-05-18</a:t>
            </a:r>
          </a:p>
        </p:txBody>
      </p:sp>
      <p:pic>
        <p:nvPicPr>
          <p:cNvPr id="1026" name="Picture 2" descr="Hallstahammar SK - Fotbolldirekt – Experten på svensk fotboll -  FotbollDirekt – Experten på svensk fotboll">
            <a:extLst>
              <a:ext uri="{FF2B5EF4-FFF2-40B4-BE49-F238E27FC236}">
                <a16:creationId xmlns:a16="http://schemas.microsoft.com/office/drawing/2014/main" id="{862CF523-6987-49A3-915B-BE3275760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" r="-1" b="1732"/>
          <a:stretch/>
        </p:blipFill>
        <p:spPr bwMode="auto">
          <a:xfrm>
            <a:off x="4293421" y="691546"/>
            <a:ext cx="3602041" cy="351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55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73928E-C393-4766-8B08-1D3408C4A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cap="none" dirty="0"/>
              <a:t>HSK Team 16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1E7046-628C-4AB1-9866-D9CC3B542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cap="none" dirty="0"/>
              <a:t>Vi söker någon förälder som vill ta på sig rollen som ledare och axla team-16</a:t>
            </a:r>
          </a:p>
        </p:txBody>
      </p:sp>
      <p:pic>
        <p:nvPicPr>
          <p:cNvPr id="4" name="Picture 2" descr="Hallstahammar SK - Fotbolldirekt – Experten på svensk fotboll -  FotbollDirekt – Experten på svensk fotboll">
            <a:extLst>
              <a:ext uri="{FF2B5EF4-FFF2-40B4-BE49-F238E27FC236}">
                <a16:creationId xmlns:a16="http://schemas.microsoft.com/office/drawing/2014/main" id="{21D516FB-BC50-43F3-86F3-165C2708E4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" r="-1" b="1732"/>
          <a:stretch/>
        </p:blipFill>
        <p:spPr bwMode="auto">
          <a:xfrm>
            <a:off x="10478758" y="137021"/>
            <a:ext cx="1207850" cy="117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722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164F69-1624-4A35-819C-A6A0AC2E3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cap="none" dirty="0"/>
              <a:t>Datum att hålla koll på!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5BC3444-F7B6-4744-B39A-E0454C3E8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800" cap="none" dirty="0"/>
              <a:t>Lördag 4/6  – poolspel i Västerås, vi ställer upp med två lag. </a:t>
            </a:r>
          </a:p>
          <a:p>
            <a:r>
              <a:rPr lang="sv-SE" sz="1800" cap="none" dirty="0">
                <a:effectLst/>
                <a:ea typeface="Calibri" panose="020F0502020204030204" pitchFamily="34" charset="0"/>
              </a:rPr>
              <a:t>Söndagen den 19/6 träningsmatch mot Kolbäck. Vi ställer upp med två lag, ett P15 och ett P16. </a:t>
            </a:r>
          </a:p>
          <a:p>
            <a:r>
              <a:rPr lang="sv-SE" sz="1800" cap="none" dirty="0"/>
              <a:t>Fotografering 30/31 maj</a:t>
            </a:r>
          </a:p>
        </p:txBody>
      </p:sp>
      <p:pic>
        <p:nvPicPr>
          <p:cNvPr id="4" name="Picture 2" descr="Hallstahammar SK - Fotbolldirekt – Experten på svensk fotboll -  FotbollDirekt – Experten på svensk fotboll">
            <a:extLst>
              <a:ext uri="{FF2B5EF4-FFF2-40B4-BE49-F238E27FC236}">
                <a16:creationId xmlns:a16="http://schemas.microsoft.com/office/drawing/2014/main" id="{31D62DA3-1793-4A41-BBA9-9334561BB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" r="-1" b="1732"/>
          <a:stretch/>
        </p:blipFill>
        <p:spPr bwMode="auto">
          <a:xfrm>
            <a:off x="10478758" y="137021"/>
            <a:ext cx="1207850" cy="117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863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B97E86-6DD8-4FC2-9A5C-578B407A8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cap="none" dirty="0"/>
              <a:t>Övrigt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38FDAD-748A-44E0-9DC9-20B00FF0D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cap="none" dirty="0"/>
              <a:t>Skaffa </a:t>
            </a:r>
            <a:r>
              <a:rPr lang="sv-SE" cap="none" dirty="0" err="1"/>
              <a:t>appen</a:t>
            </a:r>
            <a:r>
              <a:rPr lang="sv-SE" cap="none" dirty="0"/>
              <a:t> ”</a:t>
            </a:r>
            <a:r>
              <a:rPr lang="sv-SE" cap="none" dirty="0" err="1"/>
              <a:t>laget.Se</a:t>
            </a:r>
            <a:r>
              <a:rPr lang="sv-SE" cap="none" dirty="0"/>
              <a:t>” och se till att ni får kallelser/uppdateringar</a:t>
            </a:r>
          </a:p>
          <a:p>
            <a:r>
              <a:rPr lang="sv-SE" cap="none" dirty="0"/>
              <a:t>Lägg in bild på erat barn på laget.se, gäller även ledare. </a:t>
            </a:r>
          </a:p>
          <a:p>
            <a:r>
              <a:rPr lang="sv-SE" cap="none" dirty="0"/>
              <a:t>Aktiviteter utanför planen, </a:t>
            </a:r>
            <a:r>
              <a:rPr lang="sv-SE" cap="none" dirty="0" err="1"/>
              <a:t>t.ex</a:t>
            </a:r>
            <a:r>
              <a:rPr lang="sv-SE" cap="none" dirty="0"/>
              <a:t> grillning vid Skantzö/pulkaåkning. Skriv i gästboken så barn och föräldrar lär känna varandra. </a:t>
            </a:r>
          </a:p>
          <a:p>
            <a:r>
              <a:rPr lang="sv-SE" cap="none" dirty="0"/>
              <a:t>Ta med en kompis på träning! </a:t>
            </a:r>
          </a:p>
          <a:p>
            <a:r>
              <a:rPr lang="sv-SE" cap="none" dirty="0"/>
              <a:t>Säsongsavslutning höst – match mot mammorna? </a:t>
            </a:r>
          </a:p>
          <a:p>
            <a:r>
              <a:rPr lang="sv-SE" cap="none" dirty="0"/>
              <a:t>Kommunicera med ledarna, vi finns här för er och era barn</a:t>
            </a:r>
          </a:p>
        </p:txBody>
      </p:sp>
      <p:pic>
        <p:nvPicPr>
          <p:cNvPr id="4" name="Picture 2" descr="Hallstahammar SK - Fotbolldirekt – Experten på svensk fotboll -  FotbollDirekt – Experten på svensk fotboll">
            <a:extLst>
              <a:ext uri="{FF2B5EF4-FFF2-40B4-BE49-F238E27FC236}">
                <a16:creationId xmlns:a16="http://schemas.microsoft.com/office/drawing/2014/main" id="{E6F6DFD5-0545-4CB2-9AED-2290763639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" r="-1" b="1732"/>
          <a:stretch/>
        </p:blipFill>
        <p:spPr bwMode="auto">
          <a:xfrm>
            <a:off x="10478758" y="137021"/>
            <a:ext cx="1207850" cy="117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316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8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19CD0BD-390B-4670-BFEE-F9C702311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654995" cy="5163364"/>
          </a:xfrm>
        </p:spPr>
        <p:txBody>
          <a:bodyPr>
            <a:normAutofit/>
          </a:bodyPr>
          <a:lstStyle/>
          <a:p>
            <a:r>
              <a:rPr lang="sv-SE" sz="4400" cap="none"/>
              <a:t>Tio budord för oss föräldrar</a:t>
            </a:r>
          </a:p>
        </p:txBody>
      </p:sp>
      <p:sp>
        <p:nvSpPr>
          <p:cNvPr id="18" name="5-Point Star 24">
            <a:extLst>
              <a:ext uri="{FF2B5EF4-FFF2-40B4-BE49-F238E27FC236}">
                <a16:creationId xmlns:a16="http://schemas.microsoft.com/office/drawing/2014/main" id="{89E829E7-17BB-4272-A707-8219BDF46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29" y="3098827"/>
            <a:ext cx="252644" cy="2526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5B815A6-16DB-4E2A-AAD4-9A6900B8F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2" y="643468"/>
            <a:ext cx="6468524" cy="516336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sv-SE" cap="none"/>
              <a:t>Följ med på träning och match.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sv-SE" cap="none"/>
              <a:t>Skapa god stämning.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sv-SE" cap="none"/>
              <a:t>Håll dig lugn. 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sv-SE" cap="none"/>
              <a:t>Uppmuntra alla spelare, inte bara ditt barn.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sv-SE" cap="none"/>
              <a:t>Respektera ledarna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sv-SE" cap="none"/>
              <a:t>Respektera domarens beslut.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sv-SE" cap="none"/>
              <a:t>Pressa inte ditt barn, uppmuntra istället. 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sv-SE" cap="none"/>
              <a:t>Fokusera inte på resultatet utan på om matchen var rolig och bra.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sv-SE" cap="none"/>
              <a:t>Stöd föreningen i dess arbete.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sv-SE" cap="none"/>
              <a:t>Kom ihåg att det är ditt barn som spelar – inte du. </a:t>
            </a:r>
          </a:p>
          <a:p>
            <a:pPr marL="0" indent="0">
              <a:lnSpc>
                <a:spcPct val="110000"/>
              </a:lnSpc>
              <a:buNone/>
            </a:pPr>
            <a:endParaRPr lang="sv-SE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E5F7785-4545-4A24-9709-5B34B5748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64704"/>
            <a:ext cx="12192001" cy="493296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2" descr="Hallstahammar SK - Fotbolldirekt – Experten på svensk fotboll -  FotbollDirekt – Experten på svensk fotboll">
            <a:extLst>
              <a:ext uri="{FF2B5EF4-FFF2-40B4-BE49-F238E27FC236}">
                <a16:creationId xmlns:a16="http://schemas.microsoft.com/office/drawing/2014/main" id="{1DC68081-6486-4550-9FFB-C3907B551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" r="-1" b="1732"/>
          <a:stretch/>
        </p:blipFill>
        <p:spPr bwMode="auto">
          <a:xfrm>
            <a:off x="10478758" y="137021"/>
            <a:ext cx="1207850" cy="117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130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47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55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9EB9FA3F-CAB0-4533-9364-224CEC6FF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D62840A-D6DA-471B-81F2-0995A8EDC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47" y="4519749"/>
            <a:ext cx="10805790" cy="12702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/>
              <a:t>Övriga frågor?</a:t>
            </a:r>
          </a:p>
        </p:txBody>
      </p:sp>
      <p:sp>
        <p:nvSpPr>
          <p:cNvPr id="59" name="5-Point Star 31">
            <a:extLst>
              <a:ext uri="{FF2B5EF4-FFF2-40B4-BE49-F238E27FC236}">
                <a16:creationId xmlns:a16="http://schemas.microsoft.com/office/drawing/2014/main" id="{42B0C1BF-5CB1-40DA-9A22-5452B5469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03408" y="6388943"/>
            <a:ext cx="373049" cy="37304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2" descr="Hallstahammar SK - Fotbolldirekt – Experten på svensk fotboll -  FotbollDirekt – Experten på svensk fotboll">
            <a:extLst>
              <a:ext uri="{FF2B5EF4-FFF2-40B4-BE49-F238E27FC236}">
                <a16:creationId xmlns:a16="http://schemas.microsoft.com/office/drawing/2014/main" id="{3EE180A6-675D-435C-B73D-1EBC024DE0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" r="-1" b="1732"/>
          <a:stretch/>
        </p:blipFill>
        <p:spPr bwMode="auto">
          <a:xfrm rot="21600000">
            <a:off x="4293421" y="691546"/>
            <a:ext cx="3602041" cy="351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170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0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latshållare för innehåll 4" descr="En bild som visar gräs, träd, utomhus, himmel&#10;&#10;Automatiskt genererad beskrivning">
            <a:extLst>
              <a:ext uri="{FF2B5EF4-FFF2-40B4-BE49-F238E27FC236}">
                <a16:creationId xmlns:a16="http://schemas.microsoft.com/office/drawing/2014/main" id="{00AAFDE5-7B2A-4484-8784-8CA88328BF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0" b="27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BF37E64-678E-4AAC-82EB-281D0E37B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40505"/>
            <a:ext cx="9232232" cy="241668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1EC5440-3D6A-4E98-9895-B68E0F370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737" y="3593432"/>
            <a:ext cx="7768073" cy="11951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cap="none" dirty="0">
                <a:solidFill>
                  <a:schemeClr val="tx1"/>
                </a:solidFill>
              </a:rPr>
              <a:t>Tack för </a:t>
            </a:r>
            <a:r>
              <a:rPr lang="en-US" sz="6000" cap="none" dirty="0" err="1">
                <a:solidFill>
                  <a:schemeClr val="tx1"/>
                </a:solidFill>
              </a:rPr>
              <a:t>att</a:t>
            </a:r>
            <a:r>
              <a:rPr lang="en-US" sz="6000" cap="none" dirty="0">
                <a:solidFill>
                  <a:schemeClr val="tx1"/>
                </a:solidFill>
              </a:rPr>
              <a:t> </a:t>
            </a:r>
            <a:r>
              <a:rPr lang="en-US" sz="6000" cap="none" dirty="0" err="1">
                <a:solidFill>
                  <a:schemeClr val="tx1"/>
                </a:solidFill>
              </a:rPr>
              <a:t>ni</a:t>
            </a:r>
            <a:r>
              <a:rPr lang="en-US" sz="6000" cap="none" dirty="0">
                <a:solidFill>
                  <a:schemeClr val="tx1"/>
                </a:solidFill>
              </a:rPr>
              <a:t> </a:t>
            </a:r>
            <a:r>
              <a:rPr lang="en-US" sz="6000" cap="none" dirty="0" err="1">
                <a:solidFill>
                  <a:schemeClr val="tx1"/>
                </a:solidFill>
              </a:rPr>
              <a:t>kom</a:t>
            </a:r>
            <a:r>
              <a:rPr lang="en-US" sz="6000" cap="none" dirty="0">
                <a:solidFill>
                  <a:schemeClr val="tx1"/>
                </a:solidFill>
              </a:rPr>
              <a:t>! </a:t>
            </a:r>
          </a:p>
        </p:txBody>
      </p:sp>
      <p:sp>
        <p:nvSpPr>
          <p:cNvPr id="29" name="5-Point Star 12">
            <a:extLst>
              <a:ext uri="{FF2B5EF4-FFF2-40B4-BE49-F238E27FC236}">
                <a16:creationId xmlns:a16="http://schemas.microsoft.com/office/drawing/2014/main" id="{3F315017-1C57-42D9-9FFB-A9CFD97F9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590" y="3874678"/>
            <a:ext cx="788274" cy="730476"/>
          </a:xfrm>
          <a:prstGeom prst="star5">
            <a:avLst>
              <a:gd name="adj" fmla="val 25889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9" name="Picture 2" descr="Hallstahammar SK - Fotbolldirekt – Experten på svensk fotboll -  FotbollDirekt – Experten på svensk fotboll">
            <a:extLst>
              <a:ext uri="{FF2B5EF4-FFF2-40B4-BE49-F238E27FC236}">
                <a16:creationId xmlns:a16="http://schemas.microsoft.com/office/drawing/2014/main" id="{C90E5577-C9DE-4A92-8346-956774DE10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" r="-1" b="1732"/>
          <a:stretch/>
        </p:blipFill>
        <p:spPr bwMode="auto">
          <a:xfrm>
            <a:off x="11032764" y="96381"/>
            <a:ext cx="1207850" cy="117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640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F90B18-8071-498F-9CD9-BFE2906FB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cap="none" dirty="0"/>
              <a:t>Ledare Team 15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1CE648-E513-426C-940F-E6DBA5AC21A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cap="none" dirty="0">
                <a:solidFill>
                  <a:srgbClr val="C00000"/>
                </a:solidFill>
              </a:rPr>
              <a:t>Ledare</a:t>
            </a:r>
          </a:p>
          <a:p>
            <a:r>
              <a:rPr lang="sv-SE" cap="none" dirty="0"/>
              <a:t>Henrik Lilja</a:t>
            </a:r>
          </a:p>
          <a:p>
            <a:r>
              <a:rPr lang="sv-SE" cap="none" dirty="0" err="1"/>
              <a:t>Amel</a:t>
            </a:r>
            <a:r>
              <a:rPr lang="sv-SE" cap="none" dirty="0"/>
              <a:t> </a:t>
            </a:r>
            <a:r>
              <a:rPr lang="sv-SE" cap="none" dirty="0" err="1"/>
              <a:t>Alibasic</a:t>
            </a:r>
            <a:endParaRPr lang="sv-SE" cap="none" dirty="0"/>
          </a:p>
          <a:p>
            <a:r>
              <a:rPr lang="sv-SE" cap="none" dirty="0"/>
              <a:t>Fredrik Andersson</a:t>
            </a:r>
          </a:p>
          <a:p>
            <a:r>
              <a:rPr lang="sv-SE" cap="none" dirty="0"/>
              <a:t>?</a:t>
            </a:r>
          </a:p>
          <a:p>
            <a:pPr marL="0" indent="0">
              <a:buNone/>
            </a:pPr>
            <a:endParaRPr lang="sv-SE" cap="none" dirty="0"/>
          </a:p>
          <a:p>
            <a:pPr marL="0" indent="0">
              <a:buNone/>
            </a:pPr>
            <a:r>
              <a:rPr lang="sv-SE" cap="none" dirty="0" err="1">
                <a:solidFill>
                  <a:srgbClr val="C00000"/>
                </a:solidFill>
              </a:rPr>
              <a:t>Materialare</a:t>
            </a:r>
            <a:r>
              <a:rPr lang="sv-SE" cap="none" dirty="0">
                <a:solidFill>
                  <a:srgbClr val="C00000"/>
                </a:solidFill>
              </a:rPr>
              <a:t>                                         Ekonomiansvarig</a:t>
            </a:r>
          </a:p>
          <a:p>
            <a:pPr marL="0" indent="0">
              <a:buNone/>
            </a:pPr>
            <a:r>
              <a:rPr lang="sv-SE" cap="none" dirty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  </a:t>
            </a:r>
            <a:r>
              <a:rPr lang="sv-SE" cap="none" dirty="0" err="1"/>
              <a:t>Amel</a:t>
            </a:r>
            <a:r>
              <a:rPr lang="sv-SE" cap="none" dirty="0"/>
              <a:t> </a:t>
            </a:r>
            <a:r>
              <a:rPr lang="sv-SE" cap="none" dirty="0" err="1"/>
              <a:t>Alibasic</a:t>
            </a:r>
            <a:r>
              <a:rPr lang="sv-SE" cap="none" dirty="0"/>
              <a:t>                                     Emelie Andersson                                    </a:t>
            </a:r>
          </a:p>
          <a:p>
            <a:pPr marL="0" indent="0">
              <a:buNone/>
            </a:pPr>
            <a:endParaRPr lang="sv-SE" cap="non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BBF6D24-142F-4809-BB60-814D13CF52C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6145" y="2063395"/>
            <a:ext cx="5086538" cy="33111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cap="none" dirty="0">
                <a:solidFill>
                  <a:srgbClr val="C00000"/>
                </a:solidFill>
              </a:rPr>
              <a:t>Lagföräldrar</a:t>
            </a:r>
          </a:p>
          <a:p>
            <a:pPr marL="0" indent="0">
              <a:buNone/>
            </a:pPr>
            <a:r>
              <a:rPr lang="sv-SE" cap="none" dirty="0"/>
              <a:t>?</a:t>
            </a:r>
          </a:p>
          <a:p>
            <a:pPr marL="0" indent="0">
              <a:buNone/>
            </a:pPr>
            <a:r>
              <a:rPr lang="sv-SE" cap="none" dirty="0"/>
              <a:t>?</a:t>
            </a:r>
          </a:p>
          <a:p>
            <a:pPr marL="0" indent="0">
              <a:buNone/>
            </a:pPr>
            <a:r>
              <a:rPr lang="sv-SE" cap="none" dirty="0"/>
              <a:t>? </a:t>
            </a:r>
          </a:p>
          <a:p>
            <a:pPr marL="0" indent="0">
              <a:buNone/>
            </a:pPr>
            <a:endParaRPr lang="sv-SE" cap="none" dirty="0"/>
          </a:p>
          <a:p>
            <a:pPr marL="0" indent="0">
              <a:buNone/>
            </a:pPr>
            <a:r>
              <a:rPr lang="sv-SE" cap="none" dirty="0">
                <a:solidFill>
                  <a:srgbClr val="C00000"/>
                </a:solidFill>
              </a:rPr>
              <a:t>Lagföräldrar hjälper till med att styra verksamheten runtomkring. Styr upp försäljningar, hjälper till med poolspel t.ex. </a:t>
            </a:r>
          </a:p>
        </p:txBody>
      </p:sp>
      <p:pic>
        <p:nvPicPr>
          <p:cNvPr id="5" name="Picture 2" descr="Hallstahammar SK - Fotbolldirekt – Experten på svensk fotboll -  FotbollDirekt – Experten på svensk fotboll">
            <a:extLst>
              <a:ext uri="{FF2B5EF4-FFF2-40B4-BE49-F238E27FC236}">
                <a16:creationId xmlns:a16="http://schemas.microsoft.com/office/drawing/2014/main" id="{487D6580-B8B6-4FBE-8A89-BC4DB9299E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" r="-1" b="1732"/>
          <a:stretch/>
        </p:blipFill>
        <p:spPr bwMode="auto">
          <a:xfrm>
            <a:off x="10478758" y="137021"/>
            <a:ext cx="1207850" cy="117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175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7D35CD-2235-4491-BBC1-C78570105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cap="none" dirty="0"/>
              <a:t>Träningsschema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DBF7A1-235B-4BED-AFDE-8890ECBA0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71417"/>
            <a:ext cx="10396883" cy="33111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b="1" cap="none" dirty="0">
                <a:cs typeface="Arial" panose="020B0604020202020204" pitchFamily="34" charset="0"/>
              </a:rPr>
              <a:t>Onsdagar </a:t>
            </a:r>
          </a:p>
          <a:p>
            <a:r>
              <a:rPr lang="sv-SE" cap="none" dirty="0">
                <a:cs typeface="Arial" panose="020B0604020202020204" pitchFamily="34" charset="0"/>
              </a:rPr>
              <a:t>17:00-18:00 ute på Valstalund</a:t>
            </a:r>
          </a:p>
          <a:p>
            <a:pPr marL="0" indent="0">
              <a:buNone/>
            </a:pPr>
            <a:endParaRPr lang="sv-SE" cap="none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cap="none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cap="none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cap="none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cap="none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cap="none" dirty="0">
                <a:cs typeface="Arial" panose="020B0604020202020204" pitchFamily="34" charset="0"/>
              </a:rPr>
              <a:t>Kallelse kommer att skickas ut inför varje träning,</a:t>
            </a:r>
            <a:br>
              <a:rPr lang="sv-SE" cap="none" dirty="0">
                <a:cs typeface="Arial" panose="020B0604020202020204" pitchFamily="34" charset="0"/>
              </a:rPr>
            </a:br>
            <a:r>
              <a:rPr lang="sv-SE" cap="none" dirty="0">
                <a:cs typeface="Arial" panose="020B0604020202020204" pitchFamily="34" charset="0"/>
              </a:rPr>
              <a:t>svara på kallelsen så vi kan se hur många som kommer</a:t>
            </a:r>
            <a:r>
              <a:rPr lang="sv-SE" cap="none" dirty="0"/>
              <a:t>.</a:t>
            </a:r>
          </a:p>
        </p:txBody>
      </p:sp>
      <p:pic>
        <p:nvPicPr>
          <p:cNvPr id="4" name="Picture 2" descr="Hallstahammar SK - Fotbolldirekt – Experten på svensk fotboll -  FotbollDirekt – Experten på svensk fotboll">
            <a:extLst>
              <a:ext uri="{FF2B5EF4-FFF2-40B4-BE49-F238E27FC236}">
                <a16:creationId xmlns:a16="http://schemas.microsoft.com/office/drawing/2014/main" id="{1FE6B25C-F529-4DDE-A242-4E900AB774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" r="-1" b="1732"/>
          <a:stretch/>
        </p:blipFill>
        <p:spPr bwMode="auto">
          <a:xfrm>
            <a:off x="10478758" y="137021"/>
            <a:ext cx="1207850" cy="117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533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D30F22-16E1-4380-A7F8-F48236CA3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cap="none" dirty="0">
                <a:latin typeface="+mn-lt"/>
                <a:cs typeface="Arial" panose="020B0604020202020204" pitchFamily="34" charset="0"/>
              </a:rPr>
              <a:t>Säsongsmål 2022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5D21530-DAD8-44CD-AB0F-3BA7E67E61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cap="none" dirty="0">
                <a:cs typeface="Arial" panose="020B0604020202020204" pitchFamily="34" charset="0"/>
              </a:rPr>
              <a:t>Fokusområden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5A2A72F-CC51-4FA9-81FE-E853FC5D6C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cap="none" dirty="0">
                <a:cs typeface="Arial" panose="020B0604020202020204" pitchFamily="34" charset="0"/>
              </a:rPr>
              <a:t>Barnen ska ha roligt både på planen och utanför</a:t>
            </a:r>
          </a:p>
          <a:p>
            <a:r>
              <a:rPr lang="sv-SE" cap="none" dirty="0">
                <a:cs typeface="Arial" panose="020B0604020202020204" pitchFamily="34" charset="0"/>
              </a:rPr>
              <a:t>Alla ska känna sig trygga</a:t>
            </a:r>
          </a:p>
          <a:p>
            <a:r>
              <a:rPr lang="sv-SE" cap="none" dirty="0">
                <a:cs typeface="Arial" panose="020B0604020202020204" pitchFamily="34" charset="0"/>
              </a:rPr>
              <a:t>Fysik och teknik</a:t>
            </a:r>
          </a:p>
          <a:p>
            <a:r>
              <a:rPr lang="sv-SE" cap="none" dirty="0">
                <a:cs typeface="Arial" panose="020B0604020202020204" pitchFamily="34" charset="0"/>
              </a:rPr>
              <a:t>Bra kompis på planen och utanför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0602304-A16A-40A4-8FF6-09A74E729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cap="none" dirty="0"/>
              <a:t>Delmål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2348D29-78F2-49D0-ADCA-3AC8545041E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sv-SE" cap="none" dirty="0"/>
              <a:t>Grundteknik</a:t>
            </a:r>
          </a:p>
          <a:p>
            <a:r>
              <a:rPr lang="sv-SE" cap="none" dirty="0"/>
              <a:t>Driva boll</a:t>
            </a:r>
          </a:p>
          <a:p>
            <a:r>
              <a:rPr lang="sv-SE" cap="none" dirty="0"/>
              <a:t>Lyfta blicken</a:t>
            </a:r>
          </a:p>
        </p:txBody>
      </p:sp>
      <p:pic>
        <p:nvPicPr>
          <p:cNvPr id="7" name="Picture 2" descr="Hallstahammar SK - Fotbolldirekt – Experten på svensk fotboll -  FotbollDirekt – Experten på svensk fotboll">
            <a:extLst>
              <a:ext uri="{FF2B5EF4-FFF2-40B4-BE49-F238E27FC236}">
                <a16:creationId xmlns:a16="http://schemas.microsoft.com/office/drawing/2014/main" id="{0E3188BE-D643-47BA-B076-084C1DE001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" r="-1" b="1732"/>
          <a:stretch/>
        </p:blipFill>
        <p:spPr bwMode="auto">
          <a:xfrm>
            <a:off x="10478758" y="137021"/>
            <a:ext cx="1207850" cy="117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635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2DAFC0-0A3C-46CC-B885-997BE3EAE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cap="none" dirty="0"/>
              <a:t>Träning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6902EEB-88ED-46FA-AB8F-52E3EC00E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sz="1400" cap="none" dirty="0"/>
              <a:t>Kom i tid</a:t>
            </a:r>
          </a:p>
          <a:p>
            <a:r>
              <a:rPr lang="sv-SE" sz="1400" cap="none" dirty="0"/>
              <a:t>Byt gärna om på plats så barnen lär känna varandra</a:t>
            </a:r>
          </a:p>
          <a:p>
            <a:r>
              <a:rPr lang="sv-SE" sz="1400" cap="none" dirty="0" err="1"/>
              <a:t>Uppvärming</a:t>
            </a:r>
            <a:r>
              <a:rPr lang="sv-SE" sz="1400" cap="none" dirty="0"/>
              <a:t> genom lek, såsom ”vem är rädd för </a:t>
            </a:r>
            <a:r>
              <a:rPr lang="sv-SE" sz="1400" cap="none" dirty="0" err="1"/>
              <a:t>zlatan</a:t>
            </a:r>
            <a:r>
              <a:rPr lang="sv-SE" sz="1400" cap="none" dirty="0"/>
              <a:t>” , ”istappen”</a:t>
            </a:r>
          </a:p>
          <a:p>
            <a:r>
              <a:rPr lang="sv-SE" sz="1400" cap="none" dirty="0"/>
              <a:t>Bollteknik</a:t>
            </a:r>
          </a:p>
          <a:p>
            <a:r>
              <a:rPr lang="sv-SE" sz="1400" cap="none" dirty="0"/>
              <a:t>Smålagsspel</a:t>
            </a:r>
          </a:p>
          <a:p>
            <a:r>
              <a:rPr lang="sv-SE" sz="1400" cap="none" dirty="0"/>
              <a:t>Tävlingsmoment </a:t>
            </a:r>
            <a:r>
              <a:rPr lang="sv-SE" sz="1400" cap="none" dirty="0" err="1"/>
              <a:t>t.ex</a:t>
            </a:r>
            <a:r>
              <a:rPr lang="sv-SE" sz="1400" cap="none" dirty="0"/>
              <a:t> stafetter</a:t>
            </a:r>
          </a:p>
          <a:p>
            <a:r>
              <a:rPr lang="sv-SE" sz="1400" cap="none" dirty="0"/>
              <a:t>Undvika att avsluta en träning med match</a:t>
            </a:r>
          </a:p>
          <a:p>
            <a:r>
              <a:rPr lang="sv-SE" sz="1400" cap="none" dirty="0"/>
              <a:t>Samling för avslut</a:t>
            </a:r>
          </a:p>
          <a:p>
            <a:r>
              <a:rPr lang="sv-SE" sz="1400" cap="none" dirty="0"/>
              <a:t>Det finns möjlighet att duscha efter träning</a:t>
            </a:r>
          </a:p>
        </p:txBody>
      </p:sp>
      <p:pic>
        <p:nvPicPr>
          <p:cNvPr id="4" name="Picture 2" descr="Hallstahammar SK - Fotbolldirekt – Experten på svensk fotboll -  FotbollDirekt – Experten på svensk fotboll">
            <a:extLst>
              <a:ext uri="{FF2B5EF4-FFF2-40B4-BE49-F238E27FC236}">
                <a16:creationId xmlns:a16="http://schemas.microsoft.com/office/drawing/2014/main" id="{D37C31D6-C45F-400E-8995-22493BDC6E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" r="-1" b="1732"/>
          <a:stretch/>
        </p:blipFill>
        <p:spPr bwMode="auto">
          <a:xfrm>
            <a:off x="10478758" y="137021"/>
            <a:ext cx="1207850" cy="117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058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D4471A-0CE1-4CDF-BFDA-ECB063F74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cap="none" dirty="0"/>
              <a:t>Utrustning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F5D14D-1D2B-4673-AE75-22BB34B56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cap="none" dirty="0"/>
              <a:t>Fotbollsskor</a:t>
            </a:r>
          </a:p>
          <a:p>
            <a:r>
              <a:rPr lang="sv-SE" cap="none" dirty="0"/>
              <a:t>Benskydd</a:t>
            </a:r>
          </a:p>
          <a:p>
            <a:r>
              <a:rPr lang="sv-SE" cap="none" dirty="0"/>
              <a:t>Vattenflaska</a:t>
            </a:r>
          </a:p>
          <a:p>
            <a:r>
              <a:rPr lang="sv-SE" cap="none" dirty="0"/>
              <a:t>Matchställ</a:t>
            </a:r>
          </a:p>
        </p:txBody>
      </p:sp>
      <p:pic>
        <p:nvPicPr>
          <p:cNvPr id="4" name="Picture 2" descr="Hallstahammar SK - Fotbolldirekt – Experten på svensk fotboll -  FotbollDirekt – Experten på svensk fotboll">
            <a:extLst>
              <a:ext uri="{FF2B5EF4-FFF2-40B4-BE49-F238E27FC236}">
                <a16:creationId xmlns:a16="http://schemas.microsoft.com/office/drawing/2014/main" id="{95F99975-3169-4B2D-A2EB-C7ED0FF8E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" r="-1" b="1732"/>
          <a:stretch/>
        </p:blipFill>
        <p:spPr bwMode="auto">
          <a:xfrm>
            <a:off x="10478758" y="137021"/>
            <a:ext cx="1207850" cy="117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612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704B50-F8E1-48B9-B403-D6E2FFD68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cap="none" dirty="0"/>
              <a:t>Lagkassan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0BE880-41DC-4E43-856B-D13A41378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cap="none" dirty="0"/>
              <a:t>Team-15 har sin egen lagkassa</a:t>
            </a:r>
            <a:br>
              <a:rPr lang="sv-SE" cap="none" dirty="0"/>
            </a:br>
            <a:r>
              <a:rPr lang="sv-SE" cap="none" dirty="0"/>
              <a:t>-allt på kontot tillhör barnen och team-15 </a:t>
            </a:r>
          </a:p>
          <a:p>
            <a:r>
              <a:rPr lang="sv-SE" cap="none" dirty="0"/>
              <a:t>Förslag: försäljning två gånger om året för att stärka lagkassan.</a:t>
            </a:r>
          </a:p>
          <a:p>
            <a:r>
              <a:rPr lang="sv-SE" cap="none" dirty="0"/>
              <a:t>Försäljning vid poolspel</a:t>
            </a:r>
          </a:p>
        </p:txBody>
      </p:sp>
      <p:pic>
        <p:nvPicPr>
          <p:cNvPr id="4" name="Picture 2" descr="Hallstahammar SK - Fotbolldirekt – Experten på svensk fotboll -  FotbollDirekt – Experten på svensk fotboll">
            <a:extLst>
              <a:ext uri="{FF2B5EF4-FFF2-40B4-BE49-F238E27FC236}">
                <a16:creationId xmlns:a16="http://schemas.microsoft.com/office/drawing/2014/main" id="{E13E6D01-C0D2-4753-A3B8-BCA42BC7FD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" r="-1" b="1732"/>
          <a:stretch/>
        </p:blipFill>
        <p:spPr bwMode="auto">
          <a:xfrm>
            <a:off x="10478758" y="137021"/>
            <a:ext cx="1207850" cy="117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067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9F2ADA-E6DE-43BE-9383-A525308CA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cap="none" dirty="0"/>
              <a:t>Sponsorer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E3FDB83-8922-4634-B673-EF65C4E4D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cap="none" dirty="0"/>
              <a:t>Sponsorer </a:t>
            </a:r>
          </a:p>
          <a:p>
            <a:r>
              <a:rPr lang="sv-SE" cap="none" dirty="0"/>
              <a:t>Frivilliga gåvor. </a:t>
            </a:r>
          </a:p>
          <a:p>
            <a:r>
              <a:rPr lang="sv-SE" cap="none" dirty="0"/>
              <a:t>Alla bidrag är uppskattade</a:t>
            </a:r>
          </a:p>
        </p:txBody>
      </p:sp>
      <p:pic>
        <p:nvPicPr>
          <p:cNvPr id="4" name="Picture 2" descr="Hallstahammar SK - Fotbolldirekt – Experten på svensk fotboll -  FotbollDirekt – Experten på svensk fotboll">
            <a:extLst>
              <a:ext uri="{FF2B5EF4-FFF2-40B4-BE49-F238E27FC236}">
                <a16:creationId xmlns:a16="http://schemas.microsoft.com/office/drawing/2014/main" id="{69C03705-4E81-44E1-9F11-E925E0300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" r="-1" b="1732"/>
          <a:stretch/>
        </p:blipFill>
        <p:spPr bwMode="auto">
          <a:xfrm>
            <a:off x="10478758" y="137021"/>
            <a:ext cx="1207850" cy="117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046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35941E-D1B5-41AB-952B-2A5F0FB9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cap="none" dirty="0"/>
              <a:t>Fotografering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881260C-E8C6-4679-AA87-F6E698CB4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cap="none" dirty="0" err="1"/>
              <a:t>Lagfoto</a:t>
            </a:r>
            <a:r>
              <a:rPr lang="sv-SE" cap="none" dirty="0"/>
              <a:t> och porträtt ute på </a:t>
            </a:r>
            <a:r>
              <a:rPr lang="sv-SE" cap="none" dirty="0" err="1"/>
              <a:t>valstalund</a:t>
            </a:r>
            <a:endParaRPr lang="sv-SE" cap="none" dirty="0"/>
          </a:p>
          <a:p>
            <a:r>
              <a:rPr lang="sv-SE" cap="none" dirty="0"/>
              <a:t>30-31 maj klockan </a:t>
            </a:r>
            <a:r>
              <a:rPr lang="sv-SE" cap="none" dirty="0" err="1"/>
              <a:t>xx:xx-xx:xx</a:t>
            </a:r>
            <a:endParaRPr lang="sv-SE" cap="none" dirty="0"/>
          </a:p>
          <a:p>
            <a:r>
              <a:rPr lang="sv-SE" cap="none" dirty="0"/>
              <a:t>Spelare och ledare</a:t>
            </a:r>
          </a:p>
          <a:p>
            <a:r>
              <a:rPr lang="sv-SE" cap="none" dirty="0"/>
              <a:t>HSK matchställ / vita shorts, fotbollsskor</a:t>
            </a:r>
          </a:p>
        </p:txBody>
      </p:sp>
      <p:pic>
        <p:nvPicPr>
          <p:cNvPr id="4" name="Picture 2" descr="Hallstahammar SK - Fotbolldirekt – Experten på svensk fotboll -  FotbollDirekt – Experten på svensk fotboll">
            <a:extLst>
              <a:ext uri="{FF2B5EF4-FFF2-40B4-BE49-F238E27FC236}">
                <a16:creationId xmlns:a16="http://schemas.microsoft.com/office/drawing/2014/main" id="{DBA9F7E1-3DDA-4C14-B396-B2AE0F3D9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" r="-1" b="1732"/>
          <a:stretch/>
        </p:blipFill>
        <p:spPr bwMode="auto">
          <a:xfrm>
            <a:off x="10478758" y="137021"/>
            <a:ext cx="1207850" cy="117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5327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vudhändelse">
  <a:themeElements>
    <a:clrScheme name="Huvudhändels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Huvudhändelse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uvudhändels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Huvudhändelse</Template>
  <TotalTime>1696</TotalTime>
  <Words>455</Words>
  <Application>Microsoft Office PowerPoint</Application>
  <PresentationFormat>Bredbild</PresentationFormat>
  <Paragraphs>90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8" baseType="lpstr">
      <vt:lpstr>Arial</vt:lpstr>
      <vt:lpstr>Impact</vt:lpstr>
      <vt:lpstr>Huvudhändelse</vt:lpstr>
      <vt:lpstr>Föräldrarmöte</vt:lpstr>
      <vt:lpstr>Ledare Team 15</vt:lpstr>
      <vt:lpstr>Träningsschema</vt:lpstr>
      <vt:lpstr>Säsongsmål 2022</vt:lpstr>
      <vt:lpstr>Träning</vt:lpstr>
      <vt:lpstr>Utrustning</vt:lpstr>
      <vt:lpstr>Lagkassan</vt:lpstr>
      <vt:lpstr>Sponsorer</vt:lpstr>
      <vt:lpstr>Fotografering</vt:lpstr>
      <vt:lpstr>HSK Team 16</vt:lpstr>
      <vt:lpstr>Datum att hålla koll på!</vt:lpstr>
      <vt:lpstr>Övrigt</vt:lpstr>
      <vt:lpstr>Tio budord för oss föräldrar</vt:lpstr>
      <vt:lpstr>Övriga frågor?</vt:lpstr>
      <vt:lpstr>Tack för att ni kom!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Föräldrarmöte</dc:title>
  <dc:creator>Fredrik Andersson</dc:creator>
  <cp:lastModifiedBy>Fredrik Andersson</cp:lastModifiedBy>
  <cp:revision>1</cp:revision>
  <dcterms:created xsi:type="dcterms:W3CDTF">2022-05-17T09:03:39Z</dcterms:created>
  <dcterms:modified xsi:type="dcterms:W3CDTF">2022-05-18T13:26:52Z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0bc4404-d96b-4544-9544-a30b749faca9_Enabled">
    <vt:lpwstr>true</vt:lpwstr>
  </property>
  <property fmtid="{D5CDD505-2E9C-101B-9397-08002B2CF9AE}" pid="3" name="MSIP_Label_f0bc4404-d96b-4544-9544-a30b749faca9_SetDate">
    <vt:lpwstr>2022-05-17T09:03:40Z</vt:lpwstr>
  </property>
  <property fmtid="{D5CDD505-2E9C-101B-9397-08002B2CF9AE}" pid="4" name="MSIP_Label_f0bc4404-d96b-4544-9544-a30b749faca9_Method">
    <vt:lpwstr>Standard</vt:lpwstr>
  </property>
  <property fmtid="{D5CDD505-2E9C-101B-9397-08002B2CF9AE}" pid="5" name="MSIP_Label_f0bc4404-d96b-4544-9544-a30b749faca9_Name">
    <vt:lpwstr>Internal</vt:lpwstr>
  </property>
  <property fmtid="{D5CDD505-2E9C-101B-9397-08002B2CF9AE}" pid="6" name="MSIP_Label_f0bc4404-d96b-4544-9544-a30b749faca9_SiteId">
    <vt:lpwstr>176bdcf0-2ce3-4610-962a-d59c1f5ce9f6</vt:lpwstr>
  </property>
  <property fmtid="{D5CDD505-2E9C-101B-9397-08002B2CF9AE}" pid="7" name="MSIP_Label_f0bc4404-d96b-4544-9544-a30b749faca9_ActionId">
    <vt:lpwstr>25a204cd-9cf9-4233-abc7-37162f3c6f20</vt:lpwstr>
  </property>
  <property fmtid="{D5CDD505-2E9C-101B-9397-08002B2CF9AE}" pid="8" name="MSIP_Label_f0bc4404-d96b-4544-9544-a30b749faca9_ContentBits">
    <vt:lpwstr>0</vt:lpwstr>
  </property>
</Properties>
</file>