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60" r:id="rId2"/>
    <p:sldMasterId id="2147483781" r:id="rId3"/>
  </p:sldMasterIdLst>
  <p:notesMasterIdLst>
    <p:notesMasterId r:id="rId10"/>
  </p:notesMasterIdLst>
  <p:handoutMasterIdLst>
    <p:handoutMasterId r:id="rId11"/>
  </p:handoutMasterIdLst>
  <p:sldIdLst>
    <p:sldId id="260" r:id="rId4"/>
    <p:sldId id="257" r:id="rId5"/>
    <p:sldId id="261" r:id="rId6"/>
    <p:sldId id="256" r:id="rId7"/>
    <p:sldId id="259" r:id="rId8"/>
    <p:sldId id="258" r:id="rId9"/>
  </p:sldIdLst>
  <p:sldSz cx="10160000" cy="5715000"/>
  <p:notesSz cx="9144000" cy="6858000"/>
  <p:embeddedFontLst>
    <p:embeddedFont>
      <p:font typeface="Volvo Novum Light" panose="020B0303040502060204" pitchFamily="34" charset="0"/>
      <p:regular r:id="rId12"/>
      <p:italic r:id="rId13"/>
    </p:embeddedFont>
    <p:embeddedFont>
      <p:font typeface="Volvo Novum Medium" panose="020B0603040502060204" pitchFamily="34" charset="0"/>
      <p:regular r:id="rId14"/>
      <p: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Volvo Broad Pro" panose="02000606020000020004" pitchFamily="2" charset="0"/>
      <p:regular r:id="rId18"/>
    </p:embeddedFont>
    <p:embeddedFont>
      <p:font typeface="Volvo Novum" panose="020B050304050206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sv-SE"/>
    </a:defPPr>
    <a:lvl1pPr marL="0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41" autoAdjust="0"/>
  </p:normalViewPr>
  <p:slideViewPr>
    <p:cSldViewPr snapToObjects="1">
      <p:cViewPr varScale="1">
        <p:scale>
          <a:sx n="130" d="100"/>
          <a:sy n="130" d="100"/>
        </p:scale>
        <p:origin x="6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57" d="100"/>
          <a:sy n="157" d="100"/>
        </p:scale>
        <p:origin x="40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FEC26CC-4617-E445-9EFD-D49D2B6AD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8B21F2-27C0-884C-819E-658964289E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5A68-DBD8-F545-95B5-9D8AB0F5C978}" type="datetimeFigureOut">
              <a:rPr lang="sv-SE" smtClean="0"/>
              <a:t>2020-03-08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D1E00E-2E2F-B84E-9F0E-6BDA0DD03A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AEB69E-E245-C146-A4C9-DF8D9F877F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FCC3-21E5-1C44-8EF0-15563315C3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62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797AD-3876-EF40-84D5-36A6A690AD8C}" type="datetimeFigureOut">
              <a:rPr lang="sv-SE" smtClean="0"/>
              <a:t>2020-03-08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8F6A8-7047-8E44-8143-20FA449519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66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375CE769-8DF4-401B-B582-7F7A931D5B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noFill/>
        </p:spPr>
        <p:txBody>
          <a:bodyPr lIns="2520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light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 or </a:t>
            </a:r>
            <a:r>
              <a:rPr lang="sv-SE" dirty="0" err="1"/>
              <a:t>leave</a:t>
            </a:r>
            <a:r>
              <a:rPr lang="sv-SE" dirty="0"/>
              <a:t> </a:t>
            </a:r>
            <a:r>
              <a:rPr lang="sv-SE" dirty="0" err="1"/>
              <a:t>white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C8AA38-B029-0F43-B47A-A9C35BAC09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6" y="1497772"/>
            <a:ext cx="9318916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4400" spc="56" baseline="0">
                <a:latin typeface="Volvo Broad Pro" panose="02000606020000020004" pitchFamily="2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AED13851-EF01-4D05-B0AC-702AA06FDF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xmlns="" id="{856E88E5-F6FC-4B6D-8803-A80C8B0B8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xmlns="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xmlns="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xmlns="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xmlns="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2CD61CB4-FD8A-47A0-8FFB-5DF686252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1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la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018C5C5-4FDF-9B48-B097-A58AA76F86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266" y="1496366"/>
            <a:ext cx="6118570" cy="3841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ABC783F-0ABA-4249-B6A4-0A19CBB559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99195" y="1496366"/>
            <a:ext cx="2919986" cy="3841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16000" tIns="144000" rIns="216000" bIns="14400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777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related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xmlns="" id="{FDFCF8A1-B54F-42AB-8033-B232F746C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xmlns="" id="{4635DF05-367D-4267-B9AF-640D824AD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xmlns="" id="{8C5714A3-F3EB-4BF0-A7C0-84D8BCDF3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xmlns="" id="{904AD82D-9F8A-4344-A59C-C2EAD264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6B444B9A-6F95-4A12-8EE0-6C6E96721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6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A6E88E-767D-4812-B85B-480A4811B2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8A5D2BF3-0AE8-487B-8A4E-5BD96565FA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9689" y="5224133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</a:t>
            </a:r>
            <a:r>
              <a:rPr lang="en-GB" dirty="0"/>
              <a:t>: Add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F78DCA6D-659D-4C9C-9B32-5E04A26495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xmlns="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026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xmlns="" id="{390E5A46-5C96-F14C-B23C-323DD25FC50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600609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xmlns="" id="{C8D83589-9E38-E546-B361-55C64B61CBD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9919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86592BE4-4DC2-3442-BB1E-ECB0E8B6EF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0265" y="1508304"/>
            <a:ext cx="2919987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901FC27F-F931-3A41-9C9D-B2E474B598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00613" y="1497083"/>
            <a:ext cx="2919718" cy="4408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336C3EBF-74D6-A047-A06B-CE280A2B6B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99196" y="1508305"/>
            <a:ext cx="2917189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 marL="0" indent="0">
              <a:buNone/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463828" indent="0">
              <a:buNone/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20" name="Title Placeholder 10">
            <a:extLst>
              <a:ext uri="{FF2B5EF4-FFF2-40B4-BE49-F238E27FC236}">
                <a16:creationId xmlns:a16="http://schemas.microsoft.com/office/drawing/2014/main" xmlns="" id="{21B1FA15-7476-4DDC-9504-60666496A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xmlns="" id="{DE0D6CF5-8DA9-4465-A83D-57DC6F210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9" name="Footer Placeholder 8">
            <a:extLst>
              <a:ext uri="{FF2B5EF4-FFF2-40B4-BE49-F238E27FC236}">
                <a16:creationId xmlns:a16="http://schemas.microsoft.com/office/drawing/2014/main" xmlns="" id="{5A379993-7C8B-418B-9ECC-96D6E148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2" name="Slide Number Placeholder 9">
            <a:extLst>
              <a:ext uri="{FF2B5EF4-FFF2-40B4-BE49-F238E27FC236}">
                <a16:creationId xmlns:a16="http://schemas.microsoft.com/office/drawing/2014/main" xmlns="" id="{493B0D3B-EE59-47A3-8E71-D8D8F8EA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Bildobjekt 7">
            <a:extLst>
              <a:ext uri="{FF2B5EF4-FFF2-40B4-BE49-F238E27FC236}">
                <a16:creationId xmlns:a16="http://schemas.microsoft.com/office/drawing/2014/main" xmlns="" id="{96FC0484-D8A9-469B-A18B-2FEE8BAFC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4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xmlns="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1264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49C1D7EB-A147-4C51-9ABB-70C9487C32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920" y="3057640"/>
            <a:ext cx="2921333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Source: Add </a:t>
            </a:r>
            <a:r>
              <a:rPr lang="en-GB" noProof="0" dirty="0"/>
              <a:t>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0DB5927-543A-4809-BA0C-C412FC46B5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609" y="3052214"/>
            <a:ext cx="291898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1052C9E-5D8B-4F9B-8BD9-0689534AA3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6" y="3057639"/>
            <a:ext cx="292133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C73EF000-82BC-3F4F-843C-F37CD6347E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264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xmlns="" id="{671D206D-ABCD-9C43-A0D7-7A72CDC9845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600613" y="1497083"/>
            <a:ext cx="2918223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33" name="Content Placeholder 23">
            <a:extLst>
              <a:ext uri="{FF2B5EF4-FFF2-40B4-BE49-F238E27FC236}">
                <a16:creationId xmlns:a16="http://schemas.microsoft.com/office/drawing/2014/main" xmlns="" id="{157CDFCB-103B-9F43-9485-DD9C523E1B2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796557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CF7E22BD-4C58-1A4E-8BCE-04600A8129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1264" y="3978107"/>
            <a:ext cx="2918986" cy="13595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15D2EC6C-5339-C142-AE24-B8FAF44F9D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00612" y="3978107"/>
            <a:ext cx="2918986" cy="13595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C74301D4-2C08-3842-873E-C53A4E35E1F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96557" y="3978106"/>
            <a:ext cx="2918986" cy="13595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xmlns="" id="{8704E15C-F5B7-A54E-9E67-F332B838477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13051" y="3537269"/>
            <a:ext cx="2918223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xmlns="" id="{35E4AD9A-2483-4941-8109-5902D5B8BC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96639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3" name="Title Placeholder 10">
            <a:extLst>
              <a:ext uri="{FF2B5EF4-FFF2-40B4-BE49-F238E27FC236}">
                <a16:creationId xmlns:a16="http://schemas.microsoft.com/office/drawing/2014/main" xmlns="" id="{7521BB99-BB6E-4918-A7E7-F1E0FF3F6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xmlns="" id="{46E67FC0-4703-44E7-8E23-51C04358C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8" name="Footer Placeholder 8">
            <a:extLst>
              <a:ext uri="{FF2B5EF4-FFF2-40B4-BE49-F238E27FC236}">
                <a16:creationId xmlns:a16="http://schemas.microsoft.com/office/drawing/2014/main" xmlns="" id="{DEFCD0FB-601B-4B61-BAF2-BEF460C4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xmlns="" id="{0D220421-12B6-4B5C-A34C-55CB2E8A6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Bildobjekt 7">
            <a:extLst>
              <a:ext uri="{FF2B5EF4-FFF2-40B4-BE49-F238E27FC236}">
                <a16:creationId xmlns:a16="http://schemas.microsoft.com/office/drawing/2014/main" xmlns="" id="{775EEC29-5354-4811-85EA-F2592B1D2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6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EAA349A2-A320-4D43-8F68-3A1B95C54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6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36000"/>
          <a:lstStyle>
            <a:lvl1pPr marL="0" indent="0" algn="ctr"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ED8137BB-1ECE-1647-9D2B-D6351DFB2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08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381E67F-00E8-8F4A-BC95-9DAFE2918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9905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D17BAECE-64BB-814F-BBE3-F56E4055A4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972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cxnSp>
        <p:nvCxnSpPr>
          <p:cNvPr id="10" name="Rak 5">
            <a:extLst>
              <a:ext uri="{FF2B5EF4-FFF2-40B4-BE49-F238E27FC236}">
                <a16:creationId xmlns:a16="http://schemas.microsoft.com/office/drawing/2014/main" xmlns="" id="{DDEC33F9-F349-A643-97DF-1CFD1A601DF1}"/>
              </a:ext>
            </a:extLst>
          </p:cNvPr>
          <p:cNvCxnSpPr>
            <a:cxnSpLocks/>
          </p:cNvCxnSpPr>
          <p:nvPr userDrawn="1"/>
        </p:nvCxnSpPr>
        <p:spPr>
          <a:xfrm>
            <a:off x="2659682" y="3737327"/>
            <a:ext cx="0" cy="160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5">
            <a:extLst>
              <a:ext uri="{FF2B5EF4-FFF2-40B4-BE49-F238E27FC236}">
                <a16:creationId xmlns:a16="http://schemas.microsoft.com/office/drawing/2014/main" xmlns="" id="{9C054490-DE66-074A-8137-03050D90CA0B}"/>
              </a:ext>
            </a:extLst>
          </p:cNvPr>
          <p:cNvCxnSpPr>
            <a:cxnSpLocks/>
          </p:cNvCxnSpPr>
          <p:nvPr userDrawn="1"/>
        </p:nvCxnSpPr>
        <p:spPr>
          <a:xfrm>
            <a:off x="5059256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5">
            <a:extLst>
              <a:ext uri="{FF2B5EF4-FFF2-40B4-BE49-F238E27FC236}">
                <a16:creationId xmlns:a16="http://schemas.microsoft.com/office/drawing/2014/main" xmlns="" id="{D22C16C6-0362-604F-A516-67C24034198E}"/>
              </a:ext>
            </a:extLst>
          </p:cNvPr>
          <p:cNvCxnSpPr>
            <a:cxnSpLocks/>
          </p:cNvCxnSpPr>
          <p:nvPr userDrawn="1"/>
        </p:nvCxnSpPr>
        <p:spPr>
          <a:xfrm>
            <a:off x="7459567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B0F8563D-36B0-FE4D-A073-B69E8571DC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0264" y="4217923"/>
            <a:ext cx="212122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080AE4D0-E234-FC44-9A75-27629967541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00084" y="4217920"/>
            <a:ext cx="2118818" cy="1119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xmlns="" id="{264BDAD6-0EF2-E14A-AF95-FF8C25DD22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200640" y="4217923"/>
            <a:ext cx="2119265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xmlns="" id="{316739A7-61A8-8140-BB50-18533D5EEC7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99724" y="4217923"/>
            <a:ext cx="212000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 marL="275065" indent="0">
              <a:buNone/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xmlns="" id="{B32CAADE-3AD6-5546-B659-5C1D1C337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263" y="3737327"/>
            <a:ext cx="2119265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xmlns="" id="{CF296816-DE4E-CF43-92FF-AAF587D0BE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99837" y="3737327"/>
            <a:ext cx="2119265" cy="24077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xmlns="" id="{A034BAA0-F5CF-FA4A-A339-D4EBCA9AC04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412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xmlns="" id="{1EC23075-E7FF-1B4D-AA78-08BFE8A651A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599724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itle Placeholder 10">
            <a:extLst>
              <a:ext uri="{FF2B5EF4-FFF2-40B4-BE49-F238E27FC236}">
                <a16:creationId xmlns:a16="http://schemas.microsoft.com/office/drawing/2014/main" xmlns="" id="{D7C4EFBC-D363-4FA9-BD16-2A7A69813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xmlns="" id="{496833C5-42A0-4B15-A2D2-E5EDD2F15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31" name="Footer Placeholder 8">
            <a:extLst>
              <a:ext uri="{FF2B5EF4-FFF2-40B4-BE49-F238E27FC236}">
                <a16:creationId xmlns:a16="http://schemas.microsoft.com/office/drawing/2014/main" xmlns="" id="{281BCE76-FC03-4475-A383-0C3382343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3" name="Slide Number Placeholder 9">
            <a:extLst>
              <a:ext uri="{FF2B5EF4-FFF2-40B4-BE49-F238E27FC236}">
                <a16:creationId xmlns:a16="http://schemas.microsoft.com/office/drawing/2014/main" xmlns="" id="{F917DDE5-6BA4-46DA-8E4A-0BE6B1D8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Bildobjekt 7">
            <a:extLst>
              <a:ext uri="{FF2B5EF4-FFF2-40B4-BE49-F238E27FC236}">
                <a16:creationId xmlns:a16="http://schemas.microsoft.com/office/drawing/2014/main" xmlns="" id="{1EB42719-B3AD-4E6D-B37C-BF71D929D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BFD382F-A41A-B34C-BB97-339E7BF79F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4" y="4222210"/>
            <a:ext cx="9318918" cy="1115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D2A8C818-9D87-7544-8ED4-0ECA648E5D4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0266" y="1497080"/>
            <a:ext cx="9319132" cy="313700"/>
          </a:xfrm>
        </p:spPr>
        <p:txBody>
          <a:bodyPr>
            <a:noAutofit/>
          </a:bodyPr>
          <a:lstStyle>
            <a:lvl1pPr marL="10579" indent="0" algn="l">
              <a:spcAft>
                <a:spcPts val="0"/>
              </a:spcAft>
              <a:buFontTx/>
              <a:buNone/>
              <a:tabLst/>
              <a:defRPr lang="en-GB" sz="1400" b="0" i="0" noProof="0" dirty="0" smtClean="0">
                <a:latin typeface="Volvo Novum Light" panose="020B0303040502060204" pitchFamily="34" charset="0"/>
              </a:defRPr>
            </a:lvl1pPr>
            <a:lvl2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2pPr>
            <a:lvl3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3pPr>
            <a:lvl4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4pPr>
            <a:lvl5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5pPr>
            <a:lvl6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8pPr>
            <a:lvl9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35B3F9B5-77EB-7047-AA91-EFB02BCF3B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0265" y="1937918"/>
            <a:ext cx="2121222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83F71E83-123E-9440-96A0-34D038D66B7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98320" y="1937081"/>
            <a:ext cx="2121222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9E5D12CF-24F5-C74A-B1A7-A45313D3F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99903" y="1937081"/>
            <a:ext cx="2119459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29EBE9AD-20F9-6043-B225-391EDCAD559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4491" y="1937084"/>
            <a:ext cx="2114691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1990BFC4-6957-7947-8D7E-B0A3F42833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2177734"/>
            <a:ext cx="2121221" cy="1800374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2B2518BB-6916-BA44-88AA-6EDC09A9BB1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00085" y="2176897"/>
            <a:ext cx="2119461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D6B19F0B-224A-C74A-9817-B665A0CD3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99973" y="2176897"/>
            <a:ext cx="2119390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8A6381F8-56A2-F84B-820B-E8A168D07B4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9724" y="2177732"/>
            <a:ext cx="2119459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17" name="Title Placeholder 10">
            <a:extLst>
              <a:ext uri="{FF2B5EF4-FFF2-40B4-BE49-F238E27FC236}">
                <a16:creationId xmlns:a16="http://schemas.microsoft.com/office/drawing/2014/main" xmlns="" id="{5C6CBD6B-0C17-4A06-8D6F-6F3CB3CCD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xmlns="" id="{D4A81B9C-6BE8-4C9C-950C-A1568A754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xmlns="" id="{193A4F37-C456-4D02-B34A-92A61082C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xmlns="" id="{95DFED75-E487-46D1-8828-B603EB597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Bildobjekt 7">
            <a:extLst>
              <a:ext uri="{FF2B5EF4-FFF2-40B4-BE49-F238E27FC236}">
                <a16:creationId xmlns:a16="http://schemas.microsoft.com/office/drawing/2014/main" xmlns="" id="{6C7CB525-1A52-4671-BF58-7FDD7D8ED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2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5">
            <a:extLst>
              <a:ext uri="{FF2B5EF4-FFF2-40B4-BE49-F238E27FC236}">
                <a16:creationId xmlns:a16="http://schemas.microsoft.com/office/drawing/2014/main" xmlns="" id="{E19B146C-0941-3647-AD74-C44D26855374}"/>
              </a:ext>
            </a:extLst>
          </p:cNvPr>
          <p:cNvCxnSpPr>
            <a:cxnSpLocks/>
          </p:cNvCxnSpPr>
          <p:nvPr userDrawn="1"/>
        </p:nvCxnSpPr>
        <p:spPr>
          <a:xfrm>
            <a:off x="332254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5">
            <a:extLst>
              <a:ext uri="{FF2B5EF4-FFF2-40B4-BE49-F238E27FC236}">
                <a16:creationId xmlns:a16="http://schemas.microsoft.com/office/drawing/2014/main" xmlns="" id="{E21D9437-0F21-9F40-88A5-CEAD6335C22E}"/>
              </a:ext>
            </a:extLst>
          </p:cNvPr>
          <p:cNvCxnSpPr>
            <a:cxnSpLocks/>
          </p:cNvCxnSpPr>
          <p:nvPr userDrawn="1"/>
        </p:nvCxnSpPr>
        <p:spPr>
          <a:xfrm>
            <a:off x="385557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5">
            <a:extLst>
              <a:ext uri="{FF2B5EF4-FFF2-40B4-BE49-F238E27FC236}">
                <a16:creationId xmlns:a16="http://schemas.microsoft.com/office/drawing/2014/main" xmlns="" id="{C6296EE9-6D79-5041-8FFB-F6BF5AE68B43}"/>
              </a:ext>
            </a:extLst>
          </p:cNvPr>
          <p:cNvCxnSpPr>
            <a:cxnSpLocks/>
          </p:cNvCxnSpPr>
          <p:nvPr userDrawn="1"/>
        </p:nvCxnSpPr>
        <p:spPr>
          <a:xfrm>
            <a:off x="438860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5">
            <a:extLst>
              <a:ext uri="{FF2B5EF4-FFF2-40B4-BE49-F238E27FC236}">
                <a16:creationId xmlns:a16="http://schemas.microsoft.com/office/drawing/2014/main" xmlns="" id="{20DBCA33-B290-364E-97A6-F5E21BF9EB53}"/>
              </a:ext>
            </a:extLst>
          </p:cNvPr>
          <p:cNvCxnSpPr>
            <a:cxnSpLocks/>
          </p:cNvCxnSpPr>
          <p:nvPr userDrawn="1"/>
        </p:nvCxnSpPr>
        <p:spPr>
          <a:xfrm>
            <a:off x="492163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5">
            <a:extLst>
              <a:ext uri="{FF2B5EF4-FFF2-40B4-BE49-F238E27FC236}">
                <a16:creationId xmlns:a16="http://schemas.microsoft.com/office/drawing/2014/main" xmlns="" id="{1BEC6A49-6F23-7E43-9BD1-8D1C00FBDDA3}"/>
              </a:ext>
            </a:extLst>
          </p:cNvPr>
          <p:cNvCxnSpPr>
            <a:cxnSpLocks/>
          </p:cNvCxnSpPr>
          <p:nvPr userDrawn="1"/>
        </p:nvCxnSpPr>
        <p:spPr>
          <a:xfrm>
            <a:off x="545466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5">
            <a:extLst>
              <a:ext uri="{FF2B5EF4-FFF2-40B4-BE49-F238E27FC236}">
                <a16:creationId xmlns:a16="http://schemas.microsoft.com/office/drawing/2014/main" xmlns="" id="{8460CCF8-F179-144C-A211-519F49BF42F6}"/>
              </a:ext>
            </a:extLst>
          </p:cNvPr>
          <p:cNvCxnSpPr>
            <a:cxnSpLocks/>
          </p:cNvCxnSpPr>
          <p:nvPr userDrawn="1"/>
        </p:nvCxnSpPr>
        <p:spPr>
          <a:xfrm>
            <a:off x="598769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5">
            <a:extLst>
              <a:ext uri="{FF2B5EF4-FFF2-40B4-BE49-F238E27FC236}">
                <a16:creationId xmlns:a16="http://schemas.microsoft.com/office/drawing/2014/main" xmlns="" id="{A1C5FCF5-51B0-BD4D-B1DB-6FDD2867FA10}"/>
              </a:ext>
            </a:extLst>
          </p:cNvPr>
          <p:cNvCxnSpPr>
            <a:cxnSpLocks/>
          </p:cNvCxnSpPr>
          <p:nvPr userDrawn="1"/>
        </p:nvCxnSpPr>
        <p:spPr>
          <a:xfrm>
            <a:off x="652072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5">
            <a:extLst>
              <a:ext uri="{FF2B5EF4-FFF2-40B4-BE49-F238E27FC236}">
                <a16:creationId xmlns:a16="http://schemas.microsoft.com/office/drawing/2014/main" xmlns="" id="{755B33C8-5C72-264E-8D09-2F7113EE6CDD}"/>
              </a:ext>
            </a:extLst>
          </p:cNvPr>
          <p:cNvCxnSpPr>
            <a:cxnSpLocks/>
          </p:cNvCxnSpPr>
          <p:nvPr userDrawn="1"/>
        </p:nvCxnSpPr>
        <p:spPr>
          <a:xfrm>
            <a:off x="705375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5">
            <a:extLst>
              <a:ext uri="{FF2B5EF4-FFF2-40B4-BE49-F238E27FC236}">
                <a16:creationId xmlns:a16="http://schemas.microsoft.com/office/drawing/2014/main" xmlns="" id="{531236E0-6B36-484D-9D8A-842EF464BE68}"/>
              </a:ext>
            </a:extLst>
          </p:cNvPr>
          <p:cNvCxnSpPr>
            <a:cxnSpLocks/>
          </p:cNvCxnSpPr>
          <p:nvPr userDrawn="1"/>
        </p:nvCxnSpPr>
        <p:spPr>
          <a:xfrm>
            <a:off x="758678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5">
            <a:extLst>
              <a:ext uri="{FF2B5EF4-FFF2-40B4-BE49-F238E27FC236}">
                <a16:creationId xmlns:a16="http://schemas.microsoft.com/office/drawing/2014/main" xmlns="" id="{5EFD583F-7B66-5847-B632-E6971FB6467B}"/>
              </a:ext>
            </a:extLst>
          </p:cNvPr>
          <p:cNvCxnSpPr>
            <a:cxnSpLocks/>
          </p:cNvCxnSpPr>
          <p:nvPr userDrawn="1"/>
        </p:nvCxnSpPr>
        <p:spPr>
          <a:xfrm>
            <a:off x="811981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5">
            <a:extLst>
              <a:ext uri="{FF2B5EF4-FFF2-40B4-BE49-F238E27FC236}">
                <a16:creationId xmlns:a16="http://schemas.microsoft.com/office/drawing/2014/main" xmlns="" id="{2B6FC392-3B05-094A-AAF7-AFEF0BE4F1F6}"/>
              </a:ext>
            </a:extLst>
          </p:cNvPr>
          <p:cNvCxnSpPr>
            <a:cxnSpLocks/>
          </p:cNvCxnSpPr>
          <p:nvPr userDrawn="1"/>
        </p:nvCxnSpPr>
        <p:spPr>
          <a:xfrm>
            <a:off x="8652848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5">
            <a:extLst>
              <a:ext uri="{FF2B5EF4-FFF2-40B4-BE49-F238E27FC236}">
                <a16:creationId xmlns:a16="http://schemas.microsoft.com/office/drawing/2014/main" xmlns="" id="{E5B85A63-DA07-8841-86C0-489087524226}"/>
              </a:ext>
            </a:extLst>
          </p:cNvPr>
          <p:cNvCxnSpPr>
            <a:cxnSpLocks/>
          </p:cNvCxnSpPr>
          <p:nvPr userDrawn="1"/>
        </p:nvCxnSpPr>
        <p:spPr>
          <a:xfrm>
            <a:off x="9185879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5">
            <a:extLst>
              <a:ext uri="{FF2B5EF4-FFF2-40B4-BE49-F238E27FC236}">
                <a16:creationId xmlns:a16="http://schemas.microsoft.com/office/drawing/2014/main" xmlns="" id="{7B958941-D087-0449-8004-2CDAF913A2EF}"/>
              </a:ext>
            </a:extLst>
          </p:cNvPr>
          <p:cNvCxnSpPr>
            <a:cxnSpLocks/>
          </p:cNvCxnSpPr>
          <p:nvPr userDrawn="1"/>
        </p:nvCxnSpPr>
        <p:spPr>
          <a:xfrm>
            <a:off x="971890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A4AE1E9E-CD17-BC41-93BF-8BF55491FE5A}"/>
              </a:ext>
            </a:extLst>
          </p:cNvPr>
          <p:cNvCxnSpPr>
            <a:cxnSpLocks/>
          </p:cNvCxnSpPr>
          <p:nvPr userDrawn="1"/>
        </p:nvCxnSpPr>
        <p:spPr>
          <a:xfrm>
            <a:off x="400266" y="1817705"/>
            <a:ext cx="94022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xmlns="" id="{2ABE6EFD-E1FD-634F-83BE-A92F412D92E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322545" y="2390943"/>
            <a:ext cx="2626676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xmlns="" id="{A52D22D8-6F70-DE4A-8D85-761A1B01B20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322543" y="2844082"/>
            <a:ext cx="1241237" cy="239926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5E58CB74-6ABE-BD4E-813C-80D2DE9AB8B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00264" y="1937682"/>
            <a:ext cx="2399820" cy="240049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xmlns="" id="{3AF002C6-2A1E-5B42-9927-65D478FF2340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0264" y="1497083"/>
            <a:ext cx="2399820" cy="23295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xmlns="" id="{29E0FB2C-939A-9444-8FDA-6766A768C531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322542" y="1937682"/>
            <a:ext cx="943748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xmlns="" id="{94EA6E12-1324-544D-BAFB-D0D12470AD45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95923" y="1937682"/>
            <a:ext cx="844039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xmlns="" id="{D146E394-A2C9-9045-B58E-47957D2D10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322543" y="3297220"/>
            <a:ext cx="1688078" cy="23992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xmlns="" id="{A66D508A-4A19-4046-A7A7-12E1D1AF8A4E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4672762" y="2844082"/>
            <a:ext cx="2659317" cy="23992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xmlns="" id="{3703D7F0-B758-F749-80F0-777A111A715E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400264" y="2390943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xmlns="" id="{8F5968CC-ED7D-FE48-8C57-E0249E2B4495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400264" y="2844082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xmlns="" id="{145A0303-11FB-7C47-A2E7-C2EAFA129C87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400264" y="3297220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xmlns="" id="{7B546369-5196-B945-BFF8-7CD4717AD759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32025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Jan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xmlns="" id="{F74F8244-3E33-DC4A-9FB7-961745C6068C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3853645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Feb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xmlns="" id="{ECEE0316-150F-3E48-B0FA-DFA2F365DF01}"/>
              </a:ext>
            </a:extLst>
          </p:cNvPr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4387039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Mar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xmlns="" id="{2630CB25-1DE5-614F-ACA0-6505D2FD952B}"/>
              </a:ext>
            </a:extLst>
          </p:cNvPr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4920433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Apr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xmlns="" id="{07321FDE-6CDB-2D49-9942-D687AA96D9D4}"/>
              </a:ext>
            </a:extLst>
          </p:cNvPr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5453827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May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xmlns="" id="{40888CF1-ECFB-1646-8898-040AA1CF8E4C}"/>
              </a:ext>
            </a:extLst>
          </p:cNvPr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598722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Jun</a:t>
            </a:r>
          </a:p>
        </p:txBody>
      </p:sp>
      <p:sp>
        <p:nvSpPr>
          <p:cNvPr id="74" name="Text Placeholder 25">
            <a:extLst>
              <a:ext uri="{FF2B5EF4-FFF2-40B4-BE49-F238E27FC236}">
                <a16:creationId xmlns:a16="http://schemas.microsoft.com/office/drawing/2014/main" xmlns="" id="{D563044C-B607-1E49-B5FD-7A1480612F15}"/>
              </a:ext>
            </a:extLst>
          </p:cNvPr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52061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Jul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:a16="http://schemas.microsoft.com/office/drawing/2014/main" xmlns="" id="{FE3488D1-470F-B64E-BF70-E7BE00105D6C}"/>
              </a:ext>
            </a:extLst>
          </p:cNvPr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705400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Aug</a:t>
            </a:r>
          </a:p>
        </p:txBody>
      </p:sp>
      <p:sp>
        <p:nvSpPr>
          <p:cNvPr id="78" name="Text Placeholder 25">
            <a:extLst>
              <a:ext uri="{FF2B5EF4-FFF2-40B4-BE49-F238E27FC236}">
                <a16:creationId xmlns:a16="http://schemas.microsoft.com/office/drawing/2014/main" xmlns="" id="{550A5E8B-E120-5040-8528-928FFC5AAB3D}"/>
              </a:ext>
            </a:extLst>
          </p:cNvPr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758740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Sep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:a16="http://schemas.microsoft.com/office/drawing/2014/main" xmlns="" id="{E5ACD1BE-76BC-5949-86F3-5572E3462B9B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812079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Oct</a:t>
            </a:r>
          </a:p>
        </p:txBody>
      </p:sp>
      <p:sp>
        <p:nvSpPr>
          <p:cNvPr id="80" name="Text Placeholder 25">
            <a:extLst>
              <a:ext uri="{FF2B5EF4-FFF2-40B4-BE49-F238E27FC236}">
                <a16:creationId xmlns:a16="http://schemas.microsoft.com/office/drawing/2014/main" xmlns="" id="{5962A4C2-D11C-B048-8DE2-D5D022D42BF4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865418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Nov</a:t>
            </a:r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xmlns="" id="{8E488326-5113-8F4E-9E25-8EFB1BE1C394}"/>
              </a:ext>
            </a:extLst>
          </p:cNvPr>
          <p:cNvSpPr>
            <a:spLocks noGrp="1"/>
          </p:cNvSpPr>
          <p:nvPr userDrawn="1">
            <p:ph type="body" sz="quarter" idx="63" hasCustomPrompt="1"/>
          </p:nvPr>
        </p:nvSpPr>
        <p:spPr>
          <a:xfrm>
            <a:off x="9187582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Dec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xmlns="" id="{ABCB861D-3698-49AE-8ACD-41171F7FF030}"/>
              </a:ext>
            </a:extLst>
          </p:cNvPr>
          <p:cNvSpPr>
            <a:spLocks noGrp="1"/>
          </p:cNvSpPr>
          <p:nvPr userDrawn="1">
            <p:ph type="body" sz="quarter" idx="64" hasCustomPrompt="1"/>
          </p:nvPr>
        </p:nvSpPr>
        <p:spPr>
          <a:xfrm>
            <a:off x="6063350" y="2390943"/>
            <a:ext cx="943748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:a16="http://schemas.microsoft.com/office/drawing/2014/main" xmlns="" id="{54ABA743-F9AD-4E3D-871B-0F25C0100414}"/>
              </a:ext>
            </a:extLst>
          </p:cNvPr>
          <p:cNvSpPr>
            <a:spLocks noGrp="1"/>
          </p:cNvSpPr>
          <p:nvPr userDrawn="1">
            <p:ph type="body" sz="quarter" idx="65" hasCustomPrompt="1"/>
          </p:nvPr>
        </p:nvSpPr>
        <p:spPr>
          <a:xfrm>
            <a:off x="5130516" y="3297220"/>
            <a:ext cx="932834" cy="239926"/>
          </a:xfrm>
          <a:prstGeom prst="homePlate">
            <a:avLst/>
          </a:prstGeom>
          <a:solidFill>
            <a:schemeClr val="accent6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1" name="Title Placeholder 10">
            <a:extLst>
              <a:ext uri="{FF2B5EF4-FFF2-40B4-BE49-F238E27FC236}">
                <a16:creationId xmlns:a16="http://schemas.microsoft.com/office/drawing/2014/main" xmlns="" id="{2CED1D50-07B8-4F6F-AC3B-A45E7753F17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58" name="Date Placeholder 2">
            <a:extLst>
              <a:ext uri="{FF2B5EF4-FFF2-40B4-BE49-F238E27FC236}">
                <a16:creationId xmlns:a16="http://schemas.microsoft.com/office/drawing/2014/main" xmlns="" id="{CF271D7A-5DE2-4656-8AE5-41EC1641E0D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60" name="Footer Placeholder 8">
            <a:extLst>
              <a:ext uri="{FF2B5EF4-FFF2-40B4-BE49-F238E27FC236}">
                <a16:creationId xmlns:a16="http://schemas.microsoft.com/office/drawing/2014/main" xmlns="" id="{9D53DC61-F588-4141-90E0-07202DD4F53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6" name="Slide Number Placeholder 9">
            <a:extLst>
              <a:ext uri="{FF2B5EF4-FFF2-40B4-BE49-F238E27FC236}">
                <a16:creationId xmlns:a16="http://schemas.microsoft.com/office/drawing/2014/main" xmlns="" id="{0AA6B309-0005-4B1E-8C80-23FC9B41C06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3" name="Bildobjekt 7">
            <a:extLst>
              <a:ext uri="{FF2B5EF4-FFF2-40B4-BE49-F238E27FC236}">
                <a16:creationId xmlns:a16="http://schemas.microsoft.com/office/drawing/2014/main" xmlns="" id="{348D850A-1166-4083-B38A-375A4008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1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>
            <a:extLst>
              <a:ext uri="{FF2B5EF4-FFF2-40B4-BE49-F238E27FC236}">
                <a16:creationId xmlns:a16="http://schemas.microsoft.com/office/drawing/2014/main" xmlns="" id="{5BB9AC27-9A18-4A9F-8B8E-A7C2A2456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40A6468E-AD0F-4906-8130-DD5239E1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xmlns="" id="{AE0DEBE6-2543-4064-847C-6DBD8F3C8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C08E8C1E-C614-4CFD-96DB-955B2AC48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0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8">
            <a:extLst>
              <a:ext uri="{FF2B5EF4-FFF2-40B4-BE49-F238E27FC236}">
                <a16:creationId xmlns:a16="http://schemas.microsoft.com/office/drawing/2014/main" xmlns="" id="{145704C9-1A49-C847-A20C-F5E0DFDEA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8879" y="2195168"/>
            <a:ext cx="1102244" cy="110228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266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</p:spTree>
    <p:extLst>
      <p:ext uri="{BB962C8B-B14F-4D97-AF65-F5344CB8AC3E}">
        <p14:creationId xmlns:p14="http://schemas.microsoft.com/office/powerpoint/2010/main" val="21020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39E2AA3-CB1E-40B2-AEE0-A53BBF5492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solidFill>
            <a:schemeClr val="bg1">
              <a:lumMod val="85000"/>
            </a:schemeClr>
          </a:solidFill>
        </p:spPr>
        <p:txBody>
          <a:bodyPr lIns="2016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dark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4400" spc="56" baseline="0">
                <a:solidFill>
                  <a:schemeClr val="bg1"/>
                </a:solidFill>
                <a:latin typeface="Volvo Broad Pro" panose="02000606020000020004" pitchFamily="2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3EB0CB5-CDBF-4B05-80F3-F9D069950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5D4BA510-F9BC-4C1E-845F-A073610904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xmlns="" id="{69CC2004-52EA-4F9B-AEEE-01EC18F6F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3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4400" spc="56" baseline="0">
                <a:solidFill>
                  <a:schemeClr val="bg1"/>
                </a:solidFill>
                <a:latin typeface="Volvo Broad Pro" panose="02000606020000020004" pitchFamily="2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F2615E8-A893-4A16-94F4-6A82C28D5C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941527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1" name="Bildobjekt 2">
            <a:extLst>
              <a:ext uri="{FF2B5EF4-FFF2-40B4-BE49-F238E27FC236}">
                <a16:creationId xmlns:a16="http://schemas.microsoft.com/office/drawing/2014/main" xmlns="" id="{B493B333-7EED-429C-96C4-E7E71345A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8FF4DB3-EA15-4BC7-AF20-05192E68E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DFA5B97A-DE66-4024-8AC9-55FDDF2F5D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92F224A9-B4F9-45A6-964B-8A34C7725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9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xmlns="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xmlns="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xmlns="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2">
            <a:extLst>
              <a:ext uri="{FF2B5EF4-FFF2-40B4-BE49-F238E27FC236}">
                <a16:creationId xmlns:a16="http://schemas.microsoft.com/office/drawing/2014/main" xmlns="" id="{583372B1-8338-474E-B9BE-BA748EA3F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83C1C90B-F611-4664-A6D5-CDEF7CD45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38472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xmlns="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xmlns="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xmlns="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2">
            <a:extLst>
              <a:ext uri="{FF2B5EF4-FFF2-40B4-BE49-F238E27FC236}">
                <a16:creationId xmlns:a16="http://schemas.microsoft.com/office/drawing/2014/main" xmlns="" id="{583372B1-8338-474E-B9BE-BA748EA3F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F80FA2FF-6454-4EBE-92CB-DD58AE6B0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747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D3BB452-4DC2-44D8-BF2B-3CF7F2635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41624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xmlns="" id="{78C2355D-A248-4789-AF51-E9064DB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xmlns="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xmlns="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xmlns="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2">
            <a:extLst>
              <a:ext uri="{FF2B5EF4-FFF2-40B4-BE49-F238E27FC236}">
                <a16:creationId xmlns:a16="http://schemas.microsoft.com/office/drawing/2014/main" xmlns="" id="{B4D87471-9D15-4C1D-B01D-3907F2CF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57030971-9AAB-480D-8B74-261340EA1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757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xmlns="" id="{17A4644E-DF8A-4B31-986A-447E95D7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xmlns="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xmlns="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objekt 2">
            <a:extLst>
              <a:ext uri="{FF2B5EF4-FFF2-40B4-BE49-F238E27FC236}">
                <a16:creationId xmlns:a16="http://schemas.microsoft.com/office/drawing/2014/main" xmlns="" id="{2E8AC40D-9089-4B48-9832-B7CA546E0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39926"/>
            <a:ext cx="1003652" cy="93975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0B51A7D-3C23-4293-AFB5-B16D5130BE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888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8">
            <a:extLst>
              <a:ext uri="{FF2B5EF4-FFF2-40B4-BE49-F238E27FC236}">
                <a16:creationId xmlns:a16="http://schemas.microsoft.com/office/drawing/2014/main" xmlns="" id="{145704C9-1A49-C847-A20C-F5E0DFDEA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8879" y="2195168"/>
            <a:ext cx="1102244" cy="110228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266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B625DDC-3165-4D33-AB10-F5627584A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</p:spTree>
    <p:extLst>
      <p:ext uri="{BB962C8B-B14F-4D97-AF65-F5344CB8AC3E}">
        <p14:creationId xmlns:p14="http://schemas.microsoft.com/office/powerpoint/2010/main" val="6766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7AEA866-C25F-49A9-B3CC-953533EDD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CC23092F-B7DF-412C-B608-287578449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7A4EB50A-288B-4377-9745-F738B55F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DCB739FF-20ED-45C6-BFA9-4A1C64AB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C5E48CB6-D13B-4AEA-8DC2-CECBB21F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BFF47727-9037-4789-9108-DEEA668E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461EA83E-6A71-4ED7-A93A-29915BA3B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448195E0-74A8-4552-B0D7-B32AE4F6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F261495B-5B7E-45A6-A52D-0D329C0B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2B4477FC-9AA8-445B-92BF-294B25BE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7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D55FD3F-486B-43DB-ADEF-CF5E40F2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F1F23908-EC49-425E-8BD0-531FA328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A1D5EB03-9EFF-44FC-BAC1-63A479BA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C0604F2F-1B53-4963-86C8-58F6C3A8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BC110834-DBDB-46CD-839D-E4F10A26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56692A7-817B-43F7-BBD6-2DF71CE3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AFA93CF8-D3A6-4D39-9C1B-8CF265A6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EC6B054E-1AAE-49E2-84A5-D12D63B4E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B177D1A8-409F-4C3D-ABE0-BCF4C825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2F84C607-8EC4-4C54-AB87-6BA906ED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77938A47-B2F1-4F66-AEBF-16008E72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62E1714-C2C8-D143-B19B-EC1224A263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96842" y="1497083"/>
            <a:ext cx="522340" cy="3840564"/>
          </a:xfrm>
        </p:spPr>
        <p:txBody>
          <a:bodyPr wrap="square">
            <a:no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1pPr>
            <a:lvl2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2pPr>
            <a:lvl3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3pPr>
            <a:lvl4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4pPr>
            <a:lvl5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5pPr>
            <a:lvl6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9pPr>
          </a:lstStyle>
          <a:p>
            <a:pPr lvl="8"/>
            <a:r>
              <a:rPr lang="en-GB" noProof="0" dirty="0"/>
              <a:t>01</a:t>
            </a:r>
          </a:p>
          <a:p>
            <a:pPr lvl="8"/>
            <a:r>
              <a:rPr lang="en-GB" noProof="0" dirty="0"/>
              <a:t>04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xmlns="" id="{92F19429-57EE-C840-A4AA-A3ADD15C9F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1497082"/>
            <a:ext cx="8518389" cy="3840564"/>
          </a:xfrm>
        </p:spPr>
        <p:txBody>
          <a:bodyPr anchor="t" anchorCtr="0">
            <a:normAutofit/>
          </a:bodyPr>
          <a:lstStyle>
            <a:lvl1pPr marL="253906" indent="-253906" algn="l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tabLst/>
              <a:defRPr sz="1400"/>
            </a:lvl1pPr>
            <a:lvl2pPr marL="268012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100"/>
            </a:lvl2pPr>
            <a:lvl3pPr marL="409071" indent="134006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000"/>
            </a:lvl3pPr>
            <a:lvl4pPr marL="543077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900"/>
            </a:lvl4pPr>
            <a:lvl5pPr marL="692952" indent="12166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00"/>
            </a:lvl5pPr>
            <a:lvl6pPr marL="825195" indent="11637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89"/>
            </a:lvl6pPr>
            <a:lvl7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7pPr>
            <a:lvl8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8pPr>
            <a:lvl9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section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52DC140-AAC2-3D41-8F66-66CFCDF0D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agenda or table of content heading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xmlns="" id="{89A8F0BB-8A1C-4465-A249-56CAB6650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xmlns="" id="{81D8C539-5C4D-4517-A0F1-194784EFD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xmlns="" id="{06DAC46F-887F-4A90-A953-FF8625C1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xmlns="" id="{6B17CAC1-F3A1-4B62-8CEF-940AE11DA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0A2DCA59-7E01-412A-8B3C-534D912C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25263749-6349-4F78-8CF6-05FB6F8B3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445B5FF8-B053-4473-84F7-9C17F9C3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3648AC28-984C-4C85-AC66-2A146BBEB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0F436AF6-D2BB-4242-B02E-DF05A77C9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6AD27C60-82CD-430B-80D7-1544E15D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A1F53B16-A8F5-485A-A510-8622B66C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="" xmlns:a16="http://schemas.microsoft.com/office/drawing/2014/main" id="{F4EBB881-30CD-4393-ABAE-7677ADE1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9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3A8D027-3F4F-4C43-9D83-FAA6209E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F6E41F37-1811-4959-A75B-073641C1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726275F6-C419-4E6A-B02B-0C3745FB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5BD17CE5-9511-4F05-B843-E6717281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86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CCCB401F-193A-4576-9F36-B0C4862C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D8E8D893-BF09-422C-8E28-4D4D8E8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AF5EA05-7FB0-4071-AAB5-1754C2D7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1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6568A3D-8764-40E0-B81D-4CAE6CC4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8D7CD730-79E8-4A51-8813-D5315682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BBC7C7D7-574C-4CF9-B84E-0E3E62DF6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566D725B-8AEA-4BA7-9CF6-56D7F799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78F849A1-61D8-4469-B1CE-4D3782DC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D9DF6F50-AE5D-4957-868A-36D245DC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25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6A2B54D-0B17-46F2-88CE-78D10607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94AB582C-1CBA-47FA-A00C-7C0C776BF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EFF47947-29BF-41EE-A8F2-A3F958E18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7489679F-1585-4C65-B0C5-38143E09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A3684D59-7807-4BC5-A19B-EE074D63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4DA4F3D1-9924-42A4-91C8-20599776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48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9FB27A2-1599-4316-9FF3-CFD4ED5C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E61D94AB-8CA7-4B39-8682-4583738F5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1839C0EF-B10A-4848-BD88-5723D1E3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0E9CB603-239B-4FD6-879D-46DE021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E32E1FCB-19F8-4AE8-B35B-912D6E1A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19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="" xmlns:a16="http://schemas.microsoft.com/office/drawing/2014/main" id="{8724C46D-16CF-4ACC-A89B-6C322C543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30E560BC-9731-4179-B1B9-93F96C585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DB749419-7349-4AC6-9BCC-5FC5E112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2D2BCFCB-88E4-4AB9-BADC-56D1E69C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1945AB43-6142-48B5-85FE-8CB1FC16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xmlns="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xmlns="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xmlns="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7">
            <a:extLst>
              <a:ext uri="{FF2B5EF4-FFF2-40B4-BE49-F238E27FC236}">
                <a16:creationId xmlns:a16="http://schemas.microsoft.com/office/drawing/2014/main" xmlns="" id="{4D27D4D8-0D39-45D3-AC81-0542D8720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7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xmlns="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xmlns="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xmlns="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7">
            <a:extLst>
              <a:ext uri="{FF2B5EF4-FFF2-40B4-BE49-F238E27FC236}">
                <a16:creationId xmlns:a16="http://schemas.microsoft.com/office/drawing/2014/main" xmlns="" id="{4D27D4D8-0D39-45D3-AC81-0542D8720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44C6D32B-D22E-42A6-B6D5-24AE3CB3FD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182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</p:spTree>
    <p:extLst>
      <p:ext uri="{BB962C8B-B14F-4D97-AF65-F5344CB8AC3E}">
        <p14:creationId xmlns:p14="http://schemas.microsoft.com/office/powerpoint/2010/main" val="29192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2C12F9AE-0CC7-A447-8973-8360DE60EF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01321" y="2184100"/>
            <a:ext cx="6118570" cy="111335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2pPr>
            <a:lvl3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3pPr>
            <a:lvl4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4pPr>
            <a:lvl5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5pPr>
            <a:lvl6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09D31AC-E631-1247-8AFD-8EC103E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1497080"/>
            <a:ext cx="9318918" cy="443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2400"/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E8DD128A-BB24-4D24-AFFE-BD05B3D8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xmlns="" id="{C7305819-9A50-4471-8739-35823219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xmlns="" id="{A2AEF769-067F-4092-960C-DF7FE2906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37E70FD-8541-468F-9860-382ED2F69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9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xmlns="" id="{046416EF-3DA6-BB49-9452-D8F2D18492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0160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2628000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6DC2ED-9A00-3246-A519-6EED76F44001}"/>
              </a:ext>
            </a:extLst>
          </p:cNvPr>
          <p:cNvSpPr txBox="1"/>
          <p:nvPr userDrawn="1"/>
        </p:nvSpPr>
        <p:spPr>
          <a:xfrm>
            <a:off x="2789544" y="1737358"/>
            <a:ext cx="0" cy="0"/>
          </a:xfrm>
          <a:prstGeom prst="rect">
            <a:avLst/>
          </a:prstGeom>
          <a:noFill/>
        </p:spPr>
        <p:txBody>
          <a:bodyPr wrap="none" lIns="0" tIns="0" rIns="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GB" sz="1333" dirty="0">
              <a:latin typeface="Volvo Novum Light" panose="020B0303040502060204" pitchFamily="34" charset="77"/>
            </a:endParaRPr>
          </a:p>
        </p:txBody>
      </p:sp>
      <p:pic>
        <p:nvPicPr>
          <p:cNvPr id="5" name="Bildobjekt 2">
            <a:extLst>
              <a:ext uri="{FF2B5EF4-FFF2-40B4-BE49-F238E27FC236}">
                <a16:creationId xmlns:a16="http://schemas.microsoft.com/office/drawing/2014/main" xmlns="" id="{73EE45DD-9255-4E8D-9ED0-4CC1B1AB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0174" y="240989"/>
            <a:ext cx="999653" cy="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8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xmlns="" id="{17A4644E-DF8A-4B31-986A-447E95D7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xmlns="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xmlns="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xmlns="" id="{D42AD50D-806F-48B0-8722-232B8388D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9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7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xmlns="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xmlns="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xmlns="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xmlns="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D09F532-14A6-4F08-99F2-477F6898A06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00120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D1C192DF-B8A3-4043-9780-7C74D899B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8175" y="240985"/>
            <a:ext cx="1003652" cy="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7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xmlns="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xmlns="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58" r:id="rId2"/>
    <p:sldLayoutId id="2147483757" r:id="rId3"/>
    <p:sldLayoutId id="2147483671" r:id="rId4"/>
    <p:sldLayoutId id="2147483778" r:id="rId5"/>
    <p:sldLayoutId id="2147483663" r:id="rId6"/>
    <p:sldLayoutId id="2147483702" r:id="rId7"/>
    <p:sldLayoutId id="2147483669" r:id="rId8"/>
    <p:sldLayoutId id="2147483670" r:id="rId9"/>
    <p:sldLayoutId id="2147483759" r:id="rId10"/>
    <p:sldLayoutId id="2147483673" r:id="rId11"/>
    <p:sldLayoutId id="2147483674" r:id="rId12"/>
    <p:sldLayoutId id="2147483696" r:id="rId13"/>
    <p:sldLayoutId id="2147483700" r:id="rId14"/>
    <p:sldLayoutId id="2147483722" r:id="rId15"/>
    <p:sldLayoutId id="2147483725" r:id="rId16"/>
    <p:sldLayoutId id="2147483724" r:id="rId17"/>
    <p:sldLayoutId id="2147483779" r:id="rId18"/>
    <p:sldLayoutId id="2147483665" r:id="rId1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xmlns="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xmlns="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4" r:id="rId2"/>
    <p:sldLayoutId id="2147483777" r:id="rId3"/>
    <p:sldLayoutId id="2147483769" r:id="rId4"/>
    <p:sldLayoutId id="2147483767" r:id="rId5"/>
    <p:sldLayoutId id="2147483776" r:id="rId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chemeClr val="accent6">
                <a:lumMod val="7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72317EB4-49B2-4D35-A6CF-D3ED2F91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AF8D0F1A-BE13-440E-B0B8-F2038BCC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3534A365-C66A-494E-A60B-D2E84121D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7AC181AE-313F-41C6-A3DC-A5BCF790F5F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761970"/>
              <a:t>2020-03-08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F4E5AA8A-27A4-4490-81CD-32EC67267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1060CCFC-8497-49B2-9FC8-46E91300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9CE5D074-7A58-46A2-96AA-0FE10105DC7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Föreslaget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lag per </a:t>
            </a:r>
            <a:r>
              <a:rPr lang="en-US" dirty="0" err="1" smtClean="0"/>
              <a:t>klass</a:t>
            </a:r>
            <a:r>
              <a:rPr lang="en-US" dirty="0" smtClean="0"/>
              <a:t> - </a:t>
            </a:r>
            <a:r>
              <a:rPr lang="en-US" dirty="0" err="1" smtClean="0"/>
              <a:t>målbild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18479"/>
              </p:ext>
            </p:extLst>
          </p:nvPr>
        </p:nvGraphicFramePr>
        <p:xfrm>
          <a:off x="1623616" y="1921396"/>
          <a:ext cx="7124727" cy="2659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530"/>
                <a:gridCol w="1250692"/>
                <a:gridCol w="1320955"/>
                <a:gridCol w="885321"/>
                <a:gridCol w="1053954"/>
                <a:gridCol w="899374"/>
                <a:gridCol w="1039901"/>
              </a:tblGrid>
              <a:tr h="725387"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 dirty="0">
                          <a:effectLst/>
                        </a:rPr>
                        <a:t>Födda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Förslag antal </a:t>
                      </a:r>
                      <a:br>
                        <a:rPr lang="sv-SE" sz="1100" u="none" strike="noStrike">
                          <a:effectLst/>
                        </a:rPr>
                      </a:br>
                      <a:r>
                        <a:rPr lang="sv-SE" sz="1100" u="none" strike="noStrike">
                          <a:effectLst/>
                        </a:rPr>
                        <a:t>F 2020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Förslag antal </a:t>
                      </a:r>
                      <a:br>
                        <a:rPr lang="sv-SE" sz="1100" u="none" strike="noStrike">
                          <a:effectLst/>
                        </a:rPr>
                      </a:br>
                      <a:r>
                        <a:rPr lang="sv-SE" sz="1100" u="none" strike="noStrike">
                          <a:effectLst/>
                        </a:rPr>
                        <a:t>P 2020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2020 Totalt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2019 F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2019 P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-08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-09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-13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X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x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95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230</a:t>
                      </a:r>
                      <a:endParaRPr lang="sv-S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325</a:t>
                      </a:r>
                      <a:endParaRPr lang="sv-S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Prel</a:t>
            </a:r>
            <a:r>
              <a:rPr lang="en-US" dirty="0" smtClean="0"/>
              <a:t> </a:t>
            </a:r>
            <a:r>
              <a:rPr lang="en-US" dirty="0" err="1" smtClean="0"/>
              <a:t>spelschema</a:t>
            </a:r>
            <a:r>
              <a:rPr lang="en-US" dirty="0" smtClean="0"/>
              <a:t> 230220 </a:t>
            </a:r>
            <a:br>
              <a:rPr lang="en-US" dirty="0" smtClean="0"/>
            </a:br>
            <a:r>
              <a:rPr lang="en-US" dirty="0" smtClean="0"/>
              <a:t>29/30 </a:t>
            </a:r>
            <a:r>
              <a:rPr lang="en-US" dirty="0" err="1" smtClean="0"/>
              <a:t>aug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5/6 </a:t>
            </a:r>
            <a:r>
              <a:rPr lang="en-US" dirty="0" err="1" smtClean="0"/>
              <a:t>september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27805"/>
              </p:ext>
            </p:extLst>
          </p:nvPr>
        </p:nvGraphicFramePr>
        <p:xfrm>
          <a:off x="1653157" y="1633364"/>
          <a:ext cx="6659065" cy="328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191"/>
                <a:gridCol w="1363730"/>
                <a:gridCol w="913989"/>
                <a:gridCol w="1088083"/>
                <a:gridCol w="928497"/>
                <a:gridCol w="1073575"/>
              </a:tblGrid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2020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Spelform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# matcher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Antal 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Klass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F11 + F12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F08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lördag 29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1:e söndag 30 aug fm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söndag 30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2:e lördag 5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P08 + F09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lördag 5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2:e söndag 6 sep fm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3-m-3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P13 + F13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söndag 6 sep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F10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67873"/>
              </p:ext>
            </p:extLst>
          </p:nvPr>
        </p:nvGraphicFramePr>
        <p:xfrm>
          <a:off x="1653157" y="1633364"/>
          <a:ext cx="6659065" cy="328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191"/>
                <a:gridCol w="1363730"/>
                <a:gridCol w="913989"/>
                <a:gridCol w="1088083"/>
                <a:gridCol w="928497"/>
                <a:gridCol w="1073575"/>
              </a:tblGrid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2020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Spelform</a:t>
                      </a:r>
                      <a:endParaRPr lang="sv-SE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# matcher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Antal plan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Klass</a:t>
                      </a:r>
                      <a:endParaRPr lang="sv-SE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F11 + F12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1:e lördag 29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F08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lördag 29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1:e söndag 30 aug fm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5-m-5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1:e söndag 30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311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2:e lördag 5 aug fm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 + TS + A-gräs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P08 + F09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lördag 5 aug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2:e söndag 6 sep fm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3-m-3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BF+TS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P13 + F13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20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2:e söndag 6 sep 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7-m-7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BF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F10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Föreslaget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lag per </a:t>
            </a:r>
            <a:r>
              <a:rPr lang="en-US" dirty="0" err="1" smtClean="0"/>
              <a:t>klass</a:t>
            </a:r>
            <a:r>
              <a:rPr lang="en-US" dirty="0" smtClean="0"/>
              <a:t> – </a:t>
            </a:r>
            <a:r>
              <a:rPr lang="en-US" dirty="0" err="1" smtClean="0"/>
              <a:t>antal</a:t>
            </a:r>
            <a:r>
              <a:rPr lang="en-US" dirty="0" smtClean="0"/>
              <a:t> matcher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planfördelning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629553"/>
          </a:xfrm>
        </p:spPr>
        <p:txBody>
          <a:bodyPr/>
          <a:lstStyle/>
          <a:p>
            <a:r>
              <a:rPr lang="en-US" dirty="0" err="1" smtClean="0"/>
              <a:t>Ansvar</a:t>
            </a:r>
            <a:r>
              <a:rPr lang="en-US" dirty="0" smtClean="0"/>
              <a:t> per </a:t>
            </a:r>
            <a:r>
              <a:rPr lang="en-US" dirty="0" err="1" smtClean="0"/>
              <a:t>helg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191411"/>
              </p:ext>
            </p:extLst>
          </p:nvPr>
        </p:nvGraphicFramePr>
        <p:xfrm>
          <a:off x="698500" y="298728"/>
          <a:ext cx="8763000" cy="518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88"/>
                <a:gridCol w="3062941"/>
                <a:gridCol w="3372971"/>
              </a:tblGrid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Område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1 29-30 </a:t>
                      </a:r>
                      <a:r>
                        <a:rPr lang="en-US" sz="1300" dirty="0" err="1" smtClean="0"/>
                        <a:t>aug</a:t>
                      </a:r>
                      <a:r>
                        <a:rPr lang="en-US" sz="1300" dirty="0" smtClean="0"/>
                        <a:t> F08, F11, F12, P11, P12, P10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2 5-6 sept F09, F10, F13, P08, P09, P13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Servering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Karin</a:t>
                      </a:r>
                      <a:r>
                        <a:rPr lang="en-US" sz="1300" baseline="0" dirty="0" smtClean="0"/>
                        <a:t> Renås F12</a:t>
                      </a:r>
                      <a:r>
                        <a:rPr lang="en-US" sz="1300" dirty="0" smtClean="0"/>
                        <a:t>, Kristina </a:t>
                      </a:r>
                      <a:r>
                        <a:rPr lang="en-US" sz="1300" dirty="0" err="1" smtClean="0"/>
                        <a:t>Ulmstedt</a:t>
                      </a:r>
                      <a:r>
                        <a:rPr lang="en-US" sz="1300" dirty="0" smtClean="0"/>
                        <a:t> P11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Cecilia Ballard P08</a:t>
                      </a:r>
                      <a:r>
                        <a:rPr lang="en-US" sz="1300" baseline="0" dirty="0" smtClean="0"/>
                        <a:t> + </a:t>
                      </a:r>
                      <a:r>
                        <a:rPr lang="en-US" sz="1300" baseline="0" dirty="0" err="1" smtClean="0"/>
                        <a:t>ev</a:t>
                      </a:r>
                      <a:r>
                        <a:rPr lang="en-US" sz="1300" dirty="0" smtClean="0"/>
                        <a:t> P13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55449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Matchvärdar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Sabina Vergara, Jim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Ekliden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P12 </a:t>
                      </a:r>
                      <a:endParaRPr lang="en-US" sz="1300" dirty="0" smtClean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Anette Sellbom, Anna Karin Holzner P09</a:t>
                      </a:r>
                    </a:p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Infodisk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Maria Markeus F08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Christina Påsse F09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Kassaredovisning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Parkering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Jennie </a:t>
                      </a:r>
                      <a:r>
                        <a:rPr lang="sv-SE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Breitkreuz</a:t>
                      </a:r>
                      <a:r>
                        <a:rPr lang="sv-SE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P10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Mikael Nilsson P13</a:t>
                      </a: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Försäljning</a:t>
                      </a:r>
                      <a:r>
                        <a:rPr lang="en-US" sz="1300" dirty="0" smtClean="0"/>
                        <a:t>/Kiosk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Lotta Eriksson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P11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F13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Vaktmästeri</a:t>
                      </a:r>
                      <a:r>
                        <a:rPr lang="en-US" sz="1300" dirty="0" smtClean="0"/>
                        <a:t>/</a:t>
                      </a:r>
                      <a:r>
                        <a:rPr lang="en-US" sz="1300" dirty="0" err="1" smtClean="0"/>
                        <a:t>Städ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Maria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Savela</a:t>
                      </a:r>
                      <a:r>
                        <a:rPr lang="en-US" sz="1300" baseline="0" dirty="0" smtClean="0"/>
                        <a:t> F11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Dan-Ove Marcelind F10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Efterarbete</a:t>
                      </a:r>
                      <a:r>
                        <a:rPr lang="en-US" sz="1300" baseline="0" dirty="0" smtClean="0"/>
                        <a:t> – </a:t>
                      </a:r>
                      <a:r>
                        <a:rPr lang="en-US" sz="1300" baseline="0" dirty="0" err="1" smtClean="0"/>
                        <a:t>stänga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cupen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Sabina Vergara, Jim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</a:rPr>
                        <a:t>Ekliden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P12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Christina Påsse F09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Resurspool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Medaljutdelning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Maria</a:t>
                      </a:r>
                      <a:r>
                        <a:rPr lang="en-US" sz="1300" baseline="0" dirty="0" smtClean="0"/>
                        <a:t> Markeus F08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Helena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Trönell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F09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Planbygge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Mikael Nilsson P10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Domaransvarig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Joakim</a:t>
                      </a:r>
                      <a:r>
                        <a:rPr lang="en-US" sz="1300" baseline="0" dirty="0" smtClean="0"/>
                        <a:t> Hissa P12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Jonas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Celander P09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Fredagspreparering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Sargansvariga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-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P13/F13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629553"/>
          </a:xfrm>
        </p:spPr>
        <p:txBody>
          <a:bodyPr/>
          <a:lstStyle/>
          <a:p>
            <a:r>
              <a:rPr lang="en-US" dirty="0" err="1" smtClean="0"/>
              <a:t>Ansvar</a:t>
            </a:r>
            <a:r>
              <a:rPr lang="en-US" dirty="0" smtClean="0"/>
              <a:t> per </a:t>
            </a:r>
            <a:r>
              <a:rPr lang="en-US" dirty="0" err="1" smtClean="0"/>
              <a:t>helg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73407"/>
              </p:ext>
            </p:extLst>
          </p:nvPr>
        </p:nvGraphicFramePr>
        <p:xfrm>
          <a:off x="698500" y="298728"/>
          <a:ext cx="8763000" cy="518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88"/>
                <a:gridCol w="3062941"/>
                <a:gridCol w="3372971"/>
              </a:tblGrid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Område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1 29-30 </a:t>
                      </a:r>
                      <a:r>
                        <a:rPr lang="en-US" sz="1300" dirty="0" err="1" smtClean="0"/>
                        <a:t>aug</a:t>
                      </a:r>
                      <a:r>
                        <a:rPr lang="en-US" sz="1300" dirty="0" smtClean="0"/>
                        <a:t> F08, F11, F12, P11, P12, P10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Helg</a:t>
                      </a:r>
                      <a:r>
                        <a:rPr lang="en-US" sz="1300" dirty="0" smtClean="0"/>
                        <a:t> 2 5-6 sept F09, F10, F13, P08, P09, P13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Sjukvård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76200" marR="76200" marT="38100" marB="38100"/>
                </a:tc>
              </a:tr>
              <a:tr h="55449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Anmälningsansvariga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Spelschema</a:t>
                      </a: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Henrik Gustafsson (Joakim Hissa)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Henrik Gustafsson (Joakim Hissa)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2794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8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Aktiviteter</a:t>
            </a:r>
            <a:r>
              <a:rPr lang="en-US" dirty="0" smtClean="0"/>
              <a:t> i </a:t>
            </a:r>
            <a:r>
              <a:rPr lang="en-US" dirty="0" err="1" smtClean="0"/>
              <a:t>närtid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Ö</a:t>
            </a:r>
            <a:r>
              <a:rPr lang="en-US" dirty="0" err="1" smtClean="0"/>
              <a:t>ppna</a:t>
            </a:r>
            <a:r>
              <a:rPr lang="en-US" dirty="0" smtClean="0"/>
              <a:t> </a:t>
            </a:r>
            <a:r>
              <a:rPr lang="en-US" dirty="0" err="1" smtClean="0"/>
              <a:t>anmälan</a:t>
            </a:r>
            <a:r>
              <a:rPr lang="en-US" dirty="0" smtClean="0"/>
              <a:t> – </a:t>
            </a:r>
            <a:r>
              <a:rPr lang="en-US" dirty="0" err="1" smtClean="0"/>
              <a:t>målet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mitten </a:t>
            </a:r>
            <a:r>
              <a:rPr lang="en-US" dirty="0" err="1" smtClean="0"/>
              <a:t>av</a:t>
            </a:r>
            <a:r>
              <a:rPr lang="en-US" dirty="0" smtClean="0"/>
              <a:t> mars</a:t>
            </a:r>
          </a:p>
          <a:p>
            <a:r>
              <a:rPr lang="en-US" dirty="0" err="1" smtClean="0"/>
              <a:t>Inventera</a:t>
            </a:r>
            <a:r>
              <a:rPr lang="en-US" dirty="0" smtClean="0"/>
              <a:t> - per </a:t>
            </a:r>
            <a:r>
              <a:rPr lang="en-US" dirty="0" err="1" smtClean="0"/>
              <a:t>område</a:t>
            </a:r>
            <a:endParaRPr lang="en-US" dirty="0" smtClean="0"/>
          </a:p>
          <a:p>
            <a:r>
              <a:rPr lang="en-US" dirty="0" err="1" smtClean="0"/>
              <a:t>Medaljbeställning</a:t>
            </a:r>
            <a:endParaRPr lang="en-US" dirty="0" smtClean="0"/>
          </a:p>
          <a:p>
            <a:r>
              <a:rPr lang="en-US" dirty="0" err="1" smtClean="0"/>
              <a:t>Informera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inkludera</a:t>
            </a:r>
            <a:r>
              <a:rPr lang="en-US" dirty="0" smtClean="0"/>
              <a:t> P/F13</a:t>
            </a:r>
          </a:p>
          <a:p>
            <a:r>
              <a:rPr lang="en-US" dirty="0" err="1" smtClean="0"/>
              <a:t>Bestämma</a:t>
            </a:r>
            <a:r>
              <a:rPr lang="en-US" dirty="0" smtClean="0"/>
              <a:t> </a:t>
            </a:r>
            <a:r>
              <a:rPr lang="en-US" dirty="0" err="1" smtClean="0"/>
              <a:t>finala</a:t>
            </a:r>
            <a:r>
              <a:rPr lang="en-US" dirty="0" smtClean="0"/>
              <a:t> </a:t>
            </a:r>
            <a:r>
              <a:rPr lang="en-US" dirty="0" err="1" smtClean="0"/>
              <a:t>ansvarsområden</a:t>
            </a:r>
            <a:r>
              <a:rPr lang="en-US" dirty="0" smtClean="0"/>
              <a:t> per </a:t>
            </a:r>
            <a:r>
              <a:rPr lang="en-US" dirty="0" err="1" smtClean="0"/>
              <a:t>helg</a:t>
            </a:r>
            <a:endParaRPr lang="en-US" dirty="0" smtClean="0"/>
          </a:p>
          <a:p>
            <a:r>
              <a:rPr lang="en-US" dirty="0" err="1" smtClean="0"/>
              <a:t>Bestämma</a:t>
            </a:r>
            <a:r>
              <a:rPr lang="en-US" dirty="0" smtClean="0"/>
              <a:t> </a:t>
            </a:r>
            <a:r>
              <a:rPr lang="en-US" dirty="0" err="1" smtClean="0"/>
              <a:t>anmälningsansvariga</a:t>
            </a:r>
            <a:r>
              <a:rPr lang="en-US" dirty="0" smtClean="0"/>
              <a:t> per lag</a:t>
            </a:r>
          </a:p>
          <a:p>
            <a:r>
              <a:rPr lang="en-US" dirty="0" err="1" smtClean="0"/>
              <a:t>Kontakta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informera</a:t>
            </a:r>
            <a:r>
              <a:rPr lang="en-US" dirty="0" smtClean="0"/>
              <a:t> </a:t>
            </a:r>
            <a:r>
              <a:rPr lang="en-US" dirty="0" err="1" smtClean="0"/>
              <a:t>domargruppen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vo Cars">
  <a:themeElements>
    <a:clrScheme name="Volvo Ca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567E"/>
      </a:accent1>
      <a:accent2>
        <a:srgbClr val="8897AF"/>
      </a:accent2>
      <a:accent3>
        <a:srgbClr val="A13432"/>
      </a:accent3>
      <a:accent4>
        <a:srgbClr val="D7A49C"/>
      </a:accent4>
      <a:accent5>
        <a:srgbClr val="68875C"/>
      </a:accent5>
      <a:accent6>
        <a:srgbClr val="A4AE9B"/>
      </a:accent6>
      <a:hlink>
        <a:srgbClr val="3D567E"/>
      </a:hlink>
      <a:folHlink>
        <a:srgbClr val="8897AF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lvo_Cars_Presentation_2019_16x9.potx" id="{CFE14AA0-3E02-4909-B0CF-49623CADC72D}" vid="{1776BD23-A5CE-49FE-8F9C-C4CEA914F69F}"/>
    </a:ext>
  </a:extLst>
</a:theme>
</file>

<file path=ppt/theme/theme2.xml><?xml version="1.0" encoding="utf-8"?>
<a:theme xmlns:a="http://schemas.openxmlformats.org/drawingml/2006/main" name="Volvo Cars (dark theme)">
  <a:themeElements>
    <a:clrScheme name="Volvo colours">
      <a:dk1>
        <a:srgbClr val="000000"/>
      </a:dk1>
      <a:lt1>
        <a:srgbClr val="FFFFFF"/>
      </a:lt1>
      <a:dk2>
        <a:srgbClr val="252A3A"/>
      </a:dk2>
      <a:lt2>
        <a:srgbClr val="3D567E"/>
      </a:lt2>
      <a:accent1>
        <a:srgbClr val="BF834B"/>
      </a:accent1>
      <a:accent2>
        <a:srgbClr val="D9B48B"/>
      </a:accent2>
      <a:accent3>
        <a:srgbClr val="A13432"/>
      </a:accent3>
      <a:accent4>
        <a:srgbClr val="D7A49C"/>
      </a:accent4>
      <a:accent5>
        <a:srgbClr val="68875C"/>
      </a:accent5>
      <a:accent6>
        <a:srgbClr val="A4AE9B"/>
      </a:accent6>
      <a:hlink>
        <a:srgbClr val="8897AF"/>
      </a:hlink>
      <a:folHlink>
        <a:srgbClr val="BFC8D2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lvo_Cars_Presentation_2019_16x9.potx" id="{CFE14AA0-3E02-4909-B0CF-49623CADC72D}" vid="{7D598540-375A-417E-A844-CBF81993998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1610</TotalTime>
  <Words>519</Words>
  <Application>Microsoft Office PowerPoint</Application>
  <PresentationFormat>Custom</PresentationFormat>
  <Paragraphs>225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Volvo Novum Light</vt:lpstr>
      <vt:lpstr>Volvo Novum Medium</vt:lpstr>
      <vt:lpstr>Calibri Light</vt:lpstr>
      <vt:lpstr>Arial</vt:lpstr>
      <vt:lpstr>Volvo Broad Pro</vt:lpstr>
      <vt:lpstr>Volvo Novum</vt:lpstr>
      <vt:lpstr>Calibri</vt:lpstr>
      <vt:lpstr>Volvo Cars</vt:lpstr>
      <vt:lpstr>Volvo Cars (dark theme)</vt:lpstr>
      <vt:lpstr>Office-tema</vt:lpstr>
      <vt:lpstr>Föreslaget antal lag per klass - målbild </vt:lpstr>
      <vt:lpstr>Prel spelschema 230220  29/30 aug och 5/6 september</vt:lpstr>
      <vt:lpstr>PowerPoint Presentation</vt:lpstr>
      <vt:lpstr>Ansvar per helg</vt:lpstr>
      <vt:lpstr>Ansvar per helg</vt:lpstr>
      <vt:lpstr>Aktiviteter i närtid  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Ansvar per helg</dc:title>
  <dc:creator>Gustafsson, Henrik</dc:creator>
  <cp:lastModifiedBy>Nilsson, Mikael (C2X)</cp:lastModifiedBy>
  <cp:revision>11</cp:revision>
  <dcterms:created xsi:type="dcterms:W3CDTF">2020-02-22T15:51:54Z</dcterms:created>
  <dcterms:modified xsi:type="dcterms:W3CDTF">2020-03-08T20:57:07Z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OHALLGRE@volvocars.com</vt:lpwstr>
  </property>
  <property fmtid="{D5CDD505-2E9C-101B-9397-08002B2CF9AE}" pid="5" name="MSIP_Label_7fea2623-af8f-4fb8-b1cf-b63cc8e496aa_SetDate">
    <vt:lpwstr>2019-03-28T06:51:05.8847724Z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