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2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61-4955-4CBB-9C55-6EEB95FC6B0E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386E-5B50-4E5E-B982-934522553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3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61-4955-4CBB-9C55-6EEB95FC6B0E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386E-5B50-4E5E-B982-934522553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55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61-4955-4CBB-9C55-6EEB95FC6B0E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386E-5B50-4E5E-B982-934522553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20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61-4955-4CBB-9C55-6EEB95FC6B0E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386E-5B50-4E5E-B982-934522553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61-4955-4CBB-9C55-6EEB95FC6B0E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386E-5B50-4E5E-B982-934522553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788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61-4955-4CBB-9C55-6EEB95FC6B0E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386E-5B50-4E5E-B982-934522553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88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61-4955-4CBB-9C55-6EEB95FC6B0E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386E-5B50-4E5E-B982-934522553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002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61-4955-4CBB-9C55-6EEB95FC6B0E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386E-5B50-4E5E-B982-934522553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88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61-4955-4CBB-9C55-6EEB95FC6B0E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386E-5B50-4E5E-B982-934522553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2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61-4955-4CBB-9C55-6EEB95FC6B0E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386E-5B50-4E5E-B982-934522553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0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61-4955-4CBB-9C55-6EEB95FC6B0E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386E-5B50-4E5E-B982-934522553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9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CFA61-4955-4CBB-9C55-6EEB95FC6B0E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3386E-5B50-4E5E-B982-934522553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37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sv-SE" dirty="0" smtClean="0"/>
              <a:t>FP10 Föräldramöte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3" y="4800397"/>
            <a:ext cx="3222699" cy="121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79512" y="2482963"/>
            <a:ext cx="5472608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556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VAD är målet med träningen</a:t>
            </a:r>
          </a:p>
          <a:p>
            <a:r>
              <a:rPr lang="sv-SE" dirty="0" smtClean="0"/>
              <a:t>HUR </a:t>
            </a:r>
          </a:p>
          <a:p>
            <a:r>
              <a:rPr lang="sv-SE" dirty="0" smtClean="0"/>
              <a:t>NÄR och VAR </a:t>
            </a:r>
          </a:p>
          <a:p>
            <a:r>
              <a:rPr lang="sv-SE" dirty="0" smtClean="0"/>
              <a:t>VEM gör vad</a:t>
            </a:r>
          </a:p>
          <a:p>
            <a:r>
              <a:rPr lang="sv-SE" dirty="0" smtClean="0"/>
              <a:t>ÖVRIGT kläder, cuper, pengar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44207" y="4716604"/>
            <a:ext cx="2520281" cy="189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198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Vårt</a:t>
            </a:r>
            <a:r>
              <a:rPr lang="en-US" dirty="0"/>
              <a:t> </a:t>
            </a:r>
            <a:r>
              <a:rPr lang="en-US" b="1" dirty="0" err="1"/>
              <a:t>mål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ska</a:t>
            </a:r>
            <a:r>
              <a:rPr lang="en-US" dirty="0"/>
              <a:t> </a:t>
            </a:r>
            <a:r>
              <a:rPr lang="en-US" dirty="0" err="1"/>
              <a:t>kännas</a:t>
            </a:r>
            <a:r>
              <a:rPr lang="en-US" dirty="0"/>
              <a:t> </a:t>
            </a:r>
            <a:r>
              <a:rPr lang="en-US" b="1" dirty="0" err="1"/>
              <a:t>roligt</a:t>
            </a:r>
            <a:r>
              <a:rPr lang="en-US" b="1" dirty="0"/>
              <a:t> </a:t>
            </a:r>
            <a:r>
              <a:rPr lang="en-US" dirty="0"/>
              <a:t>med </a:t>
            </a:r>
            <a:r>
              <a:rPr lang="en-US" dirty="0" err="1"/>
              <a:t>fotbollsträningen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Vi </a:t>
            </a:r>
            <a:r>
              <a:rPr lang="en-US" dirty="0" err="1"/>
              <a:t>vill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våra</a:t>
            </a:r>
            <a:r>
              <a:rPr lang="en-US" dirty="0"/>
              <a:t> barn </a:t>
            </a:r>
            <a:r>
              <a:rPr lang="en-US" dirty="0" err="1"/>
              <a:t>ska</a:t>
            </a:r>
            <a:r>
              <a:rPr lang="en-US" dirty="0"/>
              <a:t> </a:t>
            </a:r>
            <a:r>
              <a:rPr lang="en-US" dirty="0" err="1"/>
              <a:t>komma</a:t>
            </a:r>
            <a:r>
              <a:rPr lang="en-US" dirty="0"/>
              <a:t> i </a:t>
            </a:r>
            <a:r>
              <a:rPr lang="en-US" dirty="0" err="1"/>
              <a:t>kontakt</a:t>
            </a:r>
            <a:r>
              <a:rPr lang="en-US" dirty="0"/>
              <a:t> med </a:t>
            </a:r>
            <a:r>
              <a:rPr lang="en-US" b="1" dirty="0" err="1"/>
              <a:t>fotboll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b="1" dirty="0" err="1"/>
              <a:t>lekfullt</a:t>
            </a:r>
            <a:r>
              <a:rPr lang="en-US" dirty="0"/>
              <a:t> </a:t>
            </a:r>
            <a:r>
              <a:rPr lang="en-US" dirty="0" err="1"/>
              <a:t>sätt</a:t>
            </a:r>
            <a:r>
              <a:rPr lang="en-US" dirty="0"/>
              <a:t>,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ska</a:t>
            </a:r>
            <a:r>
              <a:rPr lang="en-US" dirty="0"/>
              <a:t> </a:t>
            </a:r>
            <a:r>
              <a:rPr lang="en-US" dirty="0" err="1"/>
              <a:t>få</a:t>
            </a:r>
            <a:r>
              <a:rPr lang="en-US" dirty="0"/>
              <a:t> </a:t>
            </a:r>
            <a:r>
              <a:rPr lang="en-US" dirty="0" err="1"/>
              <a:t>öva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 smtClean="0"/>
              <a:t>bollkontroll</a:t>
            </a:r>
            <a:r>
              <a:rPr lang="en-US" dirty="0" smtClean="0"/>
              <a:t>, </a:t>
            </a:r>
            <a:r>
              <a:rPr lang="en-US" b="1" dirty="0" err="1" smtClean="0"/>
              <a:t>vara</a:t>
            </a:r>
            <a:r>
              <a:rPr lang="en-US" b="1" dirty="0" smtClean="0"/>
              <a:t> </a:t>
            </a:r>
            <a:r>
              <a:rPr lang="en-US" b="1" dirty="0"/>
              <a:t>del i </a:t>
            </a:r>
            <a:r>
              <a:rPr lang="en-US" b="1" dirty="0" err="1"/>
              <a:t>ett</a:t>
            </a:r>
            <a:r>
              <a:rPr lang="en-US" b="1" dirty="0"/>
              <a:t> lag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 smtClean="0"/>
              <a:t>prova</a:t>
            </a:r>
            <a:r>
              <a:rPr lang="en-US" dirty="0" smtClean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spela</a:t>
            </a:r>
            <a:r>
              <a:rPr lang="en-US" dirty="0"/>
              <a:t> </a:t>
            </a:r>
            <a:r>
              <a:rPr lang="en-US" b="1" dirty="0" err="1"/>
              <a:t>fotbollsmatch</a:t>
            </a:r>
            <a:r>
              <a:rPr lang="en-US" dirty="0"/>
              <a:t>. 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44207" y="4716604"/>
            <a:ext cx="2520281" cy="189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047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392488"/>
          </a:xfrm>
        </p:spPr>
        <p:txBody>
          <a:bodyPr>
            <a:normAutofit/>
          </a:bodyPr>
          <a:lstStyle/>
          <a:p>
            <a:r>
              <a:rPr lang="sv-SE" dirty="0" smtClean="0"/>
              <a:t>Killar &amp; Tjejer</a:t>
            </a:r>
          </a:p>
          <a:p>
            <a:r>
              <a:rPr lang="sv-SE" dirty="0" smtClean="0"/>
              <a:t>1h</a:t>
            </a:r>
          </a:p>
          <a:p>
            <a:r>
              <a:rPr lang="sv-SE" dirty="0" smtClean="0"/>
              <a:t>Samma träningsupplägg som innan men </a:t>
            </a:r>
          </a:p>
          <a:p>
            <a:pPr lvl="1"/>
            <a:r>
              <a:rPr lang="sv-SE" dirty="0" smtClean="0"/>
              <a:t>mer fokus på fotboll </a:t>
            </a:r>
          </a:p>
          <a:p>
            <a:pPr lvl="1"/>
            <a:r>
              <a:rPr lang="sv-SE" dirty="0"/>
              <a:t>m</a:t>
            </a:r>
            <a:r>
              <a:rPr lang="sv-SE" dirty="0" smtClean="0"/>
              <a:t>er tid för match</a:t>
            </a:r>
          </a:p>
          <a:p>
            <a:r>
              <a:rPr lang="sv-SE" dirty="0" smtClean="0"/>
              <a:t>Aktiva ledare på planen, föräldrar vid sidan 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44207" y="4716604"/>
            <a:ext cx="2520281" cy="189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761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20480"/>
          </a:xfrm>
        </p:spPr>
        <p:txBody>
          <a:bodyPr>
            <a:normAutofit/>
          </a:bodyPr>
          <a:lstStyle/>
          <a:p>
            <a:r>
              <a:rPr lang="sv-SE" dirty="0"/>
              <a:t>P</a:t>
            </a:r>
            <a:r>
              <a:rPr lang="sv-SE" dirty="0" smtClean="0"/>
              <a:t>ositiv stämning i laget</a:t>
            </a:r>
          </a:p>
          <a:p>
            <a:r>
              <a:rPr lang="sv-SE" dirty="0" smtClean="0"/>
              <a:t>Kamratskap</a:t>
            </a:r>
          </a:p>
          <a:p>
            <a:r>
              <a:rPr lang="sv-SE" dirty="0" smtClean="0"/>
              <a:t>Ledare väljer</a:t>
            </a:r>
          </a:p>
          <a:p>
            <a:r>
              <a:rPr lang="sv-SE" dirty="0" smtClean="0"/>
              <a:t>Konflikter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44207" y="4716604"/>
            <a:ext cx="2520281" cy="189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87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NÄR och VAR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Lördag 10.45-11.45 </a:t>
            </a:r>
          </a:p>
          <a:p>
            <a:r>
              <a:rPr lang="sv-SE" dirty="0" smtClean="0"/>
              <a:t>Bjurforsplanen</a:t>
            </a:r>
          </a:p>
          <a:p>
            <a:r>
              <a:rPr lang="sv-SE" dirty="0" smtClean="0"/>
              <a:t>Ledare träffas 10.30</a:t>
            </a:r>
          </a:p>
          <a:p>
            <a:endParaRPr lang="sv-SE" dirty="0"/>
          </a:p>
          <a:p>
            <a:r>
              <a:rPr lang="sv-SE" dirty="0" smtClean="0"/>
              <a:t>Info finns på Laget.se FP10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44207" y="4716604"/>
            <a:ext cx="2520281" cy="189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774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Ledare</a:t>
            </a:r>
          </a:p>
          <a:p>
            <a:pPr lvl="1"/>
            <a:endParaRPr lang="sv-SE" dirty="0" smtClean="0"/>
          </a:p>
          <a:p>
            <a:r>
              <a:rPr lang="sv-SE" dirty="0" smtClean="0"/>
              <a:t>Föräldrarepresentanter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44207" y="4716604"/>
            <a:ext cx="2520281" cy="189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886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Utrustning märkt</a:t>
            </a:r>
          </a:p>
          <a:p>
            <a:pPr lvl="1"/>
            <a:r>
              <a:rPr lang="sv-SE" dirty="0" smtClean="0"/>
              <a:t>Kläder efter väder</a:t>
            </a:r>
          </a:p>
          <a:p>
            <a:pPr lvl="1"/>
            <a:r>
              <a:rPr lang="sv-SE" dirty="0" smtClean="0"/>
              <a:t>Benskydd</a:t>
            </a:r>
          </a:p>
          <a:p>
            <a:pPr lvl="1"/>
            <a:r>
              <a:rPr lang="sv-SE" dirty="0" smtClean="0"/>
              <a:t>Skor</a:t>
            </a:r>
          </a:p>
          <a:p>
            <a:pPr lvl="1"/>
            <a:r>
              <a:rPr lang="sv-SE" dirty="0" smtClean="0"/>
              <a:t>Vattenflaska</a:t>
            </a:r>
          </a:p>
          <a:p>
            <a:r>
              <a:rPr lang="sv-SE" dirty="0" smtClean="0"/>
              <a:t>Match mot andra lag/Cup</a:t>
            </a:r>
          </a:p>
          <a:p>
            <a:r>
              <a:rPr lang="sv-SE" dirty="0" smtClean="0"/>
              <a:t>Pengar</a:t>
            </a:r>
          </a:p>
          <a:p>
            <a:pPr lvl="1"/>
            <a:r>
              <a:rPr lang="sv-SE" dirty="0" smtClean="0"/>
              <a:t>Kaffe på träning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44207" y="4716604"/>
            <a:ext cx="2520281" cy="189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365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139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FP10 Föräldramöte</vt:lpstr>
      <vt:lpstr>AGENDA</vt:lpstr>
      <vt:lpstr>VAD</vt:lpstr>
      <vt:lpstr>HUR</vt:lpstr>
      <vt:lpstr>HUR</vt:lpstr>
      <vt:lpstr>NÄR och VAR</vt:lpstr>
      <vt:lpstr>VEM</vt:lpstr>
      <vt:lpstr>ÖVRIGT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Eriksson Stina</dc:creator>
  <cp:lastModifiedBy>Eriksson Stina</cp:lastModifiedBy>
  <cp:revision>4</cp:revision>
  <dcterms:created xsi:type="dcterms:W3CDTF">2016-09-05T20:44:03Z</dcterms:created>
  <dcterms:modified xsi:type="dcterms:W3CDTF">2016-09-06T17:48:39Z</dcterms:modified>
</cp:coreProperties>
</file>