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2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177"/>
            <a:ext cx="5515303" cy="2387600"/>
          </a:xfrm>
        </p:spPr>
        <p:txBody>
          <a:bodyPr anchor="b">
            <a:normAutofit/>
          </a:bodyPr>
          <a:lstStyle>
            <a:lvl1pPr algn="l">
              <a:defRPr sz="5400">
                <a:latin typeface="Volvo Broad Pro" panose="02000606020000020004" pitchFamily="50" charset="0"/>
                <a:ea typeface="Adobe Gothic Std B" panose="020B0800000000000000" pitchFamily="34" charset="-128"/>
              </a:defRPr>
            </a:lvl1pPr>
          </a:lstStyle>
          <a:p>
            <a:r>
              <a:rPr lang="en-US" dirty="0"/>
              <a:t>Click to edit Master title style</a:t>
            </a:r>
          </a:p>
        </p:txBody>
      </p:sp>
      <p:sp>
        <p:nvSpPr>
          <p:cNvPr id="3" name="Subtitle 2"/>
          <p:cNvSpPr>
            <a:spLocks noGrp="1"/>
          </p:cNvSpPr>
          <p:nvPr>
            <p:ph type="subTitle" idx="1"/>
          </p:nvPr>
        </p:nvSpPr>
        <p:spPr>
          <a:xfrm>
            <a:off x="685800" y="4463886"/>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FC4D6E7-6DFC-4F9B-9EA0-38BFDC1229C4}" type="datetimeFigureOut">
              <a:rPr lang="sv-SE" smtClean="0"/>
              <a:t>2019-04-07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E5943B-0DC2-4029-8585-6E542BBFFEA8}" type="slidenum">
              <a:rPr lang="sv-SE" smtClean="0"/>
              <a:t>‹#›</a:t>
            </a:fld>
            <a:endParaRPr lang="sv-SE"/>
          </a:p>
        </p:txBody>
      </p:sp>
      <p:pic>
        <p:nvPicPr>
          <p:cNvPr id="7" name="Picture 6">
            <a:extLst>
              <a:ext uri="{FF2B5EF4-FFF2-40B4-BE49-F238E27FC236}">
                <a16:creationId xmlns:a16="http://schemas.microsoft.com/office/drawing/2014/main" id="{08A9C9DD-C72A-4874-9965-70915623C734}"/>
              </a:ext>
            </a:extLst>
          </p:cNvPr>
          <p:cNvPicPr>
            <a:picLocks noChangeAspect="1"/>
          </p:cNvPicPr>
          <p:nvPr userDrawn="1"/>
        </p:nvPicPr>
        <p:blipFill>
          <a:blip r:embed="rId2"/>
          <a:stretch>
            <a:fillRect/>
          </a:stretch>
        </p:blipFill>
        <p:spPr>
          <a:xfrm>
            <a:off x="6201103" y="1743732"/>
            <a:ext cx="2801846" cy="2387600"/>
          </a:xfrm>
          <a:prstGeom prst="rect">
            <a:avLst/>
          </a:prstGeom>
        </p:spPr>
      </p:pic>
    </p:spTree>
    <p:extLst>
      <p:ext uri="{BB962C8B-B14F-4D97-AF65-F5344CB8AC3E}">
        <p14:creationId xmlns:p14="http://schemas.microsoft.com/office/powerpoint/2010/main" val="191125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4D6E7-6DFC-4F9B-9EA0-38BFDC1229C4}" type="datetimeFigureOut">
              <a:rPr lang="sv-SE" smtClean="0"/>
              <a:t>2019-04-07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40585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4D6E7-6DFC-4F9B-9EA0-38BFDC1229C4}" type="datetimeFigureOut">
              <a:rPr lang="sv-SE" smtClean="0"/>
              <a:t>2019-04-07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202584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olvo Broad Pro" panose="02000606020000020004" pitchFamily="50" charset="0"/>
                <a:ea typeface="Adobe Gothic Std B" panose="020B0800000000000000" pitchFamily="34" charset="-128"/>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4D6E7-6DFC-4F9B-9EA0-38BFDC1229C4}" type="datetimeFigureOut">
              <a:rPr lang="sv-SE" smtClean="0"/>
              <a:t>2019-04-07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E5943B-0DC2-4029-8585-6E542BBFFEA8}" type="slidenum">
              <a:rPr lang="sv-SE" smtClean="0"/>
              <a:t>‹#›</a:t>
            </a:fld>
            <a:endParaRPr lang="sv-SE"/>
          </a:p>
        </p:txBody>
      </p:sp>
      <p:pic>
        <p:nvPicPr>
          <p:cNvPr id="7" name="Picture 6">
            <a:extLst>
              <a:ext uri="{FF2B5EF4-FFF2-40B4-BE49-F238E27FC236}">
                <a16:creationId xmlns:a16="http://schemas.microsoft.com/office/drawing/2014/main" id="{4708C675-C156-4210-BCF4-F980E46B8AD1}"/>
              </a:ext>
            </a:extLst>
          </p:cNvPr>
          <p:cNvPicPr>
            <a:picLocks noChangeAspect="1"/>
          </p:cNvPicPr>
          <p:nvPr userDrawn="1"/>
        </p:nvPicPr>
        <p:blipFill>
          <a:blip r:embed="rId2"/>
          <a:stretch>
            <a:fillRect/>
          </a:stretch>
        </p:blipFill>
        <p:spPr>
          <a:xfrm>
            <a:off x="7709337" y="112986"/>
            <a:ext cx="1333214" cy="1136102"/>
          </a:xfrm>
          <a:prstGeom prst="rect">
            <a:avLst/>
          </a:prstGeom>
        </p:spPr>
      </p:pic>
    </p:spTree>
    <p:extLst>
      <p:ext uri="{BB962C8B-B14F-4D97-AF65-F5344CB8AC3E}">
        <p14:creationId xmlns:p14="http://schemas.microsoft.com/office/powerpoint/2010/main" val="323966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C4D6E7-6DFC-4F9B-9EA0-38BFDC1229C4}" type="datetimeFigureOut">
              <a:rPr lang="sv-SE" smtClean="0"/>
              <a:t>2019-04-07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177887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4D6E7-6DFC-4F9B-9EA0-38BFDC1229C4}" type="datetimeFigureOut">
              <a:rPr lang="sv-SE" smtClean="0"/>
              <a:t>2019-04-07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16570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4D6E7-6DFC-4F9B-9EA0-38BFDC1229C4}" type="datetimeFigureOut">
              <a:rPr lang="sv-SE" smtClean="0"/>
              <a:t>2019-04-07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285969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4D6E7-6DFC-4F9B-9EA0-38BFDC1229C4}" type="datetimeFigureOut">
              <a:rPr lang="sv-SE" smtClean="0"/>
              <a:t>2019-04-07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970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4D6E7-6DFC-4F9B-9EA0-38BFDC1229C4}" type="datetimeFigureOut">
              <a:rPr lang="sv-SE" smtClean="0"/>
              <a:t>2019-04-07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290895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C4D6E7-6DFC-4F9B-9EA0-38BFDC1229C4}" type="datetimeFigureOut">
              <a:rPr lang="sv-SE" smtClean="0"/>
              <a:t>2019-04-07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223533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C4D6E7-6DFC-4F9B-9EA0-38BFDC1229C4}" type="datetimeFigureOut">
              <a:rPr lang="sv-SE" smtClean="0"/>
              <a:t>2019-04-07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FE5943B-0DC2-4029-8585-6E542BBFFEA8}" type="slidenum">
              <a:rPr lang="sv-SE" smtClean="0"/>
              <a:t>‹#›</a:t>
            </a:fld>
            <a:endParaRPr lang="sv-SE"/>
          </a:p>
        </p:txBody>
      </p:sp>
    </p:spTree>
    <p:extLst>
      <p:ext uri="{BB962C8B-B14F-4D97-AF65-F5344CB8AC3E}">
        <p14:creationId xmlns:p14="http://schemas.microsoft.com/office/powerpoint/2010/main" val="130372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4D6E7-6DFC-4F9B-9EA0-38BFDC1229C4}" type="datetimeFigureOut">
              <a:rPr lang="sv-SE" smtClean="0"/>
              <a:t>2019-04-07</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5943B-0DC2-4029-8585-6E542BBFFEA8}" type="slidenum">
              <a:rPr lang="sv-SE" smtClean="0"/>
              <a:t>‹#›</a:t>
            </a:fld>
            <a:endParaRPr lang="sv-SE"/>
          </a:p>
        </p:txBody>
      </p:sp>
    </p:spTree>
    <p:extLst>
      <p:ext uri="{BB962C8B-B14F-4D97-AF65-F5344CB8AC3E}">
        <p14:creationId xmlns:p14="http://schemas.microsoft.com/office/powerpoint/2010/main" val="384400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gbgfotboll.se/barn-ungdom/5-mot-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D365-289A-4535-BB41-A35B562B33C8}"/>
              </a:ext>
            </a:extLst>
          </p:cNvPr>
          <p:cNvSpPr>
            <a:spLocks noGrp="1"/>
          </p:cNvSpPr>
          <p:nvPr>
            <p:ph type="ctrTitle"/>
          </p:nvPr>
        </p:nvSpPr>
        <p:spPr/>
        <p:txBody>
          <a:bodyPr/>
          <a:lstStyle/>
          <a:p>
            <a:r>
              <a:rPr lang="sv-SE" sz="4400" dirty="0"/>
              <a:t>Föräldramöte</a:t>
            </a:r>
            <a:r>
              <a:rPr lang="sv-SE" dirty="0"/>
              <a:t> F/P-10</a:t>
            </a:r>
          </a:p>
        </p:txBody>
      </p:sp>
      <p:sp>
        <p:nvSpPr>
          <p:cNvPr id="3" name="Subtitle 2">
            <a:extLst>
              <a:ext uri="{FF2B5EF4-FFF2-40B4-BE49-F238E27FC236}">
                <a16:creationId xmlns:a16="http://schemas.microsoft.com/office/drawing/2014/main" id="{12D56BEC-8D4D-42D7-889F-2D17799C04FB}"/>
              </a:ext>
            </a:extLst>
          </p:cNvPr>
          <p:cNvSpPr>
            <a:spLocks noGrp="1"/>
          </p:cNvSpPr>
          <p:nvPr>
            <p:ph type="subTitle" idx="1"/>
          </p:nvPr>
        </p:nvSpPr>
        <p:spPr/>
        <p:txBody>
          <a:bodyPr/>
          <a:lstStyle/>
          <a:p>
            <a:r>
              <a:rPr lang="sv-SE" dirty="0"/>
              <a:t>2019-04-07</a:t>
            </a:r>
          </a:p>
        </p:txBody>
      </p:sp>
    </p:spTree>
    <p:extLst>
      <p:ext uri="{BB962C8B-B14F-4D97-AF65-F5344CB8AC3E}">
        <p14:creationId xmlns:p14="http://schemas.microsoft.com/office/powerpoint/2010/main" val="313643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1AAD-EB3B-4432-8E6C-80580D61FD20}"/>
              </a:ext>
            </a:extLst>
          </p:cNvPr>
          <p:cNvSpPr>
            <a:spLocks noGrp="1"/>
          </p:cNvSpPr>
          <p:nvPr>
            <p:ph type="title"/>
          </p:nvPr>
        </p:nvSpPr>
        <p:spPr/>
        <p:txBody>
          <a:bodyPr/>
          <a:lstStyle/>
          <a:p>
            <a:r>
              <a:rPr lang="sv-SE" dirty="0"/>
              <a:t>Seriespel 2019</a:t>
            </a:r>
          </a:p>
        </p:txBody>
      </p:sp>
      <p:sp>
        <p:nvSpPr>
          <p:cNvPr id="3" name="Content Placeholder 2">
            <a:extLst>
              <a:ext uri="{FF2B5EF4-FFF2-40B4-BE49-F238E27FC236}">
                <a16:creationId xmlns:a16="http://schemas.microsoft.com/office/drawing/2014/main" id="{3A694D5B-F333-4010-9447-E768730D1FE1}"/>
              </a:ext>
            </a:extLst>
          </p:cNvPr>
          <p:cNvSpPr>
            <a:spLocks noGrp="1"/>
          </p:cNvSpPr>
          <p:nvPr>
            <p:ph idx="1"/>
          </p:nvPr>
        </p:nvSpPr>
        <p:spPr/>
        <p:txBody>
          <a:bodyPr/>
          <a:lstStyle/>
          <a:p>
            <a:pPr marL="0" indent="0">
              <a:buNone/>
            </a:pPr>
            <a:r>
              <a:rPr lang="sv-SE" dirty="0"/>
              <a:t>För mer information kring regler för spel och uppförande samt GFF’s Nolltolerans inom Göteborgsfotbollen:</a:t>
            </a:r>
          </a:p>
          <a:p>
            <a:endParaRPr lang="sv-SE" dirty="0"/>
          </a:p>
          <a:p>
            <a:pPr lvl="1"/>
            <a:r>
              <a:rPr lang="sv-SE" dirty="0">
                <a:hlinkClick r:id="rId2"/>
              </a:rPr>
              <a:t>http://gbgfotboll.se/barn-ungdom/5-mot-5/</a:t>
            </a:r>
            <a:endParaRPr lang="sv-SE" dirty="0"/>
          </a:p>
          <a:p>
            <a:pPr marL="0" indent="0">
              <a:buNone/>
            </a:pPr>
            <a:endParaRPr lang="sv-SE" dirty="0"/>
          </a:p>
          <a:p>
            <a:pPr marL="0" indent="0">
              <a:buNone/>
            </a:pPr>
            <a:r>
              <a:rPr lang="sv-SE" dirty="0"/>
              <a:t>Läs gärna detta tillsammans med ditt barn!</a:t>
            </a:r>
          </a:p>
          <a:p>
            <a:pPr lvl="1"/>
            <a:endParaRPr lang="sv-SE" dirty="0"/>
          </a:p>
          <a:p>
            <a:pPr lvl="1"/>
            <a:endParaRPr lang="sv-SE" dirty="0"/>
          </a:p>
          <a:p>
            <a:pPr lvl="1"/>
            <a:endParaRPr lang="sv-SE" dirty="0"/>
          </a:p>
        </p:txBody>
      </p:sp>
    </p:spTree>
    <p:extLst>
      <p:ext uri="{BB962C8B-B14F-4D97-AF65-F5344CB8AC3E}">
        <p14:creationId xmlns:p14="http://schemas.microsoft.com/office/powerpoint/2010/main" val="359407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B1D6-0F82-4F67-9165-1A18CCE9D2D3}"/>
              </a:ext>
            </a:extLst>
          </p:cNvPr>
          <p:cNvSpPr>
            <a:spLocks noGrp="1"/>
          </p:cNvSpPr>
          <p:nvPr>
            <p:ph type="title"/>
          </p:nvPr>
        </p:nvSpPr>
        <p:spPr/>
        <p:txBody>
          <a:bodyPr/>
          <a:lstStyle/>
          <a:p>
            <a:r>
              <a:rPr lang="sv-SE" dirty="0"/>
              <a:t>Tränare flickor -10</a:t>
            </a:r>
          </a:p>
        </p:txBody>
      </p:sp>
      <p:sp>
        <p:nvSpPr>
          <p:cNvPr id="3" name="Content Placeholder 2">
            <a:extLst>
              <a:ext uri="{FF2B5EF4-FFF2-40B4-BE49-F238E27FC236}">
                <a16:creationId xmlns:a16="http://schemas.microsoft.com/office/drawing/2014/main" id="{342AE147-D0BE-462D-9385-463988706BF9}"/>
              </a:ext>
            </a:extLst>
          </p:cNvPr>
          <p:cNvSpPr>
            <a:spLocks noGrp="1"/>
          </p:cNvSpPr>
          <p:nvPr>
            <p:ph idx="1"/>
          </p:nvPr>
        </p:nvSpPr>
        <p:spPr/>
        <p:txBody>
          <a:bodyPr/>
          <a:lstStyle/>
          <a:p>
            <a:r>
              <a:rPr lang="sv-SE" dirty="0"/>
              <a:t>Då vi bara har en tränare för Flickor -10 med dotter i laget kommer vi få svårt att bemanna</a:t>
            </a:r>
          </a:p>
          <a:p>
            <a:pPr lvl="2"/>
            <a:r>
              <a:rPr lang="sv-SE" dirty="0"/>
              <a:t>flickor och pojkar spelar match olika dagar</a:t>
            </a:r>
          </a:p>
          <a:p>
            <a:pPr lvl="2"/>
            <a:r>
              <a:rPr lang="sv-SE" dirty="0"/>
              <a:t>träning på torsdagar för övriga</a:t>
            </a:r>
          </a:p>
          <a:p>
            <a:r>
              <a:rPr lang="sv-SE" dirty="0"/>
              <a:t>Vi eftersöker därför tränare/hjälptränare till vårt flicklag</a:t>
            </a:r>
          </a:p>
        </p:txBody>
      </p:sp>
    </p:spTree>
    <p:extLst>
      <p:ext uri="{BB962C8B-B14F-4D97-AF65-F5344CB8AC3E}">
        <p14:creationId xmlns:p14="http://schemas.microsoft.com/office/powerpoint/2010/main" val="188027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673E-8792-417F-87A8-7EFCB6E5DEF1}"/>
              </a:ext>
            </a:extLst>
          </p:cNvPr>
          <p:cNvSpPr>
            <a:spLocks noGrp="1"/>
          </p:cNvSpPr>
          <p:nvPr>
            <p:ph type="title"/>
          </p:nvPr>
        </p:nvSpPr>
        <p:spPr/>
        <p:txBody>
          <a:bodyPr/>
          <a:lstStyle/>
          <a:p>
            <a:r>
              <a:rPr lang="sv-SE" dirty="0"/>
              <a:t>Innehåll - hållpunkter</a:t>
            </a:r>
          </a:p>
        </p:txBody>
      </p:sp>
      <p:sp>
        <p:nvSpPr>
          <p:cNvPr id="3" name="Content Placeholder 2">
            <a:extLst>
              <a:ext uri="{FF2B5EF4-FFF2-40B4-BE49-F238E27FC236}">
                <a16:creationId xmlns:a16="http://schemas.microsoft.com/office/drawing/2014/main" id="{04E2D0CD-CA51-44A7-9759-3F2C8A3E8D40}"/>
              </a:ext>
            </a:extLst>
          </p:cNvPr>
          <p:cNvSpPr>
            <a:spLocks noGrp="1"/>
          </p:cNvSpPr>
          <p:nvPr>
            <p:ph idx="1"/>
          </p:nvPr>
        </p:nvSpPr>
        <p:spPr/>
        <p:txBody>
          <a:bodyPr/>
          <a:lstStyle/>
          <a:p>
            <a:r>
              <a:rPr lang="sv-SE" dirty="0"/>
              <a:t>Träningstider vår sommar 2019</a:t>
            </a:r>
          </a:p>
          <a:p>
            <a:pPr lvl="1"/>
            <a:r>
              <a:rPr lang="sv-SE" dirty="0"/>
              <a:t>Benskydd + fotbollsskor</a:t>
            </a:r>
          </a:p>
          <a:p>
            <a:pPr lvl="1"/>
            <a:r>
              <a:rPr lang="sv-SE" dirty="0"/>
              <a:t>Anmälan och deltagande på träning</a:t>
            </a:r>
          </a:p>
          <a:p>
            <a:r>
              <a:rPr lang="sv-SE" dirty="0"/>
              <a:t>Seriespel 5 mot 5 2019</a:t>
            </a:r>
          </a:p>
          <a:p>
            <a:r>
              <a:rPr lang="sv-SE" dirty="0"/>
              <a:t>Extra ledare flickor -10 sökes</a:t>
            </a:r>
          </a:p>
          <a:p>
            <a:endParaRPr lang="sv-SE" dirty="0"/>
          </a:p>
        </p:txBody>
      </p:sp>
    </p:spTree>
    <p:extLst>
      <p:ext uri="{BB962C8B-B14F-4D97-AF65-F5344CB8AC3E}">
        <p14:creationId xmlns:p14="http://schemas.microsoft.com/office/powerpoint/2010/main" val="104987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68A9-E95E-4E2B-A393-9F57A9377482}"/>
              </a:ext>
            </a:extLst>
          </p:cNvPr>
          <p:cNvSpPr>
            <a:spLocks noGrp="1"/>
          </p:cNvSpPr>
          <p:nvPr>
            <p:ph type="title"/>
          </p:nvPr>
        </p:nvSpPr>
        <p:spPr/>
        <p:txBody>
          <a:bodyPr/>
          <a:lstStyle/>
          <a:p>
            <a:r>
              <a:rPr lang="sv-SE" dirty="0"/>
              <a:t>Träning VT 2019</a:t>
            </a:r>
          </a:p>
        </p:txBody>
      </p:sp>
      <p:sp>
        <p:nvSpPr>
          <p:cNvPr id="3" name="Content Placeholder 2">
            <a:extLst>
              <a:ext uri="{FF2B5EF4-FFF2-40B4-BE49-F238E27FC236}">
                <a16:creationId xmlns:a16="http://schemas.microsoft.com/office/drawing/2014/main" id="{7959AFE8-9CD4-4D74-B0A9-A21F2F3B0B99}"/>
              </a:ext>
            </a:extLst>
          </p:cNvPr>
          <p:cNvSpPr>
            <a:spLocks noGrp="1"/>
          </p:cNvSpPr>
          <p:nvPr>
            <p:ph idx="1"/>
          </p:nvPr>
        </p:nvSpPr>
        <p:spPr/>
        <p:txBody>
          <a:bodyPr/>
          <a:lstStyle/>
          <a:p>
            <a:r>
              <a:rPr lang="sv-SE" dirty="0"/>
              <a:t>Utomhus Bergumsvallen</a:t>
            </a:r>
          </a:p>
          <a:p>
            <a:pPr lvl="1"/>
            <a:r>
              <a:rPr lang="sv-SE" dirty="0"/>
              <a:t>Torsdagar 17:30 – 18:30</a:t>
            </a:r>
          </a:p>
          <a:p>
            <a:pPr lvl="1"/>
            <a:r>
              <a:rPr lang="sv-SE" dirty="0"/>
              <a:t>Söndagar 10:15 – 11:30</a:t>
            </a:r>
          </a:p>
          <a:p>
            <a:endParaRPr lang="sv-SE" dirty="0"/>
          </a:p>
          <a:p>
            <a:r>
              <a:rPr lang="sv-SE" dirty="0"/>
              <a:t>Skydd</a:t>
            </a:r>
          </a:p>
          <a:p>
            <a:pPr lvl="1"/>
            <a:r>
              <a:rPr lang="sv-SE" dirty="0"/>
              <a:t>För barnens säkerhet ber vi er vara noga med att fotbollskor (vid uteträning) samt benskydd alltid tas med till träning</a:t>
            </a:r>
          </a:p>
          <a:p>
            <a:endParaRPr lang="sv-SE" dirty="0"/>
          </a:p>
          <a:p>
            <a:endParaRPr lang="sv-SE" dirty="0"/>
          </a:p>
        </p:txBody>
      </p:sp>
    </p:spTree>
    <p:extLst>
      <p:ext uri="{BB962C8B-B14F-4D97-AF65-F5344CB8AC3E}">
        <p14:creationId xmlns:p14="http://schemas.microsoft.com/office/powerpoint/2010/main" val="314499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68A9-E95E-4E2B-A393-9F57A9377482}"/>
              </a:ext>
            </a:extLst>
          </p:cNvPr>
          <p:cNvSpPr>
            <a:spLocks noGrp="1"/>
          </p:cNvSpPr>
          <p:nvPr>
            <p:ph type="title"/>
          </p:nvPr>
        </p:nvSpPr>
        <p:spPr/>
        <p:txBody>
          <a:bodyPr/>
          <a:lstStyle/>
          <a:p>
            <a:r>
              <a:rPr lang="sv-SE" dirty="0"/>
              <a:t>Träning Vt 2019</a:t>
            </a:r>
          </a:p>
        </p:txBody>
      </p:sp>
      <p:sp>
        <p:nvSpPr>
          <p:cNvPr id="3" name="Content Placeholder 2">
            <a:extLst>
              <a:ext uri="{FF2B5EF4-FFF2-40B4-BE49-F238E27FC236}">
                <a16:creationId xmlns:a16="http://schemas.microsoft.com/office/drawing/2014/main" id="{7959AFE8-9CD4-4D74-B0A9-A21F2F3B0B99}"/>
              </a:ext>
            </a:extLst>
          </p:cNvPr>
          <p:cNvSpPr>
            <a:spLocks noGrp="1"/>
          </p:cNvSpPr>
          <p:nvPr>
            <p:ph idx="1"/>
          </p:nvPr>
        </p:nvSpPr>
        <p:spPr/>
        <p:txBody>
          <a:bodyPr>
            <a:normAutofit fontScale="92500" lnSpcReduction="10000"/>
          </a:bodyPr>
          <a:lstStyle/>
          <a:p>
            <a:r>
              <a:rPr lang="sv-SE" dirty="0"/>
              <a:t>Anmälan träning</a:t>
            </a:r>
          </a:p>
          <a:p>
            <a:pPr lvl="1"/>
            <a:r>
              <a:rPr lang="sv-SE" dirty="0"/>
              <a:t>Vi ber er lägga lite energi på att anmäla ert barn på laget.se. Träningsuppläggen planeras av ledarna tidigare i veckan och gruppindelning sker oftast dagen innan träning.</a:t>
            </a:r>
          </a:p>
          <a:p>
            <a:r>
              <a:rPr lang="sv-SE" dirty="0"/>
              <a:t>Kom gärna några minuter tidigt</a:t>
            </a:r>
          </a:p>
          <a:p>
            <a:pPr lvl="1"/>
            <a:r>
              <a:rPr lang="sv-SE" dirty="0"/>
              <a:t>Vi vill komma igång så fort som möjligt för att nyttja tiden. Sen ankomst stör ofta för hela gruppen.</a:t>
            </a:r>
          </a:p>
          <a:p>
            <a:r>
              <a:rPr lang="sv-SE" dirty="0"/>
              <a:t>Fokus på träningen</a:t>
            </a:r>
          </a:p>
          <a:p>
            <a:pPr lvl="1"/>
            <a:r>
              <a:rPr lang="sv-SE" dirty="0"/>
              <a:t>Vi förstår att det är roligt att träffas, hjula, dansa Fortnite men kommer träna på fokus vid samlingar och när ledarna pratar.</a:t>
            </a:r>
          </a:p>
          <a:p>
            <a:r>
              <a:rPr lang="sv-SE" dirty="0"/>
              <a:t>Så många som möjligt, så länge som möjligt, så bra som möjligt</a:t>
            </a:r>
          </a:p>
          <a:p>
            <a:endParaRPr lang="sv-SE" dirty="0"/>
          </a:p>
          <a:p>
            <a:endParaRPr lang="sv-SE" dirty="0"/>
          </a:p>
        </p:txBody>
      </p:sp>
    </p:spTree>
    <p:extLst>
      <p:ext uri="{BB962C8B-B14F-4D97-AF65-F5344CB8AC3E}">
        <p14:creationId xmlns:p14="http://schemas.microsoft.com/office/powerpoint/2010/main" val="405983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68A9-E95E-4E2B-A393-9F57A9377482}"/>
              </a:ext>
            </a:extLst>
          </p:cNvPr>
          <p:cNvSpPr>
            <a:spLocks noGrp="1"/>
          </p:cNvSpPr>
          <p:nvPr>
            <p:ph type="title"/>
          </p:nvPr>
        </p:nvSpPr>
        <p:spPr/>
        <p:txBody>
          <a:bodyPr/>
          <a:lstStyle/>
          <a:p>
            <a:r>
              <a:rPr lang="sv-SE" dirty="0"/>
              <a:t>Träning Vt 2019</a:t>
            </a:r>
          </a:p>
        </p:txBody>
      </p:sp>
      <p:sp>
        <p:nvSpPr>
          <p:cNvPr id="3" name="Content Placeholder 2">
            <a:extLst>
              <a:ext uri="{FF2B5EF4-FFF2-40B4-BE49-F238E27FC236}">
                <a16:creationId xmlns:a16="http://schemas.microsoft.com/office/drawing/2014/main" id="{7959AFE8-9CD4-4D74-B0A9-A21F2F3B0B99}"/>
              </a:ext>
            </a:extLst>
          </p:cNvPr>
          <p:cNvSpPr>
            <a:spLocks noGrp="1"/>
          </p:cNvSpPr>
          <p:nvPr>
            <p:ph idx="1"/>
          </p:nvPr>
        </p:nvSpPr>
        <p:spPr/>
        <p:txBody>
          <a:bodyPr>
            <a:normAutofit/>
          </a:bodyPr>
          <a:lstStyle/>
          <a:p>
            <a:r>
              <a:rPr lang="sv-SE" dirty="0"/>
              <a:t>Föräldranärvaro</a:t>
            </a:r>
          </a:p>
          <a:p>
            <a:pPr lvl="1"/>
            <a:r>
              <a:rPr lang="sv-SE" dirty="0"/>
              <a:t>Under våren har träningarna ihop med era fantastiska ungar fungerat så bra att vi ser det inte längre vara nödvändigt med föräldranärvaro på träningarna, vi behöver dock kunna få tag på er på telefon om något skulle inträffa.</a:t>
            </a:r>
          </a:p>
          <a:p>
            <a:pPr lvl="1"/>
            <a:r>
              <a:rPr lang="sv-SE" dirty="0"/>
              <a:t>Självklart får föräldrarna närvara och stötta under träningarna. Föräldrar håller sig vid sidlinjen mot klubbstugan eller på läktaren under träning.</a:t>
            </a:r>
          </a:p>
          <a:p>
            <a:endParaRPr lang="sv-SE" dirty="0"/>
          </a:p>
          <a:p>
            <a:endParaRPr lang="sv-SE" dirty="0"/>
          </a:p>
        </p:txBody>
      </p:sp>
    </p:spTree>
    <p:extLst>
      <p:ext uri="{BB962C8B-B14F-4D97-AF65-F5344CB8AC3E}">
        <p14:creationId xmlns:p14="http://schemas.microsoft.com/office/powerpoint/2010/main" val="18722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2EB-0396-4287-83B3-A088E5A69A2B}"/>
              </a:ext>
            </a:extLst>
          </p:cNvPr>
          <p:cNvSpPr>
            <a:spLocks noGrp="1"/>
          </p:cNvSpPr>
          <p:nvPr>
            <p:ph type="title"/>
          </p:nvPr>
        </p:nvSpPr>
        <p:spPr/>
        <p:txBody>
          <a:bodyPr/>
          <a:lstStyle/>
          <a:p>
            <a:r>
              <a:rPr lang="sv-SE" dirty="0"/>
              <a:t>Seriespel 2019</a:t>
            </a:r>
          </a:p>
        </p:txBody>
      </p:sp>
      <p:sp>
        <p:nvSpPr>
          <p:cNvPr id="3" name="Content Placeholder 2">
            <a:extLst>
              <a:ext uri="{FF2B5EF4-FFF2-40B4-BE49-F238E27FC236}">
                <a16:creationId xmlns:a16="http://schemas.microsoft.com/office/drawing/2014/main" id="{69146B89-81D7-47CF-B7CB-10E150982E96}"/>
              </a:ext>
            </a:extLst>
          </p:cNvPr>
          <p:cNvSpPr>
            <a:spLocks noGrp="1"/>
          </p:cNvSpPr>
          <p:nvPr>
            <p:ph idx="1"/>
          </p:nvPr>
        </p:nvSpPr>
        <p:spPr/>
        <p:txBody>
          <a:bodyPr/>
          <a:lstStyle/>
          <a:p>
            <a:r>
              <a:rPr lang="sv-SE" dirty="0"/>
              <a:t>Spel 5 mot 5</a:t>
            </a:r>
          </a:p>
          <a:p>
            <a:r>
              <a:rPr lang="sv-SE" dirty="0"/>
              <a:t>Grupp ”Lerum – Partille – Öster”</a:t>
            </a:r>
          </a:p>
          <a:p>
            <a:r>
              <a:rPr lang="sv-SE" dirty="0"/>
              <a:t>Nya regler 2019</a:t>
            </a:r>
          </a:p>
          <a:p>
            <a:pPr lvl="1"/>
            <a:r>
              <a:rPr lang="sv-SE" dirty="0"/>
              <a:t>Plan 30 x 20 meter (tidigare 30 x 15)</a:t>
            </a:r>
          </a:p>
          <a:p>
            <a:pPr lvl="1"/>
            <a:r>
              <a:rPr lang="sv-SE" dirty="0"/>
              <a:t>Endast indirekta frisparkar</a:t>
            </a:r>
          </a:p>
          <a:p>
            <a:pPr lvl="1"/>
            <a:r>
              <a:rPr lang="sv-SE" dirty="0"/>
              <a:t>Inga inkast -&gt; Inspark</a:t>
            </a:r>
          </a:p>
          <a:p>
            <a:pPr lvl="1"/>
            <a:r>
              <a:rPr lang="sv-SE" dirty="0"/>
              <a:t>I alla fasta situationer får bollen drivas igång</a:t>
            </a:r>
          </a:p>
          <a:p>
            <a:endParaRPr lang="sv-SE" dirty="0"/>
          </a:p>
        </p:txBody>
      </p:sp>
    </p:spTree>
    <p:extLst>
      <p:ext uri="{BB962C8B-B14F-4D97-AF65-F5344CB8AC3E}">
        <p14:creationId xmlns:p14="http://schemas.microsoft.com/office/powerpoint/2010/main" val="52984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2EB-0396-4287-83B3-A088E5A69A2B}"/>
              </a:ext>
            </a:extLst>
          </p:cNvPr>
          <p:cNvSpPr>
            <a:spLocks noGrp="1"/>
          </p:cNvSpPr>
          <p:nvPr>
            <p:ph type="title"/>
          </p:nvPr>
        </p:nvSpPr>
        <p:spPr/>
        <p:txBody>
          <a:bodyPr/>
          <a:lstStyle/>
          <a:p>
            <a:r>
              <a:rPr lang="sv-SE" dirty="0"/>
              <a:t>Seriespel 2019</a:t>
            </a:r>
          </a:p>
        </p:txBody>
      </p:sp>
      <p:sp>
        <p:nvSpPr>
          <p:cNvPr id="3" name="Content Placeholder 2">
            <a:extLst>
              <a:ext uri="{FF2B5EF4-FFF2-40B4-BE49-F238E27FC236}">
                <a16:creationId xmlns:a16="http://schemas.microsoft.com/office/drawing/2014/main" id="{69146B89-81D7-47CF-B7CB-10E150982E96}"/>
              </a:ext>
            </a:extLst>
          </p:cNvPr>
          <p:cNvSpPr>
            <a:spLocks noGrp="1"/>
          </p:cNvSpPr>
          <p:nvPr>
            <p:ph idx="1"/>
          </p:nvPr>
        </p:nvSpPr>
        <p:spPr/>
        <p:txBody>
          <a:bodyPr>
            <a:normAutofit/>
          </a:bodyPr>
          <a:lstStyle/>
          <a:p>
            <a:r>
              <a:rPr lang="sv-SE" dirty="0"/>
              <a:t>3 lag anmälda, 1 flicklag och 2 pojklag</a:t>
            </a:r>
          </a:p>
          <a:p>
            <a:r>
              <a:rPr lang="sv-SE" dirty="0"/>
              <a:t>Matchschema</a:t>
            </a:r>
          </a:p>
          <a:p>
            <a:pPr lvl="1"/>
            <a:r>
              <a:rPr lang="sv-SE" dirty="0"/>
              <a:t>Vecka 17-24 (en match per vecka)</a:t>
            </a:r>
          </a:p>
          <a:p>
            <a:pPr lvl="1"/>
            <a:r>
              <a:rPr lang="sv-SE" dirty="0"/>
              <a:t>Vecka 34-39 (en match per vecka)</a:t>
            </a:r>
          </a:p>
          <a:p>
            <a:pPr lvl="2"/>
            <a:r>
              <a:rPr lang="sv-SE" dirty="0"/>
              <a:t>Flickor Onsdagar</a:t>
            </a:r>
          </a:p>
          <a:p>
            <a:pPr lvl="2"/>
            <a:r>
              <a:rPr lang="sv-SE" dirty="0"/>
              <a:t>Pojkar Torsdagar</a:t>
            </a:r>
          </a:p>
          <a:p>
            <a:pPr lvl="1"/>
            <a:r>
              <a:rPr lang="sv-SE" dirty="0"/>
              <a:t>Spelschema innan 14:e April</a:t>
            </a:r>
          </a:p>
          <a:p>
            <a:pPr lvl="1"/>
            <a:r>
              <a:rPr lang="sv-SE" dirty="0"/>
              <a:t>Vid hemmamatch behöver vi hjälp att:</a:t>
            </a:r>
          </a:p>
          <a:p>
            <a:pPr lvl="2"/>
            <a:r>
              <a:rPr lang="sv-SE" dirty="0"/>
              <a:t>Ställa i ordning planer</a:t>
            </a:r>
          </a:p>
          <a:p>
            <a:pPr lvl="2"/>
            <a:r>
              <a:rPr lang="sv-SE" dirty="0"/>
              <a:t>Bemanna kiosken</a:t>
            </a:r>
          </a:p>
          <a:p>
            <a:pPr lvl="2"/>
            <a:r>
              <a:rPr lang="sv-SE" dirty="0"/>
              <a:t>Städa och hålla rent</a:t>
            </a:r>
          </a:p>
          <a:p>
            <a:endParaRPr lang="sv-SE" dirty="0"/>
          </a:p>
          <a:p>
            <a:endParaRPr lang="sv-SE" dirty="0"/>
          </a:p>
        </p:txBody>
      </p:sp>
    </p:spTree>
    <p:extLst>
      <p:ext uri="{BB962C8B-B14F-4D97-AF65-F5344CB8AC3E}">
        <p14:creationId xmlns:p14="http://schemas.microsoft.com/office/powerpoint/2010/main" val="358107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2EB-0396-4287-83B3-A088E5A69A2B}"/>
              </a:ext>
            </a:extLst>
          </p:cNvPr>
          <p:cNvSpPr>
            <a:spLocks noGrp="1"/>
          </p:cNvSpPr>
          <p:nvPr>
            <p:ph type="title"/>
          </p:nvPr>
        </p:nvSpPr>
        <p:spPr/>
        <p:txBody>
          <a:bodyPr/>
          <a:lstStyle/>
          <a:p>
            <a:r>
              <a:rPr lang="sv-SE" dirty="0"/>
              <a:t>Seriespel 2019</a:t>
            </a:r>
          </a:p>
        </p:txBody>
      </p:sp>
      <p:pic>
        <p:nvPicPr>
          <p:cNvPr id="6" name="Picture 5">
            <a:extLst>
              <a:ext uri="{FF2B5EF4-FFF2-40B4-BE49-F238E27FC236}">
                <a16:creationId xmlns:a16="http://schemas.microsoft.com/office/drawing/2014/main" id="{41DAB4BE-DD6E-4AA4-B011-1A4049CDAB60}"/>
              </a:ext>
            </a:extLst>
          </p:cNvPr>
          <p:cNvPicPr>
            <a:picLocks noChangeAspect="1"/>
          </p:cNvPicPr>
          <p:nvPr/>
        </p:nvPicPr>
        <p:blipFill>
          <a:blip r:embed="rId2"/>
          <a:stretch>
            <a:fillRect/>
          </a:stretch>
        </p:blipFill>
        <p:spPr>
          <a:xfrm>
            <a:off x="1138894" y="1519345"/>
            <a:ext cx="6680048" cy="48541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705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2EB-0396-4287-83B3-A088E5A69A2B}"/>
              </a:ext>
            </a:extLst>
          </p:cNvPr>
          <p:cNvSpPr>
            <a:spLocks noGrp="1"/>
          </p:cNvSpPr>
          <p:nvPr>
            <p:ph type="title"/>
          </p:nvPr>
        </p:nvSpPr>
        <p:spPr/>
        <p:txBody>
          <a:bodyPr/>
          <a:lstStyle/>
          <a:p>
            <a:r>
              <a:rPr lang="sv-SE" dirty="0"/>
              <a:t>Seriespel 2019</a:t>
            </a:r>
          </a:p>
        </p:txBody>
      </p:sp>
      <p:pic>
        <p:nvPicPr>
          <p:cNvPr id="3" name="Picture 2">
            <a:extLst>
              <a:ext uri="{FF2B5EF4-FFF2-40B4-BE49-F238E27FC236}">
                <a16:creationId xmlns:a16="http://schemas.microsoft.com/office/drawing/2014/main" id="{F6D4F410-5A0A-4589-A383-BC4DCB7C19F8}"/>
              </a:ext>
            </a:extLst>
          </p:cNvPr>
          <p:cNvPicPr>
            <a:picLocks noChangeAspect="1"/>
          </p:cNvPicPr>
          <p:nvPr/>
        </p:nvPicPr>
        <p:blipFill>
          <a:blip r:embed="rId2"/>
          <a:stretch>
            <a:fillRect/>
          </a:stretch>
        </p:blipFill>
        <p:spPr>
          <a:xfrm>
            <a:off x="936301" y="2174874"/>
            <a:ext cx="7194740" cy="3783023"/>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0F1F72ED-E3EA-41A5-AF24-2FCC2529A9EF}"/>
              </a:ext>
            </a:extLst>
          </p:cNvPr>
          <p:cNvPicPr>
            <a:picLocks noChangeAspect="1"/>
          </p:cNvPicPr>
          <p:nvPr/>
        </p:nvPicPr>
        <p:blipFill>
          <a:blip r:embed="rId3"/>
          <a:stretch>
            <a:fillRect/>
          </a:stretch>
        </p:blipFill>
        <p:spPr>
          <a:xfrm>
            <a:off x="646106" y="1648110"/>
            <a:ext cx="7410670" cy="294869"/>
          </a:xfrm>
          <a:prstGeom prst="rect">
            <a:avLst/>
          </a:prstGeom>
        </p:spPr>
      </p:pic>
    </p:spTree>
    <p:extLst>
      <p:ext uri="{BB962C8B-B14F-4D97-AF65-F5344CB8AC3E}">
        <p14:creationId xmlns:p14="http://schemas.microsoft.com/office/powerpoint/2010/main" val="587482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3711</TotalTime>
  <Words>405</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Adobe Gothic Std B</vt:lpstr>
      <vt:lpstr>Arial</vt:lpstr>
      <vt:lpstr>Calibri</vt:lpstr>
      <vt:lpstr>Calibri Light</vt:lpstr>
      <vt:lpstr>Volvo Broad Pro</vt:lpstr>
      <vt:lpstr>Office Theme</vt:lpstr>
      <vt:lpstr>Föräldramöte F/P-10</vt:lpstr>
      <vt:lpstr>Innehåll - hållpunkter</vt:lpstr>
      <vt:lpstr>Träning VT 2019</vt:lpstr>
      <vt:lpstr>Träning Vt 2019</vt:lpstr>
      <vt:lpstr>Träning Vt 2019</vt:lpstr>
      <vt:lpstr>Seriespel 2019</vt:lpstr>
      <vt:lpstr>Seriespel 2019</vt:lpstr>
      <vt:lpstr>Seriespel 2019</vt:lpstr>
      <vt:lpstr>Seriespel 2019</vt:lpstr>
      <vt:lpstr>Seriespel 2019</vt:lpstr>
      <vt:lpstr>Tränare flickor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Rand</dc:creator>
  <cp:lastModifiedBy>Rand Anders</cp:lastModifiedBy>
  <cp:revision>18</cp:revision>
  <dcterms:created xsi:type="dcterms:W3CDTF">2018-08-19T09:23:12Z</dcterms:created>
  <dcterms:modified xsi:type="dcterms:W3CDTF">2019-04-07T07:40:57Z</dcterms:modified>
</cp:coreProperties>
</file>