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400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24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31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674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79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15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03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02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3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30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95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4C006-4758-4C75-A073-A539A7B0C4EC}" type="datetimeFigureOut">
              <a:rPr lang="sv-SE" smtClean="0"/>
              <a:t>2019-03-05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2D30BDC-2955-4C06-A6E0-130F8CBB9E20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16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OstvikDrangsmarkP0809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98FCF7-BDF6-4A6E-900B-23B4A27834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Säsongen 2019	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DF5FA95-09B4-4AD7-BF14-41F3F825A5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Pojkar 08/09</a:t>
            </a:r>
          </a:p>
        </p:txBody>
      </p:sp>
    </p:spTree>
    <p:extLst>
      <p:ext uri="{BB962C8B-B14F-4D97-AF65-F5344CB8AC3E}">
        <p14:creationId xmlns:p14="http://schemas.microsoft.com/office/powerpoint/2010/main" val="385325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F85009-C259-442F-9168-A75394C6B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5824E2-7EEF-4D10-945A-128C76835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Medlemskap</a:t>
            </a:r>
            <a:r>
              <a:rPr lang="sv-SE" dirty="0"/>
              <a:t>: För att vara spelare i laget MÅSTE man vara medlem i antingen </a:t>
            </a:r>
            <a:r>
              <a:rPr lang="sv-SE" b="1" dirty="0"/>
              <a:t>Ostvik IK </a:t>
            </a:r>
            <a:r>
              <a:rPr lang="sv-SE" dirty="0"/>
              <a:t>eller </a:t>
            </a:r>
            <a:r>
              <a:rPr lang="sv-SE" b="1" dirty="0"/>
              <a:t>Drängsmark IF. </a:t>
            </a:r>
            <a:r>
              <a:rPr lang="sv-SE" dirty="0"/>
              <a:t>Om man ej är medlem, är man inte försäkrad och får inte delta i verksamheten.</a:t>
            </a:r>
          </a:p>
          <a:p>
            <a:r>
              <a:rPr lang="sv-SE" b="1" dirty="0"/>
              <a:t>Försäljning:</a:t>
            </a:r>
            <a:r>
              <a:rPr lang="sv-SE" dirty="0"/>
              <a:t> För att finansiera cuper och kanske kunna göra någon längre resa i framtiden, kommer vi förutom fikaförsäljning att sälja något, t.ex. kakor. </a:t>
            </a:r>
            <a:r>
              <a:rPr lang="sv-SE" b="1" dirty="0"/>
              <a:t>Emma </a:t>
            </a:r>
            <a:r>
              <a:rPr lang="sv-SE" b="1" dirty="0" err="1"/>
              <a:t>Långdahl</a:t>
            </a:r>
            <a:r>
              <a:rPr lang="sv-SE" b="1" dirty="0"/>
              <a:t> </a:t>
            </a:r>
            <a:r>
              <a:rPr lang="sv-SE" dirty="0"/>
              <a:t>har lovat stå som ansvarig för detta. Har någon förlag om vad vi kan sälja eller göra för att dra in pengar till laget säg till.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310117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92BAE8-B86C-45BF-91DF-9B61C6074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869E90-B029-4563-99BC-F50F87DA7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20000"/>
          </a:bodyPr>
          <a:lstStyle/>
          <a:p>
            <a:r>
              <a:rPr lang="sv-SE" b="1" dirty="0"/>
              <a:t>Tränare/Lagledare</a:t>
            </a:r>
            <a:endParaRPr lang="sv-SE" dirty="0"/>
          </a:p>
          <a:p>
            <a:pPr lvl="1"/>
            <a:r>
              <a:rPr lang="sv-SE" dirty="0"/>
              <a:t>Samuel Eliasson 0705757780</a:t>
            </a:r>
          </a:p>
          <a:p>
            <a:pPr lvl="1"/>
            <a:r>
              <a:rPr lang="sv-SE" dirty="0"/>
              <a:t>Jonas Ögren 0703522465</a:t>
            </a:r>
          </a:p>
          <a:p>
            <a:pPr lvl="1"/>
            <a:r>
              <a:rPr lang="sv-SE" dirty="0"/>
              <a:t>Stefan Lundgren 0705174261</a:t>
            </a:r>
          </a:p>
          <a:p>
            <a:r>
              <a:rPr lang="sv-SE" b="1" dirty="0"/>
              <a:t>Matchvärd</a:t>
            </a:r>
          </a:p>
          <a:p>
            <a:pPr lvl="1"/>
            <a:r>
              <a:rPr lang="sv-SE" dirty="0"/>
              <a:t>Vi är ålagda, precis som förra säsongen, att ha en matchvärd till varje match. Information om vad som förväntas, kommer att finnas på matchvärdsvästen. Matchvärden kommer att vara en av de fikaansvariga.</a:t>
            </a:r>
          </a:p>
          <a:p>
            <a:r>
              <a:rPr lang="sv-SE" b="1" dirty="0"/>
              <a:t>Fika</a:t>
            </a:r>
          </a:p>
          <a:p>
            <a:pPr lvl="1"/>
            <a:r>
              <a:rPr lang="sv-SE" dirty="0"/>
              <a:t>Tre föräldrar kommer att vara fikaansvariga till varje match, varav en är matchvärd. Påfyllning av material (muggar, servetter etc.) sköts av fikaansvarig.</a:t>
            </a:r>
          </a:p>
          <a:p>
            <a:r>
              <a:rPr lang="sv-SE" b="1" dirty="0"/>
              <a:t>Information</a:t>
            </a:r>
          </a:p>
          <a:p>
            <a:pPr lvl="1"/>
            <a:r>
              <a:rPr lang="sv-SE" dirty="0"/>
              <a:t>Den huvudsakliga informationen som vi ger, kommer från och med nu i första hand att ske från </a:t>
            </a:r>
            <a:r>
              <a:rPr lang="sv-SE" dirty="0">
                <a:hlinkClick r:id="rId2"/>
              </a:rPr>
              <a:t>https://www.laget.se/OstvikDrangsmarkP0809/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4370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15AFF8-6350-4197-A2F9-9AB6E2E47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FB107C-E161-4074-9BC1-CF6C3E654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Denna säsong är tanken att vi de flesta veckor ska träna vid 3 tillfällen.</a:t>
            </a:r>
          </a:p>
          <a:p>
            <a:r>
              <a:rPr lang="sv-SE" dirty="0"/>
              <a:t>Vi förväntar oss att SAMTLIGA barn och ledare är i tid till träning. Helst 5 minuter innan, så vi hinner få upplägget helt klart för oss (då detta kan variera utifrån antal). </a:t>
            </a:r>
          </a:p>
          <a:p>
            <a:r>
              <a:rPr lang="sv-SE" dirty="0"/>
              <a:t>Eventuell frånvaro meddelas MINST 30 minuter innan träning.</a:t>
            </a:r>
          </a:p>
          <a:p>
            <a:r>
              <a:rPr lang="sv-SE" dirty="0"/>
              <a:t>Desto fler som är på alla träningar, desto roligare kommer vi att ha (vi utvecklas tillsammans).</a:t>
            </a:r>
          </a:p>
          <a:p>
            <a:r>
              <a:rPr lang="sv-SE" dirty="0"/>
              <a:t>Precis som föregående år, förväntas barnen ha minst 50% närvaro senaste 3 veckorna för att få delta på matcher. (T.ex. 8 träningar på 3 veckor, minst 4 tillfällen för att spela match)</a:t>
            </a:r>
          </a:p>
        </p:txBody>
      </p:sp>
    </p:spTree>
    <p:extLst>
      <p:ext uri="{BB962C8B-B14F-4D97-AF65-F5344CB8AC3E}">
        <p14:creationId xmlns:p14="http://schemas.microsoft.com/office/powerpoint/2010/main" val="185589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D49322-A421-4148-95FD-B977A3C29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45D2C6-9C2B-461A-809A-9784E3910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kommer denna säsong att spela </a:t>
            </a:r>
            <a:r>
              <a:rPr lang="sv-SE" b="1" dirty="0"/>
              <a:t>div7 svår</a:t>
            </a:r>
            <a:r>
              <a:rPr lang="sv-SE" dirty="0"/>
              <a:t>, vilket är en </a:t>
            </a:r>
            <a:r>
              <a:rPr lang="sv-SE" b="1" dirty="0"/>
              <a:t>7-manna</a:t>
            </a:r>
            <a:r>
              <a:rPr lang="sv-SE" dirty="0"/>
              <a:t>serie. Därför är det ännu viktigare med hög träningsnärvaro i början då vi ska lära oss ett helt nytt spelsätt.</a:t>
            </a:r>
          </a:p>
          <a:p>
            <a:r>
              <a:rPr lang="sv-SE" dirty="0"/>
              <a:t>Normalt sett spelas serien i ungefär 6 matcher vår och 6 matcher höst.</a:t>
            </a:r>
          </a:p>
        </p:txBody>
      </p:sp>
    </p:spTree>
    <p:extLst>
      <p:ext uri="{BB962C8B-B14F-4D97-AF65-F5344CB8AC3E}">
        <p14:creationId xmlns:p14="http://schemas.microsoft.com/office/powerpoint/2010/main" val="129352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F982F0-31D6-4BA5-8E62-51E9BBBE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C68393-7D07-4774-B89D-B7C809166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Målsättningen för säsongen är att delta i 3 cuper, precis som förra året.</a:t>
            </a:r>
          </a:p>
          <a:p>
            <a:r>
              <a:rPr lang="sv-SE" dirty="0"/>
              <a:t>Examenscupen (Hemmingsmark) den 8 juni (preliminärt datum)</a:t>
            </a:r>
          </a:p>
          <a:p>
            <a:r>
              <a:rPr lang="sv-SE" dirty="0"/>
              <a:t>Piteå Summergames 28-30 juni</a:t>
            </a:r>
          </a:p>
          <a:p>
            <a:r>
              <a:rPr lang="sv-SE" dirty="0" err="1"/>
              <a:t>Mjövattnet</a:t>
            </a:r>
            <a:r>
              <a:rPr lang="sv-SE" dirty="0"/>
              <a:t> Cup/Myckle cup under hösten (vi tittar var motståndet är mest varierande)</a:t>
            </a:r>
          </a:p>
        </p:txBody>
      </p:sp>
    </p:spTree>
    <p:extLst>
      <p:ext uri="{BB962C8B-B14F-4D97-AF65-F5344CB8AC3E}">
        <p14:creationId xmlns:p14="http://schemas.microsoft.com/office/powerpoint/2010/main" val="41160123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</TotalTime>
  <Words>429</Words>
  <Application>Microsoft Office PowerPoint</Application>
  <PresentationFormat>Bredbild</PresentationFormat>
  <Paragraphs>30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Galleri</vt:lpstr>
      <vt:lpstr>Säsongen 2019 </vt:lpstr>
      <vt:lpstr>ekonomi</vt:lpstr>
      <vt:lpstr>Ansvarsområden</vt:lpstr>
      <vt:lpstr>Träningar</vt:lpstr>
      <vt:lpstr>Serie</vt:lpstr>
      <vt:lpstr>Cuper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Säsongen 2019 </dc:title>
  <dc:creator>Samuel Eliasson</dc:creator>
  <cp:lastModifiedBy>Samuel Eliasson</cp:lastModifiedBy>
  <cp:revision>4</cp:revision>
  <dcterms:created xsi:type="dcterms:W3CDTF">2019-03-05T13:18:54Z</dcterms:created>
  <dcterms:modified xsi:type="dcterms:W3CDTF">2019-03-05T13:45:53Z</dcterms:modified>
</cp:coreProperties>
</file>