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0" r:id="rId3"/>
    <p:sldId id="259" r:id="rId4"/>
    <p:sldId id="258" r:id="rId5"/>
    <p:sldId id="25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4" d="100"/>
          <a:sy n="84" d="100"/>
        </p:scale>
        <p:origin x="1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sv-SE"/>
              <a:t>Klicka här för att ändra format</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sv-SE"/>
              <a:t>Klicka här för att ändra format</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format</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a:t>Klicka här för att ändra format</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sv-SE"/>
              <a:t>Klicka här för att ändra format</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8" name="Date Placeholder 7"/>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8" name="Date Placeholder 7"/>
          <p:cNvSpPr>
            <a:spLocks noGrp="1"/>
          </p:cNvSpPr>
          <p:nvPr>
            <p:ph type="dt" sz="half" idx="10"/>
          </p:nvPr>
        </p:nvSpPr>
        <p:spPr/>
        <p:txBody>
          <a:bodyPr/>
          <a:lstStyle/>
          <a:p>
            <a:fld id="{5586B75A-687E-405C-8A0B-8D00578BA2C3}" type="datetimeFigureOut">
              <a:rPr lang="en-US" dirty="0"/>
              <a:pPr/>
              <a:t>5/5/2018</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5/5/2018</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Ostvik/Drängsmark IK</a:t>
            </a:r>
          </a:p>
        </p:txBody>
      </p:sp>
      <p:sp>
        <p:nvSpPr>
          <p:cNvPr id="3" name="Underrubrik 2"/>
          <p:cNvSpPr>
            <a:spLocks noGrp="1"/>
          </p:cNvSpPr>
          <p:nvPr>
            <p:ph type="subTitle" idx="1"/>
          </p:nvPr>
        </p:nvSpPr>
        <p:spPr/>
        <p:txBody>
          <a:bodyPr/>
          <a:lstStyle/>
          <a:p>
            <a:r>
              <a:rPr lang="sv-SE" dirty="0"/>
              <a:t>P08/09 säsongen 2018</a:t>
            </a:r>
          </a:p>
        </p:txBody>
      </p:sp>
    </p:spTree>
    <p:extLst>
      <p:ext uri="{BB962C8B-B14F-4D97-AF65-F5344CB8AC3E}">
        <p14:creationId xmlns:p14="http://schemas.microsoft.com/office/powerpoint/2010/main" val="3693647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52918" y="1123837"/>
            <a:ext cx="3290382" cy="4601183"/>
          </a:xfrm>
        </p:spPr>
        <p:txBody>
          <a:bodyPr/>
          <a:lstStyle/>
          <a:p>
            <a:r>
              <a:rPr lang="sv-SE" dirty="0"/>
              <a:t>Ansvarsområden</a:t>
            </a:r>
          </a:p>
        </p:txBody>
      </p:sp>
      <p:sp>
        <p:nvSpPr>
          <p:cNvPr id="3" name="Platshållare för innehåll 2"/>
          <p:cNvSpPr>
            <a:spLocks noGrp="1"/>
          </p:cNvSpPr>
          <p:nvPr>
            <p:ph idx="1"/>
          </p:nvPr>
        </p:nvSpPr>
        <p:spPr/>
        <p:txBody>
          <a:bodyPr>
            <a:normAutofit fontScale="92500" lnSpcReduction="10000"/>
          </a:bodyPr>
          <a:lstStyle/>
          <a:p>
            <a:r>
              <a:rPr lang="sv-SE" dirty="0"/>
              <a:t>Tränare/Lagledare:</a:t>
            </a:r>
          </a:p>
          <a:p>
            <a:pPr lvl="1"/>
            <a:r>
              <a:rPr lang="sv-SE" dirty="0"/>
              <a:t>Samuel Eliasson</a:t>
            </a:r>
          </a:p>
          <a:p>
            <a:pPr lvl="1"/>
            <a:r>
              <a:rPr lang="sv-SE" dirty="0"/>
              <a:t>Jonas Ögren</a:t>
            </a:r>
          </a:p>
          <a:p>
            <a:pPr lvl="1"/>
            <a:r>
              <a:rPr lang="sv-SE" dirty="0"/>
              <a:t>Stefan Lundgren</a:t>
            </a:r>
          </a:p>
          <a:p>
            <a:r>
              <a:rPr lang="sv-SE" dirty="0"/>
              <a:t>Materialförvaltare</a:t>
            </a:r>
          </a:p>
          <a:p>
            <a:pPr lvl="1"/>
            <a:r>
              <a:rPr lang="sv-SE" dirty="0"/>
              <a:t>Vi skulle önska hjälp från en materialförvaltare. Ansvaret kommer att bli att se till att bollar är pumpade, att västar och koner finns tillgängliga. </a:t>
            </a:r>
          </a:p>
          <a:p>
            <a:r>
              <a:rPr lang="sv-SE" dirty="0"/>
              <a:t>Matchvärd</a:t>
            </a:r>
          </a:p>
          <a:p>
            <a:pPr lvl="1"/>
            <a:r>
              <a:rPr lang="sv-SE" dirty="0"/>
              <a:t>Vi är ålagda att ha en matchvärd till varje hemmamatch. Ansvaret för detta innebär att man har en väst på sig, där det står matchvärd och att man har som ansvar att se till att publiken sköter sig och att domaren får bra förutsättningar. (se bifogad </a:t>
            </a:r>
            <a:r>
              <a:rPr lang="sv-SE" dirty="0" err="1"/>
              <a:t>pdf</a:t>
            </a:r>
            <a:r>
              <a:rPr lang="sv-SE" dirty="0"/>
              <a:t>). </a:t>
            </a:r>
          </a:p>
          <a:p>
            <a:pPr lvl="1"/>
            <a:r>
              <a:rPr lang="sv-SE" dirty="0"/>
              <a:t>Matchvärden kommer att vara en av de fikaansvariga för matchen.</a:t>
            </a:r>
          </a:p>
          <a:p>
            <a:r>
              <a:rPr lang="sv-SE" dirty="0"/>
              <a:t>Fika</a:t>
            </a:r>
          </a:p>
          <a:p>
            <a:pPr lvl="1"/>
            <a:r>
              <a:rPr lang="sv-SE" dirty="0"/>
              <a:t>Tre fikaansvariga/match, varav en är matchvärd.</a:t>
            </a:r>
          </a:p>
          <a:p>
            <a:pPr lvl="1"/>
            <a:r>
              <a:rPr lang="sv-SE" dirty="0"/>
              <a:t>Muggar, saftdunk och assietter kommer fikaansvarig första hemmamatchen att få från Jonas. Sedan ska ni själva föra detta vidare till nästa matchs ansvarig, samt fylla upp förrådet om det behövs. </a:t>
            </a:r>
          </a:p>
        </p:txBody>
      </p:sp>
    </p:spTree>
    <p:extLst>
      <p:ext uri="{BB962C8B-B14F-4D97-AF65-F5344CB8AC3E}">
        <p14:creationId xmlns:p14="http://schemas.microsoft.com/office/powerpoint/2010/main" val="74659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1000"/>
                                        <p:tgtEl>
                                          <p:spTgt spid="3">
                                            <p:txEl>
                                              <p:pRg st="9" end="9"/>
                                            </p:txEl>
                                          </p:spTgt>
                                        </p:tgtEl>
                                      </p:cBhvr>
                                    </p:animEffect>
                                    <p:anim calcmode="lin" valueType="num">
                                      <p:cBhvr>
                                        <p:cTn id="5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Träningar</a:t>
            </a:r>
          </a:p>
        </p:txBody>
      </p:sp>
      <p:sp>
        <p:nvSpPr>
          <p:cNvPr id="3" name="Platshållare för innehåll 2"/>
          <p:cNvSpPr>
            <a:spLocks noGrp="1"/>
          </p:cNvSpPr>
          <p:nvPr>
            <p:ph idx="1"/>
          </p:nvPr>
        </p:nvSpPr>
        <p:spPr/>
        <p:txBody>
          <a:bodyPr/>
          <a:lstStyle/>
          <a:p>
            <a:r>
              <a:rPr lang="sv-SE" dirty="0"/>
              <a:t>Vi förväntar oss att SAMTLIGA barn och LEDARE är i tid till träningen. Hellre 5 minuter innan är prick. Det blir mycket lättare att göra ett träningsupplägg när alla är där i tid. </a:t>
            </a:r>
          </a:p>
          <a:p>
            <a:r>
              <a:rPr lang="sv-SE" dirty="0"/>
              <a:t>Vi skulle även önska att man meddelar eventuell frånvaro genom ett inlägg i </a:t>
            </a:r>
            <a:r>
              <a:rPr lang="sv-SE" dirty="0" err="1"/>
              <a:t>facebookgruppen</a:t>
            </a:r>
            <a:r>
              <a:rPr lang="sv-SE" dirty="0"/>
              <a:t> eller genom ett meddelande till någon av oss ledare. </a:t>
            </a:r>
          </a:p>
          <a:p>
            <a:r>
              <a:rPr lang="sv-SE" dirty="0"/>
              <a:t>Desto fler som är på alla träningar, desto roligare kommer säsongen att bli, då vi tydligt kan se vilka som tränat mycket i utvecklingen.</a:t>
            </a:r>
          </a:p>
          <a:p>
            <a:r>
              <a:rPr lang="sv-SE" dirty="0"/>
              <a:t>Om någon har mindre än 50% närvaro, på träningarna, de senaste 3 veckorna kommer man inte att få spela match. </a:t>
            </a:r>
          </a:p>
          <a:p>
            <a:r>
              <a:rPr lang="sv-SE" dirty="0"/>
              <a:t>Vid cuper kommer även detta att regleras, men då kommer vi att titta över en längre period, men deltagandet måste vara ännu högre.</a:t>
            </a:r>
          </a:p>
        </p:txBody>
      </p:sp>
    </p:spTree>
    <p:extLst>
      <p:ext uri="{BB962C8B-B14F-4D97-AF65-F5344CB8AC3E}">
        <p14:creationId xmlns:p14="http://schemas.microsoft.com/office/powerpoint/2010/main" val="393766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Serie</a:t>
            </a:r>
          </a:p>
        </p:txBody>
      </p:sp>
      <p:sp>
        <p:nvSpPr>
          <p:cNvPr id="3" name="Platshållare för innehåll 2"/>
          <p:cNvSpPr>
            <a:spLocks noGrp="1"/>
          </p:cNvSpPr>
          <p:nvPr>
            <p:ph idx="1"/>
          </p:nvPr>
        </p:nvSpPr>
        <p:spPr/>
        <p:txBody>
          <a:bodyPr/>
          <a:lstStyle/>
          <a:p>
            <a:r>
              <a:rPr lang="sv-SE" dirty="0"/>
              <a:t>Vi kommer att deltaga i div 8 (Svår) under vårsäsongen. </a:t>
            </a:r>
          </a:p>
          <a:p>
            <a:r>
              <a:rPr lang="sv-SE" dirty="0"/>
              <a:t>Vi kommer då att spela 5 matcher, varav den första spelas 27/5.</a:t>
            </a:r>
          </a:p>
          <a:p>
            <a:r>
              <a:rPr lang="sv-SE" dirty="0"/>
              <a:t>För att få spela matcherna måste man vara medlem i någon av föreningarna.</a:t>
            </a:r>
          </a:p>
          <a:p>
            <a:r>
              <a:rPr lang="sv-SE" dirty="0"/>
              <a:t>För att få spela matcherna kommer vi denna säsong att kräva viss närvaro på träningarna (se träningar).</a:t>
            </a:r>
          </a:p>
        </p:txBody>
      </p:sp>
    </p:spTree>
    <p:extLst>
      <p:ext uri="{BB962C8B-B14F-4D97-AF65-F5344CB8AC3E}">
        <p14:creationId xmlns:p14="http://schemas.microsoft.com/office/powerpoint/2010/main" val="49625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Cuper</a:t>
            </a:r>
          </a:p>
        </p:txBody>
      </p:sp>
      <p:sp>
        <p:nvSpPr>
          <p:cNvPr id="3" name="Platshållare för innehåll 2"/>
          <p:cNvSpPr>
            <a:spLocks noGrp="1"/>
          </p:cNvSpPr>
          <p:nvPr>
            <p:ph idx="1"/>
          </p:nvPr>
        </p:nvSpPr>
        <p:spPr/>
        <p:txBody>
          <a:bodyPr/>
          <a:lstStyle/>
          <a:p>
            <a:r>
              <a:rPr lang="sv-SE" dirty="0"/>
              <a:t>Vi kommer under vårsäsongen att deltaga i två cuper. </a:t>
            </a:r>
          </a:p>
          <a:p>
            <a:r>
              <a:rPr lang="sv-SE" dirty="0"/>
              <a:t>3/6 Examenscupen Hemmingsmark</a:t>
            </a:r>
          </a:p>
          <a:p>
            <a:r>
              <a:rPr lang="sv-SE" dirty="0"/>
              <a:t>29/6-1/7 Piteå Summer Games</a:t>
            </a:r>
          </a:p>
          <a:p>
            <a:r>
              <a:rPr lang="sv-SE" dirty="0"/>
              <a:t>När vi har deltagit vid dessa två kommer vi gemensamt att fatta beslut om vi även ska spela någon cup i höst (t.ex. Mjödvattnet Cup)</a:t>
            </a:r>
          </a:p>
        </p:txBody>
      </p:sp>
    </p:spTree>
    <p:extLst>
      <p:ext uri="{BB962C8B-B14F-4D97-AF65-F5344CB8AC3E}">
        <p14:creationId xmlns:p14="http://schemas.microsoft.com/office/powerpoint/2010/main" val="401839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ildruta">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TM03457475[[fn=Bildruta]]</Template>
  <TotalTime>30</TotalTime>
  <Words>402</Words>
  <Application>Microsoft Office PowerPoint</Application>
  <PresentationFormat>Bredbild</PresentationFormat>
  <Paragraphs>31</Paragraphs>
  <Slides>5</Slides>
  <Notes>0</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5</vt:i4>
      </vt:variant>
    </vt:vector>
  </HeadingPairs>
  <TitlesOfParts>
    <vt:vector size="8" baseType="lpstr">
      <vt:lpstr>Corbel</vt:lpstr>
      <vt:lpstr>Wingdings 2</vt:lpstr>
      <vt:lpstr>Bildruta</vt:lpstr>
      <vt:lpstr>Ostvik/Drängsmark IK</vt:lpstr>
      <vt:lpstr>Ansvarsområden</vt:lpstr>
      <vt:lpstr>Träningar</vt:lpstr>
      <vt:lpstr>Serie</vt:lpstr>
      <vt:lpstr>Cuper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Ostvik/Drängsmark IK</dc:title>
  <dc:creator>Samuel Eliasson</dc:creator>
  <cp:lastModifiedBy>Samuel Eliasson</cp:lastModifiedBy>
  <cp:revision>3</cp:revision>
  <dcterms:created xsi:type="dcterms:W3CDTF">2018-05-05T12:28:35Z</dcterms:created>
  <dcterms:modified xsi:type="dcterms:W3CDTF">2018-05-05T12:59:27Z</dcterms:modified>
</cp:coreProperties>
</file>