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40" r:id="rId1"/>
  </p:sldMasterIdLst>
  <p:sldIdLst>
    <p:sldId id="256" r:id="rId2"/>
    <p:sldId id="260" r:id="rId3"/>
    <p:sldId id="259" r:id="rId4"/>
    <p:sldId id="258" r:id="rId5"/>
    <p:sldId id="257" r:id="rId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29" autoAdjust="0"/>
    <p:restoredTop sz="94660"/>
  </p:normalViewPr>
  <p:slideViewPr>
    <p:cSldViewPr snapToGrid="0">
      <p:cViewPr varScale="1">
        <p:scale>
          <a:sx n="84" d="100"/>
          <a:sy n="84" d="100"/>
        </p:scale>
        <p:origin x="174"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microsoft.com/office/2015/10/relationships/revisionInfo" Target="revisionInfo.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Rubrikbild">
    <p:spTree>
      <p:nvGrpSpPr>
        <p:cNvPr id="1" name=""/>
        <p:cNvGrpSpPr/>
        <p:nvPr/>
      </p:nvGrpSpPr>
      <p:grpSpPr>
        <a:xfrm>
          <a:off x="0" y="0"/>
          <a:ext cx="0" cy="0"/>
          <a:chOff x="0" y="0"/>
          <a:chExt cx="0" cy="0"/>
        </a:xfrm>
      </p:grpSpPr>
      <p:sp>
        <p:nvSpPr>
          <p:cNvPr id="7" name="Rectangle 6"/>
          <p:cNvSpPr/>
          <p:nvPr/>
        </p:nvSpPr>
        <p:spPr>
          <a:xfrm>
            <a:off x="0" y="761999"/>
            <a:ext cx="9141619"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70263" y="761999"/>
            <a:ext cx="2925318" cy="5334001"/>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69848" y="1298448"/>
            <a:ext cx="7315200" cy="3255264"/>
          </a:xfrm>
        </p:spPr>
        <p:txBody>
          <a:bodyPr anchor="b">
            <a:normAutofit/>
          </a:bodyPr>
          <a:lstStyle>
            <a:lvl1pPr algn="l">
              <a:defRPr sz="5900" spc="-100" baseline="0">
                <a:solidFill>
                  <a:srgbClr val="FFFFFF"/>
                </a:solidFill>
              </a:defRPr>
            </a:lvl1pPr>
          </a:lstStyle>
          <a:p>
            <a:r>
              <a:rPr lang="sv-SE"/>
              <a:t>Klicka här för att ändra format</a:t>
            </a:r>
            <a:endParaRPr lang="en-US" dirty="0"/>
          </a:p>
        </p:txBody>
      </p:sp>
      <p:sp>
        <p:nvSpPr>
          <p:cNvPr id="3" name="Subtitle 2"/>
          <p:cNvSpPr>
            <a:spLocks noGrp="1"/>
          </p:cNvSpPr>
          <p:nvPr>
            <p:ph type="subTitle" idx="1"/>
          </p:nvPr>
        </p:nvSpPr>
        <p:spPr>
          <a:xfrm>
            <a:off x="1100015" y="4670246"/>
            <a:ext cx="7315200" cy="914400"/>
          </a:xfrm>
        </p:spPr>
        <p:txBody>
          <a:bodyPr anchor="t">
            <a:normAutofit/>
          </a:bodyPr>
          <a:lstStyle>
            <a:lvl1pPr marL="0" indent="0" algn="l">
              <a:buNone/>
              <a:defRPr sz="2200" cap="none" spc="0" baseline="0">
                <a:solidFill>
                  <a:schemeClr val="accent1">
                    <a:lumMod val="20000"/>
                    <a:lumOff val="80000"/>
                  </a:schemeClr>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sv-SE"/>
              <a:t>Klicka om du vill redigera mall för underrubrikformat</a:t>
            </a:r>
            <a:endParaRPr lang="en-US" dirty="0"/>
          </a:p>
        </p:txBody>
      </p:sp>
      <p:sp>
        <p:nvSpPr>
          <p:cNvPr id="4" name="Date Placeholder 3"/>
          <p:cNvSpPr>
            <a:spLocks noGrp="1"/>
          </p:cNvSpPr>
          <p:nvPr>
            <p:ph type="dt" sz="half" idx="10"/>
          </p:nvPr>
        </p:nvSpPr>
        <p:spPr/>
        <p:txBody>
          <a:bodyPr/>
          <a:lstStyle/>
          <a:p>
            <a:fld id="{5586B75A-687E-405C-8A0B-8D00578BA2C3}" type="datetimeFigureOut">
              <a:rPr lang="en-US" dirty="0"/>
              <a:pPr/>
              <a:t>5/5/2018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a:t>Klicka här för att ändra format</a:t>
            </a:r>
            <a:endParaRPr lang="en-US" dirty="0"/>
          </a:p>
        </p:txBody>
      </p:sp>
      <p:sp>
        <p:nvSpPr>
          <p:cNvPr id="3" name="Vertical Text Placeholder 2"/>
          <p:cNvSpPr>
            <a:spLocks noGrp="1"/>
          </p:cNvSpPr>
          <p:nvPr>
            <p:ph type="body" orient="vert" idx="1"/>
          </p:nvPr>
        </p:nvSpPr>
        <p:spPr/>
        <p:txBody>
          <a:bodyPr vert="eaVert" anchor="t"/>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dirty="0"/>
          </a:p>
        </p:txBody>
      </p:sp>
      <p:sp>
        <p:nvSpPr>
          <p:cNvPr id="7" name="Date Placeholder 6"/>
          <p:cNvSpPr>
            <a:spLocks noGrp="1"/>
          </p:cNvSpPr>
          <p:nvPr>
            <p:ph type="dt" sz="half" idx="10"/>
          </p:nvPr>
        </p:nvSpPr>
        <p:spPr/>
        <p:txBody>
          <a:bodyPr/>
          <a:lstStyle/>
          <a:p>
            <a:fld id="{5586B75A-687E-405C-8A0B-8D00578BA2C3}" type="datetimeFigureOut">
              <a:rPr lang="en-US" dirty="0"/>
              <a:pPr/>
              <a:t>5/5/2018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81000" y="990600"/>
            <a:ext cx="2819400" cy="4953000"/>
          </a:xfrm>
        </p:spPr>
        <p:txBody>
          <a:bodyPr vert="eaVert"/>
          <a:lstStyle/>
          <a:p>
            <a:r>
              <a:rPr lang="sv-SE"/>
              <a:t>Klicka här för att ändra format</a:t>
            </a:r>
            <a:endParaRPr lang="en-US" dirty="0"/>
          </a:p>
        </p:txBody>
      </p:sp>
      <p:sp>
        <p:nvSpPr>
          <p:cNvPr id="3" name="Vertical Text Placeholder 2"/>
          <p:cNvSpPr>
            <a:spLocks noGrp="1"/>
          </p:cNvSpPr>
          <p:nvPr>
            <p:ph type="body" orient="vert" idx="1"/>
          </p:nvPr>
        </p:nvSpPr>
        <p:spPr>
          <a:xfrm>
            <a:off x="3867912" y="868680"/>
            <a:ext cx="7315200" cy="5120640"/>
          </a:xfrm>
        </p:spPr>
        <p:txBody>
          <a:bodyPr vert="eaVert" anchor="t"/>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dirty="0"/>
          </a:p>
        </p:txBody>
      </p:sp>
      <p:sp>
        <p:nvSpPr>
          <p:cNvPr id="7" name="Date Placeholder 6"/>
          <p:cNvSpPr>
            <a:spLocks noGrp="1"/>
          </p:cNvSpPr>
          <p:nvPr>
            <p:ph type="dt" sz="half" idx="10"/>
          </p:nvPr>
        </p:nvSpPr>
        <p:spPr/>
        <p:txBody>
          <a:bodyPr/>
          <a:lstStyle/>
          <a:p>
            <a:fld id="{5586B75A-687E-405C-8A0B-8D00578BA2C3}" type="datetimeFigureOut">
              <a:rPr lang="en-US" dirty="0"/>
              <a:pPr/>
              <a:t>5/5/2018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a:t>Klicka här för att ändra format</a:t>
            </a:r>
            <a:endParaRPr lang="en-US" dirty="0"/>
          </a:p>
        </p:txBody>
      </p:sp>
      <p:sp>
        <p:nvSpPr>
          <p:cNvPr id="3" name="Content Placeholder 2"/>
          <p:cNvSpPr>
            <a:spLocks noGrp="1"/>
          </p:cNvSpPr>
          <p:nvPr>
            <p:ph idx="1"/>
          </p:nvPr>
        </p:nvSpPr>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dirty="0"/>
          </a:p>
        </p:txBody>
      </p:sp>
      <p:sp>
        <p:nvSpPr>
          <p:cNvPr id="4" name="Date Placeholder 3"/>
          <p:cNvSpPr>
            <a:spLocks noGrp="1"/>
          </p:cNvSpPr>
          <p:nvPr>
            <p:ph type="dt" sz="half" idx="10"/>
          </p:nvPr>
        </p:nvSpPr>
        <p:spPr/>
        <p:txBody>
          <a:bodyPr/>
          <a:lstStyle/>
          <a:p>
            <a:fld id="{5586B75A-687E-405C-8A0B-8D00578BA2C3}" type="datetimeFigureOut">
              <a:rPr lang="en-US" dirty="0"/>
              <a:pPr/>
              <a:t>5/5/2018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Title 1"/>
          <p:cNvSpPr>
            <a:spLocks noGrp="1"/>
          </p:cNvSpPr>
          <p:nvPr>
            <p:ph type="title"/>
          </p:nvPr>
        </p:nvSpPr>
        <p:spPr>
          <a:xfrm>
            <a:off x="3867912" y="1298448"/>
            <a:ext cx="7315200" cy="3255264"/>
          </a:xfrm>
        </p:spPr>
        <p:txBody>
          <a:bodyPr anchor="b">
            <a:normAutofit/>
          </a:bodyPr>
          <a:lstStyle>
            <a:lvl1pPr>
              <a:defRPr sz="5900" b="0" spc="-100" baseline="0">
                <a:solidFill>
                  <a:schemeClr val="tx1">
                    <a:lumMod val="65000"/>
                    <a:lumOff val="35000"/>
                  </a:schemeClr>
                </a:solidFill>
              </a:defRPr>
            </a:lvl1pPr>
          </a:lstStyle>
          <a:p>
            <a:r>
              <a:rPr lang="sv-SE"/>
              <a:t>Klicka här för att ändra format</a:t>
            </a:r>
            <a:endParaRPr lang="en-US" dirty="0"/>
          </a:p>
        </p:txBody>
      </p:sp>
      <p:sp>
        <p:nvSpPr>
          <p:cNvPr id="3" name="Text Placeholder 2"/>
          <p:cNvSpPr>
            <a:spLocks noGrp="1"/>
          </p:cNvSpPr>
          <p:nvPr>
            <p:ph type="body" idx="1"/>
          </p:nvPr>
        </p:nvSpPr>
        <p:spPr>
          <a:xfrm>
            <a:off x="3886200" y="4672584"/>
            <a:ext cx="7315200" cy="914400"/>
          </a:xfrm>
        </p:spPr>
        <p:txBody>
          <a:bodyPr anchor="t">
            <a:normAutofit/>
          </a:bodyPr>
          <a:lstStyle>
            <a:lvl1pPr marL="0" indent="0">
              <a:buNone/>
              <a:defRPr sz="2200" cap="none" spc="0" baseline="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v-SE"/>
              <a:t>Redigera format för bakgrundstext</a:t>
            </a:r>
          </a:p>
        </p:txBody>
      </p:sp>
      <p:sp>
        <p:nvSpPr>
          <p:cNvPr id="4" name="Date Placeholder 3"/>
          <p:cNvSpPr>
            <a:spLocks noGrp="1"/>
          </p:cNvSpPr>
          <p:nvPr>
            <p:ph type="dt" sz="half" idx="10"/>
          </p:nvPr>
        </p:nvSpPr>
        <p:spPr/>
        <p:txBody>
          <a:bodyPr/>
          <a:lstStyle/>
          <a:p>
            <a:fld id="{5586B75A-687E-405C-8A0B-8D00578BA2C3}" type="datetimeFigureOut">
              <a:rPr lang="en-US" dirty="0"/>
              <a:pPr/>
              <a:t>5/5/2018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delar">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a:t>Klicka här för att ändra format</a:t>
            </a:r>
            <a:endParaRPr lang="en-US" dirty="0"/>
          </a:p>
        </p:txBody>
      </p:sp>
      <p:sp>
        <p:nvSpPr>
          <p:cNvPr id="3" name="Content Placeholder 2"/>
          <p:cNvSpPr>
            <a:spLocks noGrp="1"/>
          </p:cNvSpPr>
          <p:nvPr>
            <p:ph sz="half" idx="1"/>
          </p:nvPr>
        </p:nvSpPr>
        <p:spPr>
          <a:xfrm>
            <a:off x="3867912"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dirty="0"/>
          </a:p>
        </p:txBody>
      </p:sp>
      <p:sp>
        <p:nvSpPr>
          <p:cNvPr id="4" name="Content Placeholder 3"/>
          <p:cNvSpPr>
            <a:spLocks noGrp="1"/>
          </p:cNvSpPr>
          <p:nvPr>
            <p:ph sz="half" idx="2"/>
          </p:nvPr>
        </p:nvSpPr>
        <p:spPr>
          <a:xfrm>
            <a:off x="7818120"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dirty="0"/>
          </a:p>
        </p:txBody>
      </p:sp>
      <p:sp>
        <p:nvSpPr>
          <p:cNvPr id="8" name="Date Placeholder 7"/>
          <p:cNvSpPr>
            <a:spLocks noGrp="1"/>
          </p:cNvSpPr>
          <p:nvPr>
            <p:ph type="dt" sz="half" idx="10"/>
          </p:nvPr>
        </p:nvSpPr>
        <p:spPr/>
        <p:txBody>
          <a:bodyPr/>
          <a:lstStyle/>
          <a:p>
            <a:fld id="{5586B75A-687E-405C-8A0B-8D00578BA2C3}" type="datetimeFigureOut">
              <a:rPr lang="en-US" dirty="0"/>
              <a:pPr/>
              <a:t>5/5/2018</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sv-SE"/>
              <a:t>Klicka här för att ändra format</a:t>
            </a:r>
            <a:endParaRPr lang="en-US" dirty="0"/>
          </a:p>
        </p:txBody>
      </p:sp>
      <p:sp>
        <p:nvSpPr>
          <p:cNvPr id="3" name="Text Placeholder 2"/>
          <p:cNvSpPr>
            <a:spLocks noGrp="1"/>
          </p:cNvSpPr>
          <p:nvPr>
            <p:ph type="body" idx="1"/>
          </p:nvPr>
        </p:nvSpPr>
        <p:spPr>
          <a:xfrm>
            <a:off x="3867912" y="1023586"/>
            <a:ext cx="3474720" cy="807720"/>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Redigera format för bakgrundstext</a:t>
            </a:r>
          </a:p>
        </p:txBody>
      </p:sp>
      <p:sp>
        <p:nvSpPr>
          <p:cNvPr id="4" name="Content Placeholder 3"/>
          <p:cNvSpPr>
            <a:spLocks noGrp="1"/>
          </p:cNvSpPr>
          <p:nvPr>
            <p:ph sz="half" idx="2"/>
          </p:nvPr>
        </p:nvSpPr>
        <p:spPr>
          <a:xfrm>
            <a:off x="3867912"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dirty="0"/>
          </a:p>
        </p:txBody>
      </p:sp>
      <p:sp>
        <p:nvSpPr>
          <p:cNvPr id="5" name="Text Placeholder 4"/>
          <p:cNvSpPr>
            <a:spLocks noGrp="1"/>
          </p:cNvSpPr>
          <p:nvPr>
            <p:ph type="body" sz="quarter" idx="3"/>
          </p:nvPr>
        </p:nvSpPr>
        <p:spPr>
          <a:xfrm>
            <a:off x="7818463" y="1023586"/>
            <a:ext cx="3474720" cy="813171"/>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Redigera format för bakgrundstext</a:t>
            </a:r>
          </a:p>
        </p:txBody>
      </p:sp>
      <p:sp>
        <p:nvSpPr>
          <p:cNvPr id="6" name="Content Placeholder 5"/>
          <p:cNvSpPr>
            <a:spLocks noGrp="1"/>
          </p:cNvSpPr>
          <p:nvPr>
            <p:ph sz="quarter" idx="4"/>
          </p:nvPr>
        </p:nvSpPr>
        <p:spPr>
          <a:xfrm>
            <a:off x="7818463"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dirty="0"/>
          </a:p>
        </p:txBody>
      </p:sp>
      <p:sp>
        <p:nvSpPr>
          <p:cNvPr id="2" name="Date Placeholder 1"/>
          <p:cNvSpPr>
            <a:spLocks noGrp="1"/>
          </p:cNvSpPr>
          <p:nvPr>
            <p:ph type="dt" sz="half" idx="10"/>
          </p:nvPr>
        </p:nvSpPr>
        <p:spPr/>
        <p:txBody>
          <a:bodyPr/>
          <a:lstStyle/>
          <a:p>
            <a:fld id="{5586B75A-687E-405C-8A0B-8D00578BA2C3}" type="datetimeFigureOut">
              <a:rPr lang="en-US" dirty="0"/>
              <a:pPr/>
              <a:t>5/5/2018</a:t>
            </a:fld>
            <a:endParaRPr lang="en-US" dirty="0"/>
          </a:p>
        </p:txBody>
      </p:sp>
      <p:sp>
        <p:nvSpPr>
          <p:cNvPr id="11" name="Footer Placeholder 10"/>
          <p:cNvSpPr>
            <a:spLocks noGrp="1"/>
          </p:cNvSpPr>
          <p:nvPr>
            <p:ph type="ftr" sz="quarter" idx="11"/>
          </p:nvPr>
        </p:nvSpPr>
        <p:spPr/>
        <p:txBody>
          <a:bodyPr/>
          <a:lstStyle/>
          <a:p>
            <a:endParaRPr lang="en-US" dirty="0"/>
          </a:p>
        </p:txBody>
      </p:sp>
      <p:sp>
        <p:nvSpPr>
          <p:cNvPr id="12" name="Slide Number Placeholder 11"/>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sv-SE"/>
              <a:t>Klicka här för att ändra format</a:t>
            </a:r>
            <a:endParaRPr lang="en-US" dirty="0"/>
          </a:p>
        </p:txBody>
      </p:sp>
      <p:sp>
        <p:nvSpPr>
          <p:cNvPr id="2" name="Date Placeholder 1"/>
          <p:cNvSpPr>
            <a:spLocks noGrp="1"/>
          </p:cNvSpPr>
          <p:nvPr>
            <p:ph type="dt" sz="half" idx="10"/>
          </p:nvPr>
        </p:nvSpPr>
        <p:spPr/>
        <p:txBody>
          <a:bodyPr/>
          <a:lstStyle/>
          <a:p>
            <a:fld id="{5586B75A-687E-405C-8A0B-8D00578BA2C3}" type="datetimeFigureOut">
              <a:rPr lang="en-US" dirty="0"/>
              <a:pPr/>
              <a:t>5/5/2018</a:t>
            </a:fld>
            <a:endParaRPr lang="en-US" dirty="0"/>
          </a:p>
        </p:txBody>
      </p:sp>
      <p:sp>
        <p:nvSpPr>
          <p:cNvPr id="7" name="Footer Placeholder 6"/>
          <p:cNvSpPr>
            <a:spLocks noGrp="1"/>
          </p:cNvSpPr>
          <p:nvPr>
            <p:ph type="ftr" sz="quarter" idx="11"/>
          </p:nvPr>
        </p:nvSpPr>
        <p:spPr/>
        <p:txBody>
          <a:bodyPr/>
          <a:lstStyle/>
          <a:p>
            <a:endParaRPr lang="en-US" dirty="0"/>
          </a:p>
        </p:txBody>
      </p:sp>
      <p:sp>
        <p:nvSpPr>
          <p:cNvPr id="8" name="Slide Number Placeholder 7"/>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Tom">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5586B75A-687E-405C-8A0B-8D00578BA2C3}" type="datetimeFigureOut">
              <a:rPr lang="en-US" dirty="0"/>
              <a:pPr/>
              <a:t>5/5/2018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ext med bildtext">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baseline="0"/>
            </a:lvl1pPr>
          </a:lstStyle>
          <a:p>
            <a:r>
              <a:rPr lang="sv-SE"/>
              <a:t>Klicka här för att ändra format</a:t>
            </a:r>
            <a:endParaRPr lang="en-US" dirty="0"/>
          </a:p>
        </p:txBody>
      </p:sp>
      <p:sp>
        <p:nvSpPr>
          <p:cNvPr id="3" name="Content Placeholder 2"/>
          <p:cNvSpPr>
            <a:spLocks noGrp="1"/>
          </p:cNvSpPr>
          <p:nvPr>
            <p:ph idx="1"/>
          </p:nvPr>
        </p:nvSpPr>
        <p:spPr>
          <a:xfrm>
            <a:off x="3867912" y="868680"/>
            <a:ext cx="731520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dirty="0"/>
          </a:p>
        </p:txBody>
      </p:sp>
      <p:sp>
        <p:nvSpPr>
          <p:cNvPr id="4" name="Text Placeholder 3"/>
          <p:cNvSpPr>
            <a:spLocks noGrp="1"/>
          </p:cNvSpPr>
          <p:nvPr>
            <p:ph type="body" sz="half" idx="2"/>
          </p:nvPr>
        </p:nvSpPr>
        <p:spPr>
          <a:xfrm>
            <a:off x="256032" y="3494176"/>
            <a:ext cx="2834640" cy="2321990"/>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a:t>Redigera format för bakgrundstext</a:t>
            </a:r>
          </a:p>
        </p:txBody>
      </p:sp>
      <p:sp>
        <p:nvSpPr>
          <p:cNvPr id="8" name="Date Placeholder 7"/>
          <p:cNvSpPr>
            <a:spLocks noGrp="1"/>
          </p:cNvSpPr>
          <p:nvPr>
            <p:ph type="dt" sz="half" idx="10"/>
          </p:nvPr>
        </p:nvSpPr>
        <p:spPr/>
        <p:txBody>
          <a:bodyPr/>
          <a:lstStyle/>
          <a:p>
            <a:fld id="{5586B75A-687E-405C-8A0B-8D00578BA2C3}" type="datetimeFigureOut">
              <a:rPr lang="en-US" dirty="0"/>
              <a:pPr/>
              <a:t>5/5/2018</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a:lvl1pPr>
          </a:lstStyle>
          <a:p>
            <a:r>
              <a:rPr lang="sv-SE"/>
              <a:t>Klicka här för att ändra format</a:t>
            </a:r>
            <a:endParaRPr lang="en-US" dirty="0"/>
          </a:p>
        </p:txBody>
      </p:sp>
      <p:sp>
        <p:nvSpPr>
          <p:cNvPr id="3" name="Picture Placeholder 2"/>
          <p:cNvSpPr>
            <a:spLocks noGrp="1" noChangeAspect="1"/>
          </p:cNvSpPr>
          <p:nvPr>
            <p:ph type="pic" idx="1"/>
          </p:nvPr>
        </p:nvSpPr>
        <p:spPr>
          <a:xfrm>
            <a:off x="3570644" y="767419"/>
            <a:ext cx="8115230" cy="5330952"/>
          </a:xfrm>
          <a:solidFill>
            <a:schemeClr val="bg1">
              <a:lumMod val="75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sv-SE"/>
              <a:t>Klicka på ikonen för att lägga till en bild</a:t>
            </a:r>
            <a:endParaRPr lang="en-US" dirty="0"/>
          </a:p>
        </p:txBody>
      </p:sp>
      <p:sp>
        <p:nvSpPr>
          <p:cNvPr id="4" name="Text Placeholder 3"/>
          <p:cNvSpPr>
            <a:spLocks noGrp="1"/>
          </p:cNvSpPr>
          <p:nvPr>
            <p:ph type="body" sz="half" idx="2"/>
          </p:nvPr>
        </p:nvSpPr>
        <p:spPr>
          <a:xfrm>
            <a:off x="256032" y="3493008"/>
            <a:ext cx="2834640" cy="2322576"/>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a:t>Redigera format för bakgrundstext</a:t>
            </a:r>
          </a:p>
        </p:txBody>
      </p:sp>
      <p:sp>
        <p:nvSpPr>
          <p:cNvPr id="8" name="Date Placeholder 7"/>
          <p:cNvSpPr>
            <a:spLocks noGrp="1"/>
          </p:cNvSpPr>
          <p:nvPr>
            <p:ph type="dt" sz="half" idx="10"/>
          </p:nvPr>
        </p:nvSpPr>
        <p:spPr/>
        <p:txBody>
          <a:bodyPr/>
          <a:lstStyle/>
          <a:p>
            <a:fld id="{5586B75A-687E-405C-8A0B-8D00578BA2C3}" type="datetimeFigureOut">
              <a:rPr lang="en-US" dirty="0"/>
              <a:pPr/>
              <a:t>5/5/2018</a:t>
            </a:fld>
            <a:endParaRPr lang="en-US" dirty="0"/>
          </a:p>
        </p:txBody>
      </p:sp>
      <p:sp>
        <p:nvSpPr>
          <p:cNvPr id="9" name="Footer Placeholder 8"/>
          <p:cNvSpPr>
            <a:spLocks noGrp="1"/>
          </p:cNvSpPr>
          <p:nvPr>
            <p:ph type="ftr" sz="quarter" idx="11"/>
          </p:nvPr>
        </p:nvSpPr>
        <p:spPr>
          <a:xfrm>
            <a:off x="3499101" y="6356350"/>
            <a:ext cx="5911517" cy="365125"/>
          </a:xfrm>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758952"/>
            <a:ext cx="3443590" cy="5330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252919" y="1123837"/>
            <a:ext cx="2947482" cy="4601183"/>
          </a:xfrm>
          <a:prstGeom prst="rect">
            <a:avLst/>
          </a:prstGeom>
        </p:spPr>
        <p:txBody>
          <a:bodyPr vert="horz" lIns="91440" tIns="45720" rIns="91440" bIns="45720" rtlCol="0" anchor="ctr">
            <a:normAutofit/>
          </a:bodyPr>
          <a:lstStyle/>
          <a:p>
            <a:r>
              <a:rPr lang="sv-SE"/>
              <a:t>Klicka här för att ändra format</a:t>
            </a:r>
            <a:endParaRPr lang="en-US" dirty="0"/>
          </a:p>
        </p:txBody>
      </p:sp>
      <p:sp>
        <p:nvSpPr>
          <p:cNvPr id="38" name="Rectangle 37"/>
          <p:cNvSpPr/>
          <p:nvPr/>
        </p:nvSpPr>
        <p:spPr>
          <a:xfrm>
            <a:off x="11815864" y="758952"/>
            <a:ext cx="384048"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Text Placeholder 2"/>
          <p:cNvSpPr>
            <a:spLocks noGrp="1"/>
          </p:cNvSpPr>
          <p:nvPr>
            <p:ph type="body" idx="1"/>
          </p:nvPr>
        </p:nvSpPr>
        <p:spPr>
          <a:xfrm>
            <a:off x="3869268" y="864108"/>
            <a:ext cx="7315200" cy="5120640"/>
          </a:xfrm>
          <a:prstGeom prst="rect">
            <a:avLst/>
          </a:prstGeom>
        </p:spPr>
        <p:txBody>
          <a:bodyPr vert="horz" lIns="91440" tIns="45720" rIns="91440" bIns="45720" rtlCol="0" anchor="ctr">
            <a:normAutofit/>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dirty="0"/>
          </a:p>
        </p:txBody>
      </p:sp>
      <p:sp>
        <p:nvSpPr>
          <p:cNvPr id="4" name="Date Placeholder 3"/>
          <p:cNvSpPr>
            <a:spLocks noGrp="1"/>
          </p:cNvSpPr>
          <p:nvPr>
            <p:ph type="dt" sz="half" idx="2"/>
          </p:nvPr>
        </p:nvSpPr>
        <p:spPr>
          <a:xfrm>
            <a:off x="262465" y="6356350"/>
            <a:ext cx="2743200"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fld id="{5586B75A-687E-405C-8A0B-8D00578BA2C3}" type="datetimeFigureOut">
              <a:rPr lang="en-US" dirty="0"/>
              <a:pPr/>
              <a:t>5/5/2018</a:t>
            </a:fld>
            <a:endParaRPr lang="en-US" dirty="0"/>
          </a:p>
        </p:txBody>
      </p:sp>
      <p:sp>
        <p:nvSpPr>
          <p:cNvPr id="5" name="Footer Placeholder 4"/>
          <p:cNvSpPr>
            <a:spLocks noGrp="1"/>
          </p:cNvSpPr>
          <p:nvPr>
            <p:ph type="ftr" sz="quarter" idx="3"/>
          </p:nvPr>
        </p:nvSpPr>
        <p:spPr>
          <a:xfrm>
            <a:off x="3869268" y="6356350"/>
            <a:ext cx="5911517"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endParaRPr lang="en-US" dirty="0"/>
          </a:p>
        </p:txBody>
      </p:sp>
      <p:sp>
        <p:nvSpPr>
          <p:cNvPr id="6" name="Slide Number Placeholder 5"/>
          <p:cNvSpPr>
            <a:spLocks noGrp="1"/>
          </p:cNvSpPr>
          <p:nvPr>
            <p:ph type="sldNum" sz="quarter" idx="4"/>
          </p:nvPr>
        </p:nvSpPr>
        <p:spPr>
          <a:xfrm>
            <a:off x="10634135" y="6356350"/>
            <a:ext cx="1530927" cy="365125"/>
          </a:xfrm>
          <a:prstGeom prst="rect">
            <a:avLst/>
          </a:prstGeom>
        </p:spPr>
        <p:txBody>
          <a:bodyPr vert="horz" lIns="91440" tIns="45720" rIns="91440" bIns="45720" rtlCol="0" anchor="ctr"/>
          <a:lstStyle>
            <a:lvl1pPr algn="r">
              <a:defRPr sz="1200" b="1">
                <a:solidFill>
                  <a:schemeClr val="accent1"/>
                </a:solidFill>
              </a:defRPr>
            </a:lvl1pPr>
          </a:lstStyle>
          <a:p>
            <a:fld id="{4FAB73BC-B049-4115-A692-8D63A059BFB8}"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p:hf sldNum="0" hdr="0" ftr="0" dt="0"/>
  <p:txStyles>
    <p:titleStyle>
      <a:lvl1pPr algn="l" defTabSz="914400" rtl="0" eaLnBrk="1" latinLnBrk="0" hangingPunct="1">
        <a:lnSpc>
          <a:spcPct val="90000"/>
        </a:lnSpc>
        <a:spcBef>
          <a:spcPct val="0"/>
        </a:spcBef>
        <a:buNone/>
        <a:defRPr sz="3600" kern="1200" spc="-60" baseline="0">
          <a:solidFill>
            <a:srgbClr val="FFFFFF"/>
          </a:solid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buClr>
        <a:buFont typeface="Wingdings 2" pitchFamily="18" charset="2"/>
        <a:buChar char=""/>
        <a:defRPr sz="20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ctrTitle"/>
          </p:nvPr>
        </p:nvSpPr>
        <p:spPr/>
        <p:txBody>
          <a:bodyPr/>
          <a:lstStyle/>
          <a:p>
            <a:r>
              <a:rPr lang="sv-SE" dirty="0"/>
              <a:t>Ostvik/Drängsmark IK</a:t>
            </a:r>
          </a:p>
        </p:txBody>
      </p:sp>
      <p:sp>
        <p:nvSpPr>
          <p:cNvPr id="3" name="Underrubrik 2"/>
          <p:cNvSpPr>
            <a:spLocks noGrp="1"/>
          </p:cNvSpPr>
          <p:nvPr>
            <p:ph type="subTitle" idx="1"/>
          </p:nvPr>
        </p:nvSpPr>
        <p:spPr/>
        <p:txBody>
          <a:bodyPr/>
          <a:lstStyle/>
          <a:p>
            <a:r>
              <a:rPr lang="sv-SE" dirty="0"/>
              <a:t>P08/09 säsongen 2018</a:t>
            </a:r>
          </a:p>
        </p:txBody>
      </p:sp>
    </p:spTree>
    <p:extLst>
      <p:ext uri="{BB962C8B-B14F-4D97-AF65-F5344CB8AC3E}">
        <p14:creationId xmlns:p14="http://schemas.microsoft.com/office/powerpoint/2010/main" val="36936476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252918" y="1123837"/>
            <a:ext cx="3290382" cy="4601183"/>
          </a:xfrm>
        </p:spPr>
        <p:txBody>
          <a:bodyPr/>
          <a:lstStyle/>
          <a:p>
            <a:r>
              <a:rPr lang="sv-SE" dirty="0"/>
              <a:t>Ansvarsområden</a:t>
            </a:r>
          </a:p>
        </p:txBody>
      </p:sp>
      <p:sp>
        <p:nvSpPr>
          <p:cNvPr id="3" name="Platshållare för innehåll 2"/>
          <p:cNvSpPr>
            <a:spLocks noGrp="1"/>
          </p:cNvSpPr>
          <p:nvPr>
            <p:ph idx="1"/>
          </p:nvPr>
        </p:nvSpPr>
        <p:spPr/>
        <p:txBody>
          <a:bodyPr>
            <a:normAutofit fontScale="92500" lnSpcReduction="10000"/>
          </a:bodyPr>
          <a:lstStyle/>
          <a:p>
            <a:r>
              <a:rPr lang="sv-SE" dirty="0"/>
              <a:t>Tränare/Lagledare:</a:t>
            </a:r>
          </a:p>
          <a:p>
            <a:pPr lvl="1"/>
            <a:r>
              <a:rPr lang="sv-SE" dirty="0"/>
              <a:t>Samuel Eliasson</a:t>
            </a:r>
          </a:p>
          <a:p>
            <a:pPr lvl="1"/>
            <a:r>
              <a:rPr lang="sv-SE" dirty="0"/>
              <a:t>Jonas Ögren</a:t>
            </a:r>
          </a:p>
          <a:p>
            <a:pPr lvl="1"/>
            <a:r>
              <a:rPr lang="sv-SE" dirty="0"/>
              <a:t>Stefan Lundgren</a:t>
            </a:r>
          </a:p>
          <a:p>
            <a:r>
              <a:rPr lang="sv-SE" dirty="0"/>
              <a:t>Materialförvaltare</a:t>
            </a:r>
          </a:p>
          <a:p>
            <a:pPr lvl="1"/>
            <a:r>
              <a:rPr lang="sv-SE" dirty="0"/>
              <a:t>Vi skulle önska hjälp från en materialförvaltare. Ansvaret kommer att bli att se till att bollar är pumpade, att västar och koner finns tillgängliga. </a:t>
            </a:r>
          </a:p>
          <a:p>
            <a:r>
              <a:rPr lang="sv-SE" dirty="0"/>
              <a:t>Matchvärd</a:t>
            </a:r>
          </a:p>
          <a:p>
            <a:pPr lvl="1"/>
            <a:r>
              <a:rPr lang="sv-SE" dirty="0"/>
              <a:t>Vi är ålagda att ha en matchvärd till varje hemmamatch. Ansvaret för detta innebär att man har en väst på sig, där det står matchvärd och att man har som ansvar att se till att publiken sköter sig och att domaren får bra förutsättningar. (se bifogad </a:t>
            </a:r>
            <a:r>
              <a:rPr lang="sv-SE" dirty="0" err="1"/>
              <a:t>pdf</a:t>
            </a:r>
            <a:r>
              <a:rPr lang="sv-SE" dirty="0"/>
              <a:t>). </a:t>
            </a:r>
          </a:p>
          <a:p>
            <a:pPr lvl="1"/>
            <a:r>
              <a:rPr lang="sv-SE" dirty="0"/>
              <a:t>Matchvärden kommer att vara en av de fikaansvariga för matchen.</a:t>
            </a:r>
          </a:p>
          <a:p>
            <a:r>
              <a:rPr lang="sv-SE" dirty="0"/>
              <a:t>Fika</a:t>
            </a:r>
          </a:p>
          <a:p>
            <a:pPr lvl="1"/>
            <a:r>
              <a:rPr lang="sv-SE" dirty="0"/>
              <a:t>Tre fikaansvariga/match, varav en är matchvärd.</a:t>
            </a:r>
          </a:p>
          <a:p>
            <a:pPr lvl="1"/>
            <a:r>
              <a:rPr lang="sv-SE" dirty="0"/>
              <a:t>Muggar, saftdunk och assietter kommer fikaansvarig första hemmamatchen att få från Jonas. Sedan ska ni själva föra detta vidare till nästa matchs ansvarig, samt fylla upp förrådet om det behövs. </a:t>
            </a:r>
          </a:p>
        </p:txBody>
      </p:sp>
    </p:spTree>
    <p:extLst>
      <p:ext uri="{BB962C8B-B14F-4D97-AF65-F5344CB8AC3E}">
        <p14:creationId xmlns:p14="http://schemas.microsoft.com/office/powerpoint/2010/main" val="7465919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5" presetID="42" presetClass="entr" presetSubtype="0" fill="hold" grpId="0"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1000"/>
                                        <p:tgtEl>
                                          <p:spTgt spid="3">
                                            <p:txEl>
                                              <p:pRg st="2" end="2"/>
                                            </p:txEl>
                                          </p:spTgt>
                                        </p:tgtEl>
                                      </p:cBhvr>
                                    </p:animEffect>
                                    <p:anim calcmode="lin" valueType="num">
                                      <p:cBhvr>
                                        <p:cTn id="1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2" end="2"/>
                                            </p:txEl>
                                          </p:spTgt>
                                        </p:tgtEl>
                                        <p:attrNameLst>
                                          <p:attrName>ppt_y</p:attrName>
                                        </p:attrNameLst>
                                      </p:cBhvr>
                                      <p:tavLst>
                                        <p:tav tm="0">
                                          <p:val>
                                            <p:strVal val="#ppt_y+.1"/>
                                          </p:val>
                                        </p:tav>
                                        <p:tav tm="100000">
                                          <p:val>
                                            <p:strVal val="#ppt_y"/>
                                          </p:val>
                                        </p:tav>
                                      </p:tavLst>
                                    </p:anim>
                                  </p:childTnLst>
                                </p:cTn>
                              </p:par>
                              <p:par>
                                <p:cTn id="20" presetID="42" presetClass="entr" presetSubtype="0" fill="hold" grpId="0" nodeType="with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1000"/>
                                        <p:tgtEl>
                                          <p:spTgt spid="3">
                                            <p:txEl>
                                              <p:pRg st="3" end="3"/>
                                            </p:txEl>
                                          </p:spTgt>
                                        </p:tgtEl>
                                      </p:cBhvr>
                                    </p:animEffect>
                                    <p:anim calcmode="lin" valueType="num">
                                      <p:cBhvr>
                                        <p:cTn id="23"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4"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42" presetClass="entr" presetSubtype="0" fill="hold" grpId="0" nodeType="clickEffect">
                                  <p:stCondLst>
                                    <p:cond delay="0"/>
                                  </p:stCondLst>
                                  <p:childTnLst>
                                    <p:set>
                                      <p:cBhvr>
                                        <p:cTn id="28" dur="1" fill="hold">
                                          <p:stCondLst>
                                            <p:cond delay="0"/>
                                          </p:stCondLst>
                                        </p:cTn>
                                        <p:tgtEl>
                                          <p:spTgt spid="3">
                                            <p:txEl>
                                              <p:pRg st="4" end="4"/>
                                            </p:txEl>
                                          </p:spTgt>
                                        </p:tgtEl>
                                        <p:attrNameLst>
                                          <p:attrName>style.visibility</p:attrName>
                                        </p:attrNameLst>
                                      </p:cBhvr>
                                      <p:to>
                                        <p:strVal val="visible"/>
                                      </p:to>
                                    </p:set>
                                    <p:animEffect transition="in" filter="fade">
                                      <p:cBhvr>
                                        <p:cTn id="29" dur="1000"/>
                                        <p:tgtEl>
                                          <p:spTgt spid="3">
                                            <p:txEl>
                                              <p:pRg st="4" end="4"/>
                                            </p:txEl>
                                          </p:spTgt>
                                        </p:tgtEl>
                                      </p:cBhvr>
                                    </p:animEffect>
                                    <p:anim calcmode="lin" valueType="num">
                                      <p:cBhvr>
                                        <p:cTn id="30"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1" dur="1000" fill="hold"/>
                                        <p:tgtEl>
                                          <p:spTgt spid="3">
                                            <p:txEl>
                                              <p:pRg st="4" end="4"/>
                                            </p:txEl>
                                          </p:spTgt>
                                        </p:tgtEl>
                                        <p:attrNameLst>
                                          <p:attrName>ppt_y</p:attrName>
                                        </p:attrNameLst>
                                      </p:cBhvr>
                                      <p:tavLst>
                                        <p:tav tm="0">
                                          <p:val>
                                            <p:strVal val="#ppt_y+.1"/>
                                          </p:val>
                                        </p:tav>
                                        <p:tav tm="100000">
                                          <p:val>
                                            <p:strVal val="#ppt_y"/>
                                          </p:val>
                                        </p:tav>
                                      </p:tavLst>
                                    </p:anim>
                                  </p:childTnLst>
                                </p:cTn>
                              </p:par>
                              <p:par>
                                <p:cTn id="32" presetID="42" presetClass="entr" presetSubtype="0" fill="hold" grpId="0" nodeType="withEffect">
                                  <p:stCondLst>
                                    <p:cond delay="0"/>
                                  </p:stCondLst>
                                  <p:childTnLst>
                                    <p:set>
                                      <p:cBhvr>
                                        <p:cTn id="33" dur="1" fill="hold">
                                          <p:stCondLst>
                                            <p:cond delay="0"/>
                                          </p:stCondLst>
                                        </p:cTn>
                                        <p:tgtEl>
                                          <p:spTgt spid="3">
                                            <p:txEl>
                                              <p:pRg st="5" end="5"/>
                                            </p:txEl>
                                          </p:spTgt>
                                        </p:tgtEl>
                                        <p:attrNameLst>
                                          <p:attrName>style.visibility</p:attrName>
                                        </p:attrNameLst>
                                      </p:cBhvr>
                                      <p:to>
                                        <p:strVal val="visible"/>
                                      </p:to>
                                    </p:set>
                                    <p:animEffect transition="in" filter="fade">
                                      <p:cBhvr>
                                        <p:cTn id="34" dur="1000"/>
                                        <p:tgtEl>
                                          <p:spTgt spid="3">
                                            <p:txEl>
                                              <p:pRg st="5" end="5"/>
                                            </p:txEl>
                                          </p:spTgt>
                                        </p:tgtEl>
                                      </p:cBhvr>
                                    </p:animEffect>
                                    <p:anim calcmode="lin" valueType="num">
                                      <p:cBhvr>
                                        <p:cTn id="35"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6"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42" presetClass="entr" presetSubtype="0" fill="hold" grpId="0" nodeType="clickEffect">
                                  <p:stCondLst>
                                    <p:cond delay="0"/>
                                  </p:stCondLst>
                                  <p:childTnLst>
                                    <p:set>
                                      <p:cBhvr>
                                        <p:cTn id="40" dur="1" fill="hold">
                                          <p:stCondLst>
                                            <p:cond delay="0"/>
                                          </p:stCondLst>
                                        </p:cTn>
                                        <p:tgtEl>
                                          <p:spTgt spid="3">
                                            <p:txEl>
                                              <p:pRg st="6" end="6"/>
                                            </p:txEl>
                                          </p:spTgt>
                                        </p:tgtEl>
                                        <p:attrNameLst>
                                          <p:attrName>style.visibility</p:attrName>
                                        </p:attrNameLst>
                                      </p:cBhvr>
                                      <p:to>
                                        <p:strVal val="visible"/>
                                      </p:to>
                                    </p:set>
                                    <p:animEffect transition="in" filter="fade">
                                      <p:cBhvr>
                                        <p:cTn id="41" dur="1000"/>
                                        <p:tgtEl>
                                          <p:spTgt spid="3">
                                            <p:txEl>
                                              <p:pRg st="6" end="6"/>
                                            </p:txEl>
                                          </p:spTgt>
                                        </p:tgtEl>
                                      </p:cBhvr>
                                    </p:animEffect>
                                    <p:anim calcmode="lin" valueType="num">
                                      <p:cBhvr>
                                        <p:cTn id="42"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43" dur="1000" fill="hold"/>
                                        <p:tgtEl>
                                          <p:spTgt spid="3">
                                            <p:txEl>
                                              <p:pRg st="6" end="6"/>
                                            </p:txEl>
                                          </p:spTgt>
                                        </p:tgtEl>
                                        <p:attrNameLst>
                                          <p:attrName>ppt_y</p:attrName>
                                        </p:attrNameLst>
                                      </p:cBhvr>
                                      <p:tavLst>
                                        <p:tav tm="0">
                                          <p:val>
                                            <p:strVal val="#ppt_y+.1"/>
                                          </p:val>
                                        </p:tav>
                                        <p:tav tm="100000">
                                          <p:val>
                                            <p:strVal val="#ppt_y"/>
                                          </p:val>
                                        </p:tav>
                                      </p:tavLst>
                                    </p:anim>
                                  </p:childTnLst>
                                </p:cTn>
                              </p:par>
                              <p:par>
                                <p:cTn id="44" presetID="42" presetClass="entr" presetSubtype="0" fill="hold" grpId="0" nodeType="withEffect">
                                  <p:stCondLst>
                                    <p:cond delay="0"/>
                                  </p:stCondLst>
                                  <p:childTnLst>
                                    <p:set>
                                      <p:cBhvr>
                                        <p:cTn id="45" dur="1" fill="hold">
                                          <p:stCondLst>
                                            <p:cond delay="0"/>
                                          </p:stCondLst>
                                        </p:cTn>
                                        <p:tgtEl>
                                          <p:spTgt spid="3">
                                            <p:txEl>
                                              <p:pRg st="7" end="7"/>
                                            </p:txEl>
                                          </p:spTgt>
                                        </p:tgtEl>
                                        <p:attrNameLst>
                                          <p:attrName>style.visibility</p:attrName>
                                        </p:attrNameLst>
                                      </p:cBhvr>
                                      <p:to>
                                        <p:strVal val="visible"/>
                                      </p:to>
                                    </p:set>
                                    <p:animEffect transition="in" filter="fade">
                                      <p:cBhvr>
                                        <p:cTn id="46" dur="1000"/>
                                        <p:tgtEl>
                                          <p:spTgt spid="3">
                                            <p:txEl>
                                              <p:pRg st="7" end="7"/>
                                            </p:txEl>
                                          </p:spTgt>
                                        </p:tgtEl>
                                      </p:cBhvr>
                                    </p:animEffect>
                                    <p:anim calcmode="lin" valueType="num">
                                      <p:cBhvr>
                                        <p:cTn id="47"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48" dur="1000" fill="hold"/>
                                        <p:tgtEl>
                                          <p:spTgt spid="3">
                                            <p:txEl>
                                              <p:pRg st="7" end="7"/>
                                            </p:txEl>
                                          </p:spTgt>
                                        </p:tgtEl>
                                        <p:attrNameLst>
                                          <p:attrName>ppt_y</p:attrName>
                                        </p:attrNameLst>
                                      </p:cBhvr>
                                      <p:tavLst>
                                        <p:tav tm="0">
                                          <p:val>
                                            <p:strVal val="#ppt_y+.1"/>
                                          </p:val>
                                        </p:tav>
                                        <p:tav tm="100000">
                                          <p:val>
                                            <p:strVal val="#ppt_y"/>
                                          </p:val>
                                        </p:tav>
                                      </p:tavLst>
                                    </p:anim>
                                  </p:childTnLst>
                                </p:cTn>
                              </p:par>
                              <p:par>
                                <p:cTn id="49" presetID="42" presetClass="entr" presetSubtype="0" fill="hold" grpId="0" nodeType="withEffect">
                                  <p:stCondLst>
                                    <p:cond delay="0"/>
                                  </p:stCondLst>
                                  <p:childTnLst>
                                    <p:set>
                                      <p:cBhvr>
                                        <p:cTn id="50" dur="1" fill="hold">
                                          <p:stCondLst>
                                            <p:cond delay="0"/>
                                          </p:stCondLst>
                                        </p:cTn>
                                        <p:tgtEl>
                                          <p:spTgt spid="3">
                                            <p:txEl>
                                              <p:pRg st="8" end="8"/>
                                            </p:txEl>
                                          </p:spTgt>
                                        </p:tgtEl>
                                        <p:attrNameLst>
                                          <p:attrName>style.visibility</p:attrName>
                                        </p:attrNameLst>
                                      </p:cBhvr>
                                      <p:to>
                                        <p:strVal val="visible"/>
                                      </p:to>
                                    </p:set>
                                    <p:animEffect transition="in" filter="fade">
                                      <p:cBhvr>
                                        <p:cTn id="51" dur="1000"/>
                                        <p:tgtEl>
                                          <p:spTgt spid="3">
                                            <p:txEl>
                                              <p:pRg st="8" end="8"/>
                                            </p:txEl>
                                          </p:spTgt>
                                        </p:tgtEl>
                                      </p:cBhvr>
                                    </p:animEffect>
                                    <p:anim calcmode="lin" valueType="num">
                                      <p:cBhvr>
                                        <p:cTn id="52"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53" dur="10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childTnLst>
                    </p:cTn>
                  </p:par>
                  <p:par>
                    <p:cTn id="54" fill="hold">
                      <p:stCondLst>
                        <p:cond delay="indefinite"/>
                      </p:stCondLst>
                      <p:childTnLst>
                        <p:par>
                          <p:cTn id="55" fill="hold">
                            <p:stCondLst>
                              <p:cond delay="0"/>
                            </p:stCondLst>
                            <p:childTnLst>
                              <p:par>
                                <p:cTn id="56" presetID="42" presetClass="entr" presetSubtype="0" fill="hold" grpId="0" nodeType="clickEffect">
                                  <p:stCondLst>
                                    <p:cond delay="0"/>
                                  </p:stCondLst>
                                  <p:childTnLst>
                                    <p:set>
                                      <p:cBhvr>
                                        <p:cTn id="57" dur="1" fill="hold">
                                          <p:stCondLst>
                                            <p:cond delay="0"/>
                                          </p:stCondLst>
                                        </p:cTn>
                                        <p:tgtEl>
                                          <p:spTgt spid="3">
                                            <p:txEl>
                                              <p:pRg st="9" end="9"/>
                                            </p:txEl>
                                          </p:spTgt>
                                        </p:tgtEl>
                                        <p:attrNameLst>
                                          <p:attrName>style.visibility</p:attrName>
                                        </p:attrNameLst>
                                      </p:cBhvr>
                                      <p:to>
                                        <p:strVal val="visible"/>
                                      </p:to>
                                    </p:set>
                                    <p:animEffect transition="in" filter="fade">
                                      <p:cBhvr>
                                        <p:cTn id="58" dur="1000"/>
                                        <p:tgtEl>
                                          <p:spTgt spid="3">
                                            <p:txEl>
                                              <p:pRg st="9" end="9"/>
                                            </p:txEl>
                                          </p:spTgt>
                                        </p:tgtEl>
                                      </p:cBhvr>
                                    </p:animEffect>
                                    <p:anim calcmode="lin" valueType="num">
                                      <p:cBhvr>
                                        <p:cTn id="59" dur="1000" fill="hold"/>
                                        <p:tgtEl>
                                          <p:spTgt spid="3">
                                            <p:txEl>
                                              <p:pRg st="9" end="9"/>
                                            </p:txEl>
                                          </p:spTgt>
                                        </p:tgtEl>
                                        <p:attrNameLst>
                                          <p:attrName>ppt_x</p:attrName>
                                        </p:attrNameLst>
                                      </p:cBhvr>
                                      <p:tavLst>
                                        <p:tav tm="0">
                                          <p:val>
                                            <p:strVal val="#ppt_x"/>
                                          </p:val>
                                        </p:tav>
                                        <p:tav tm="100000">
                                          <p:val>
                                            <p:strVal val="#ppt_x"/>
                                          </p:val>
                                        </p:tav>
                                      </p:tavLst>
                                    </p:anim>
                                    <p:anim calcmode="lin" valueType="num">
                                      <p:cBhvr>
                                        <p:cTn id="60" dur="1000" fill="hold"/>
                                        <p:tgtEl>
                                          <p:spTgt spid="3">
                                            <p:txEl>
                                              <p:pRg st="9" end="9"/>
                                            </p:txEl>
                                          </p:spTgt>
                                        </p:tgtEl>
                                        <p:attrNameLst>
                                          <p:attrName>ppt_y</p:attrName>
                                        </p:attrNameLst>
                                      </p:cBhvr>
                                      <p:tavLst>
                                        <p:tav tm="0">
                                          <p:val>
                                            <p:strVal val="#ppt_y+.1"/>
                                          </p:val>
                                        </p:tav>
                                        <p:tav tm="100000">
                                          <p:val>
                                            <p:strVal val="#ppt_y"/>
                                          </p:val>
                                        </p:tav>
                                      </p:tavLst>
                                    </p:anim>
                                  </p:childTnLst>
                                </p:cTn>
                              </p:par>
                              <p:par>
                                <p:cTn id="61" presetID="42" presetClass="entr" presetSubtype="0" fill="hold" grpId="0" nodeType="withEffect">
                                  <p:stCondLst>
                                    <p:cond delay="0"/>
                                  </p:stCondLst>
                                  <p:childTnLst>
                                    <p:set>
                                      <p:cBhvr>
                                        <p:cTn id="62" dur="1" fill="hold">
                                          <p:stCondLst>
                                            <p:cond delay="0"/>
                                          </p:stCondLst>
                                        </p:cTn>
                                        <p:tgtEl>
                                          <p:spTgt spid="3">
                                            <p:txEl>
                                              <p:pRg st="10" end="10"/>
                                            </p:txEl>
                                          </p:spTgt>
                                        </p:tgtEl>
                                        <p:attrNameLst>
                                          <p:attrName>style.visibility</p:attrName>
                                        </p:attrNameLst>
                                      </p:cBhvr>
                                      <p:to>
                                        <p:strVal val="visible"/>
                                      </p:to>
                                    </p:set>
                                    <p:animEffect transition="in" filter="fade">
                                      <p:cBhvr>
                                        <p:cTn id="63" dur="1000"/>
                                        <p:tgtEl>
                                          <p:spTgt spid="3">
                                            <p:txEl>
                                              <p:pRg st="10" end="10"/>
                                            </p:txEl>
                                          </p:spTgt>
                                        </p:tgtEl>
                                      </p:cBhvr>
                                    </p:animEffect>
                                    <p:anim calcmode="lin" valueType="num">
                                      <p:cBhvr>
                                        <p:cTn id="64" dur="1000" fill="hold"/>
                                        <p:tgtEl>
                                          <p:spTgt spid="3">
                                            <p:txEl>
                                              <p:pRg st="10" end="10"/>
                                            </p:txEl>
                                          </p:spTgt>
                                        </p:tgtEl>
                                        <p:attrNameLst>
                                          <p:attrName>ppt_x</p:attrName>
                                        </p:attrNameLst>
                                      </p:cBhvr>
                                      <p:tavLst>
                                        <p:tav tm="0">
                                          <p:val>
                                            <p:strVal val="#ppt_x"/>
                                          </p:val>
                                        </p:tav>
                                        <p:tav tm="100000">
                                          <p:val>
                                            <p:strVal val="#ppt_x"/>
                                          </p:val>
                                        </p:tav>
                                      </p:tavLst>
                                    </p:anim>
                                    <p:anim calcmode="lin" valueType="num">
                                      <p:cBhvr>
                                        <p:cTn id="65" dur="1000" fill="hold"/>
                                        <p:tgtEl>
                                          <p:spTgt spid="3">
                                            <p:txEl>
                                              <p:pRg st="10" end="10"/>
                                            </p:txEl>
                                          </p:spTgt>
                                        </p:tgtEl>
                                        <p:attrNameLst>
                                          <p:attrName>ppt_y</p:attrName>
                                        </p:attrNameLst>
                                      </p:cBhvr>
                                      <p:tavLst>
                                        <p:tav tm="0">
                                          <p:val>
                                            <p:strVal val="#ppt_y+.1"/>
                                          </p:val>
                                        </p:tav>
                                        <p:tav tm="100000">
                                          <p:val>
                                            <p:strVal val="#ppt_y"/>
                                          </p:val>
                                        </p:tav>
                                      </p:tavLst>
                                    </p:anim>
                                  </p:childTnLst>
                                </p:cTn>
                              </p:par>
                              <p:par>
                                <p:cTn id="66" presetID="42" presetClass="entr" presetSubtype="0" fill="hold" grpId="0" nodeType="withEffect">
                                  <p:stCondLst>
                                    <p:cond delay="0"/>
                                  </p:stCondLst>
                                  <p:childTnLst>
                                    <p:set>
                                      <p:cBhvr>
                                        <p:cTn id="67" dur="1" fill="hold">
                                          <p:stCondLst>
                                            <p:cond delay="0"/>
                                          </p:stCondLst>
                                        </p:cTn>
                                        <p:tgtEl>
                                          <p:spTgt spid="3">
                                            <p:txEl>
                                              <p:pRg st="11" end="11"/>
                                            </p:txEl>
                                          </p:spTgt>
                                        </p:tgtEl>
                                        <p:attrNameLst>
                                          <p:attrName>style.visibility</p:attrName>
                                        </p:attrNameLst>
                                      </p:cBhvr>
                                      <p:to>
                                        <p:strVal val="visible"/>
                                      </p:to>
                                    </p:set>
                                    <p:animEffect transition="in" filter="fade">
                                      <p:cBhvr>
                                        <p:cTn id="68" dur="1000"/>
                                        <p:tgtEl>
                                          <p:spTgt spid="3">
                                            <p:txEl>
                                              <p:pRg st="11" end="11"/>
                                            </p:txEl>
                                          </p:spTgt>
                                        </p:tgtEl>
                                      </p:cBhvr>
                                    </p:animEffect>
                                    <p:anim calcmode="lin" valueType="num">
                                      <p:cBhvr>
                                        <p:cTn id="69" dur="1000" fill="hold"/>
                                        <p:tgtEl>
                                          <p:spTgt spid="3">
                                            <p:txEl>
                                              <p:pRg st="11" end="11"/>
                                            </p:txEl>
                                          </p:spTgt>
                                        </p:tgtEl>
                                        <p:attrNameLst>
                                          <p:attrName>ppt_x</p:attrName>
                                        </p:attrNameLst>
                                      </p:cBhvr>
                                      <p:tavLst>
                                        <p:tav tm="0">
                                          <p:val>
                                            <p:strVal val="#ppt_x"/>
                                          </p:val>
                                        </p:tav>
                                        <p:tav tm="100000">
                                          <p:val>
                                            <p:strVal val="#ppt_x"/>
                                          </p:val>
                                        </p:tav>
                                      </p:tavLst>
                                    </p:anim>
                                    <p:anim calcmode="lin" valueType="num">
                                      <p:cBhvr>
                                        <p:cTn id="70" dur="1000" fill="hold"/>
                                        <p:tgtEl>
                                          <p:spTgt spid="3">
                                            <p:txEl>
                                              <p:pRg st="11" end="1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a:t>Träningar</a:t>
            </a:r>
          </a:p>
        </p:txBody>
      </p:sp>
      <p:sp>
        <p:nvSpPr>
          <p:cNvPr id="3" name="Platshållare för innehåll 2"/>
          <p:cNvSpPr>
            <a:spLocks noGrp="1"/>
          </p:cNvSpPr>
          <p:nvPr>
            <p:ph idx="1"/>
          </p:nvPr>
        </p:nvSpPr>
        <p:spPr/>
        <p:txBody>
          <a:bodyPr/>
          <a:lstStyle/>
          <a:p>
            <a:r>
              <a:rPr lang="sv-SE" dirty="0"/>
              <a:t>Vi förväntar oss att SAMTLIGA barn och LEDARE är i tid till träningen. Hellre 5 minuter innan är prick. Det blir mycket lättare att göra ett träningsupplägg när alla är där i tid. </a:t>
            </a:r>
          </a:p>
          <a:p>
            <a:r>
              <a:rPr lang="sv-SE" dirty="0"/>
              <a:t>Vi skulle även önska att man meddelar eventuell frånvaro genom ett inlägg i </a:t>
            </a:r>
            <a:r>
              <a:rPr lang="sv-SE" dirty="0" err="1"/>
              <a:t>facebookgruppen</a:t>
            </a:r>
            <a:r>
              <a:rPr lang="sv-SE" dirty="0"/>
              <a:t> eller genom ett meddelande till någon av oss ledare. </a:t>
            </a:r>
          </a:p>
          <a:p>
            <a:r>
              <a:rPr lang="sv-SE" dirty="0"/>
              <a:t>Desto fler som är på alla träningar, desto roligare kommer säsongen att bli, då vi tydligt kan se vilka som tränat mycket i utvecklingen.</a:t>
            </a:r>
          </a:p>
          <a:p>
            <a:r>
              <a:rPr lang="sv-SE" dirty="0"/>
              <a:t>Om någon har mindre än 50% närvaro, på träningarna, de senaste 3 veckorna kommer man inte att få spela match. </a:t>
            </a:r>
          </a:p>
          <a:p>
            <a:r>
              <a:rPr lang="sv-SE" dirty="0"/>
              <a:t>Vid cuper kommer även detta att regleras, men då kommer vi att titta över en längre period, men deltagandet måste vara ännu högre.</a:t>
            </a:r>
          </a:p>
        </p:txBody>
      </p:sp>
    </p:spTree>
    <p:extLst>
      <p:ext uri="{BB962C8B-B14F-4D97-AF65-F5344CB8AC3E}">
        <p14:creationId xmlns:p14="http://schemas.microsoft.com/office/powerpoint/2010/main" val="39376627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a:t>Serie</a:t>
            </a:r>
          </a:p>
        </p:txBody>
      </p:sp>
      <p:sp>
        <p:nvSpPr>
          <p:cNvPr id="3" name="Platshållare för innehåll 2"/>
          <p:cNvSpPr>
            <a:spLocks noGrp="1"/>
          </p:cNvSpPr>
          <p:nvPr>
            <p:ph idx="1"/>
          </p:nvPr>
        </p:nvSpPr>
        <p:spPr/>
        <p:txBody>
          <a:bodyPr/>
          <a:lstStyle/>
          <a:p>
            <a:r>
              <a:rPr lang="sv-SE" dirty="0"/>
              <a:t>Vi kommer att deltaga i div 8 (Svår) under vårsäsongen. </a:t>
            </a:r>
          </a:p>
          <a:p>
            <a:r>
              <a:rPr lang="sv-SE" dirty="0"/>
              <a:t>Vi kommer då att spela 5 matcher, varav den första spelas 27/5.</a:t>
            </a:r>
          </a:p>
          <a:p>
            <a:r>
              <a:rPr lang="sv-SE" dirty="0"/>
              <a:t>För att få spela matcherna måste man vara medlem i någon av föreningarna.</a:t>
            </a:r>
          </a:p>
          <a:p>
            <a:r>
              <a:rPr lang="sv-SE" dirty="0"/>
              <a:t>För att få spela matcherna kommer vi denna säsong att kräva viss närvaro på träningarna (se träningar).</a:t>
            </a:r>
          </a:p>
        </p:txBody>
      </p:sp>
    </p:spTree>
    <p:extLst>
      <p:ext uri="{BB962C8B-B14F-4D97-AF65-F5344CB8AC3E}">
        <p14:creationId xmlns:p14="http://schemas.microsoft.com/office/powerpoint/2010/main" val="4962565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a:t>Cuper</a:t>
            </a:r>
          </a:p>
        </p:txBody>
      </p:sp>
      <p:sp>
        <p:nvSpPr>
          <p:cNvPr id="3" name="Platshållare för innehåll 2"/>
          <p:cNvSpPr>
            <a:spLocks noGrp="1"/>
          </p:cNvSpPr>
          <p:nvPr>
            <p:ph idx="1"/>
          </p:nvPr>
        </p:nvSpPr>
        <p:spPr/>
        <p:txBody>
          <a:bodyPr/>
          <a:lstStyle/>
          <a:p>
            <a:r>
              <a:rPr lang="sv-SE" dirty="0"/>
              <a:t>Vi kommer under vårsäsongen att deltaga i två cuper. </a:t>
            </a:r>
          </a:p>
          <a:p>
            <a:r>
              <a:rPr lang="sv-SE" dirty="0"/>
              <a:t>3/6 Examenscupen Hemmingsmark</a:t>
            </a:r>
          </a:p>
          <a:p>
            <a:r>
              <a:rPr lang="sv-SE" dirty="0"/>
              <a:t>29/6-1/7 Piteå Summer Games</a:t>
            </a:r>
          </a:p>
          <a:p>
            <a:r>
              <a:rPr lang="sv-SE" dirty="0"/>
              <a:t>När vi har deltagit vid dessa två kommer vi gemensamt att fatta beslut om vi även ska spela någon cup i höst (t.ex. Mjödvattnet Cup)</a:t>
            </a:r>
          </a:p>
        </p:txBody>
      </p:sp>
    </p:spTree>
    <p:extLst>
      <p:ext uri="{BB962C8B-B14F-4D97-AF65-F5344CB8AC3E}">
        <p14:creationId xmlns:p14="http://schemas.microsoft.com/office/powerpoint/2010/main" val="40183951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Bildruta">
  <a:themeElements>
    <a:clrScheme name="Frame">
      <a:dk1>
        <a:srgbClr val="000000"/>
      </a:dk1>
      <a:lt1>
        <a:srgbClr val="FFFFFF"/>
      </a:lt1>
      <a:dk2>
        <a:srgbClr val="545454"/>
      </a:dk2>
      <a:lt2>
        <a:srgbClr val="BFBFBF"/>
      </a:lt2>
      <a:accent1>
        <a:srgbClr val="40BAD2"/>
      </a:accent1>
      <a:accent2>
        <a:srgbClr val="FAB900"/>
      </a:accent2>
      <a:accent3>
        <a:srgbClr val="90BB23"/>
      </a:accent3>
      <a:accent4>
        <a:srgbClr val="EE7008"/>
      </a:accent4>
      <a:accent5>
        <a:srgbClr val="1AB39F"/>
      </a:accent5>
      <a:accent6>
        <a:srgbClr val="D5393D"/>
      </a:accent6>
      <a:hlink>
        <a:srgbClr val="90BB23"/>
      </a:hlink>
      <a:folHlink>
        <a:srgbClr val="EE7008"/>
      </a:folHlink>
    </a:clrScheme>
    <a:fontScheme name="Frame">
      <a:maj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Frame">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20000"/>
                <a:lumMod val="102000"/>
              </a:schemeClr>
            </a:gs>
            <a:gs pos="48000">
              <a:schemeClr val="phClr">
                <a:tint val="98000"/>
                <a:shade val="90000"/>
                <a:satMod val="110000"/>
                <a:lumMod val="103000"/>
              </a:schemeClr>
            </a:gs>
            <a:gs pos="100000">
              <a:schemeClr val="phClr">
                <a:tint val="98000"/>
                <a:shade val="8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Frame" id="{F226E7A2-7162-461C-9490-D27D9DC04E43}" vid="{629A0216-3BBD-45C0-B63F-2683BEA18F60}"/>
    </a:ext>
  </a:extLst>
</a:theme>
</file>

<file path=docProps/app.xml><?xml version="1.0" encoding="utf-8"?>
<Properties xmlns="http://schemas.openxmlformats.org/officeDocument/2006/extended-properties" xmlns:vt="http://schemas.openxmlformats.org/officeDocument/2006/docPropsVTypes">
  <Template>TM03457475[[fn=Bildruta]]</Template>
  <TotalTime>30</TotalTime>
  <Words>402</Words>
  <Application>Microsoft Office PowerPoint</Application>
  <PresentationFormat>Bredbild</PresentationFormat>
  <Paragraphs>31</Paragraphs>
  <Slides>5</Slides>
  <Notes>0</Notes>
  <HiddenSlides>0</HiddenSlides>
  <MMClips>0</MMClips>
  <ScaleCrop>false</ScaleCrop>
  <HeadingPairs>
    <vt:vector size="6" baseType="variant">
      <vt:variant>
        <vt:lpstr>Använt teckensnitt</vt:lpstr>
      </vt:variant>
      <vt:variant>
        <vt:i4>2</vt:i4>
      </vt:variant>
      <vt:variant>
        <vt:lpstr>Tema</vt:lpstr>
      </vt:variant>
      <vt:variant>
        <vt:i4>1</vt:i4>
      </vt:variant>
      <vt:variant>
        <vt:lpstr>Bildrubriker</vt:lpstr>
      </vt:variant>
      <vt:variant>
        <vt:i4>5</vt:i4>
      </vt:variant>
    </vt:vector>
  </HeadingPairs>
  <TitlesOfParts>
    <vt:vector size="8" baseType="lpstr">
      <vt:lpstr>Corbel</vt:lpstr>
      <vt:lpstr>Wingdings 2</vt:lpstr>
      <vt:lpstr>Bildruta</vt:lpstr>
      <vt:lpstr>Ostvik/Drängsmark IK</vt:lpstr>
      <vt:lpstr>Ansvarsområden</vt:lpstr>
      <vt:lpstr>Träningar</vt:lpstr>
      <vt:lpstr>Serie</vt:lpstr>
      <vt:lpstr>Cuper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Ostvik/Drängsmark IK</dc:title>
  <dc:creator>Samuel Eliasson</dc:creator>
  <cp:lastModifiedBy>Samuel Eliasson</cp:lastModifiedBy>
  <cp:revision>3</cp:revision>
  <dcterms:created xsi:type="dcterms:W3CDTF">2018-05-05T12:28:35Z</dcterms:created>
  <dcterms:modified xsi:type="dcterms:W3CDTF">2018-05-05T12:59:27Z</dcterms:modified>
</cp:coreProperties>
</file>