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15"/>
  </p:notesMasterIdLst>
  <p:sldIdLst>
    <p:sldId id="256" r:id="rId2"/>
    <p:sldId id="257" r:id="rId3"/>
    <p:sldId id="270" r:id="rId4"/>
    <p:sldId id="271" r:id="rId5"/>
    <p:sldId id="258" r:id="rId6"/>
    <p:sldId id="259" r:id="rId7"/>
    <p:sldId id="260" r:id="rId8"/>
    <p:sldId id="266" r:id="rId9"/>
    <p:sldId id="261" r:id="rId10"/>
    <p:sldId id="262" r:id="rId11"/>
    <p:sldId id="263" r:id="rId12"/>
    <p:sldId id="269" r:id="rId13"/>
    <p:sldId id="268" r:id="rId1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14" userDrawn="1">
          <p15:clr>
            <a:srgbClr val="A4A3A4"/>
          </p15:clr>
        </p15:guide>
        <p15:guide id="2" orient="horz" pos="3871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392" userDrawn="1">
          <p15:clr>
            <a:srgbClr val="A4A3A4"/>
          </p15:clr>
        </p15:guide>
        <p15:guide id="5" pos="73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3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126" y="156"/>
      </p:cViewPr>
      <p:guideLst>
        <p:guide orient="horz" pos="1014"/>
        <p:guide orient="horz" pos="3871"/>
        <p:guide pos="3840"/>
        <p:guide pos="392"/>
        <p:guide pos="73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17D08-73BA-489D-A0E3-1397F00EB3C3}" type="datetimeFigureOut">
              <a:rPr lang="sv-SE" smtClean="0"/>
              <a:pPr/>
              <a:t>2025-04-22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CA132-32F7-4F34-95EA-6BE30A847DC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380648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66514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2600524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544995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7427061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298667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461893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125311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3" y="1949462"/>
            <a:ext cx="5714997" cy="1470025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7003" y="3605226"/>
            <a:ext cx="5714997" cy="1752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en-GB" dirty="0"/>
          </a:p>
        </p:txBody>
      </p:sp>
      <p:sp>
        <p:nvSpPr>
          <p:cNvPr id="10" name="FPP_Platshållare"/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6381751" cy="65988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GB" dirty="0"/>
              <a:t>Use Insert picture in the Boliden Tab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A6274F-2518-4671-995E-2EA6C56C1D1C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3" y="1949462"/>
            <a:ext cx="5714997" cy="1470025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6381751" cy="65988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GB" dirty="0"/>
              <a:t>Use Insert picture in the Boliden Tab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9E8ACA-F423-4491-AABC-7B8BC7DAE247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6191251" y="1600201"/>
            <a:ext cx="5391149" cy="362150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 sz="1400"/>
            </a:lvl1pPr>
          </a:lstStyle>
          <a:p>
            <a:r>
              <a:rPr lang="en-GB" dirty="0"/>
              <a:t>Use Insert picture in the Boliden Tab</a:t>
            </a:r>
          </a:p>
          <a:p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9"/>
          </p:nvPr>
        </p:nvSpPr>
        <p:spPr>
          <a:xfrm>
            <a:off x="609601" y="1600200"/>
            <a:ext cx="5390147" cy="360947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E65EDBC1-800E-4FD0-B374-39B7044F29CB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329534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(Light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 sz="1400"/>
            </a:lvl1pPr>
          </a:lstStyle>
          <a:p>
            <a:r>
              <a:rPr lang="en-GB" dirty="0"/>
              <a:t>Use Insert picture in the Boliden Tab</a:t>
            </a:r>
          </a:p>
          <a:p>
            <a:endParaRPr lang="en-GB" dirty="0"/>
          </a:p>
        </p:txBody>
      </p:sp>
      <p:pic>
        <p:nvPicPr>
          <p:cNvPr id="9" name="Picture 4" descr="Boliden_NEG_PC-[Konver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45651" y="6164264"/>
            <a:ext cx="2247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>
                <a:effectLst/>
              </a:defRPr>
            </a:lvl1pPr>
          </a:lstStyle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067A60-7676-4A4E-B05C-42D27E39CB4A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610109" y="1600582"/>
            <a:ext cx="10972292" cy="1612395"/>
          </a:xfrm>
        </p:spPr>
        <p:txBody>
          <a:bodyPr/>
          <a:lstStyle>
            <a:lvl1pPr marL="0" indent="0">
              <a:buNone/>
              <a:defRPr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indent="0">
              <a:buNone/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indent="0">
              <a:buNone/>
              <a:def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 indent="0">
              <a:buNone/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 indent="0">
              <a:buNone/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(Dark pictur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 sz="1400"/>
            </a:lvl1pPr>
          </a:lstStyle>
          <a:p>
            <a:r>
              <a:rPr lang="en-GB" dirty="0"/>
              <a:t>Use Insert picture in the Boliden Tab</a:t>
            </a:r>
          </a:p>
          <a:p>
            <a:endParaRPr lang="en-GB" dirty="0"/>
          </a:p>
        </p:txBody>
      </p:sp>
      <p:pic>
        <p:nvPicPr>
          <p:cNvPr id="9" name="Picture 4" descr="Boliden_NEG_PC-[Konver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45651" y="6164264"/>
            <a:ext cx="2247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>
                <a:effectLst/>
              </a:defRPr>
            </a:lvl1pPr>
          </a:lstStyle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C8CF52-E01B-4CCB-ADC6-DCB023A8B88E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611200" y="1600582"/>
            <a:ext cx="10983392" cy="1612395"/>
          </a:xfrm>
        </p:spPr>
        <p:txBody>
          <a:bodyPr/>
          <a:lstStyle>
            <a:lvl1pPr marL="0" indent="0">
              <a:buNone/>
              <a:defRPr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indent="0">
              <a:buNone/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indent="0">
              <a:buNone/>
              <a:def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 indent="0">
              <a:buNone/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 indent="0">
              <a:buNone/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181686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943201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385778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682604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495641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170593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239905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0FC18-D70A-4524-A290-19EC0DAF7BB9}" type="datetime1">
              <a:rPr lang="sv-SE" smtClean="0"/>
              <a:pPr/>
              <a:t>2025-04-22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Unit/Operation choose tab Insert/Header &amp; Footer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53D128-6291-4599-92FF-DFF1C4914FC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29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672" r:id="rId17"/>
    <p:sldLayoutId id="2147483675" r:id="rId18"/>
    <p:sldLayoutId id="2147483674" r:id="rId19"/>
    <p:sldLayoutId id="2147483671" r:id="rId20"/>
    <p:sldLayoutId id="2147483676" r:id="rId2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vasterbotten.svenskfotboll.se/4adcf6/globalassets/svff/dokumentdokumentblock/forening/spelregler-barn--och-ungdomsfotboll-2021-till-hemsidan.pdf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vasterbotten.svenskfotboll.se/spelare/fotbollsskolan/delta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D6BC9EB-F181-48AB-BCA2-3D1DB20D2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1507066" y="999460"/>
            <a:ext cx="5698067" cy="44798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br>
              <a:rPr lang="en-US" sz="4200" b="0" dirty="0"/>
            </a:br>
            <a:br>
              <a:rPr lang="en-US" sz="4200" b="0" dirty="0"/>
            </a:br>
            <a:r>
              <a:rPr lang="en-US" sz="4200" b="0" dirty="0" err="1">
                <a:solidFill>
                  <a:schemeClr val="tx1"/>
                </a:solidFill>
              </a:rPr>
              <a:t>Pojkar</a:t>
            </a:r>
            <a:r>
              <a:rPr lang="en-US" sz="4200" b="0" dirty="0">
                <a:solidFill>
                  <a:schemeClr val="tx1"/>
                </a:solidFill>
              </a:rPr>
              <a:t> </a:t>
            </a:r>
            <a:r>
              <a:rPr lang="en-US" sz="4200" b="0" dirty="0" err="1">
                <a:solidFill>
                  <a:schemeClr val="tx1"/>
                </a:solidFill>
              </a:rPr>
              <a:t>födda</a:t>
            </a:r>
            <a:r>
              <a:rPr lang="en-US" sz="4200" b="0" dirty="0">
                <a:solidFill>
                  <a:schemeClr val="tx1"/>
                </a:solidFill>
              </a:rPr>
              <a:t> 15/14 </a:t>
            </a:r>
            <a:br>
              <a:rPr lang="en-US" sz="4200" dirty="0">
                <a:solidFill>
                  <a:schemeClr val="tx1"/>
                </a:solidFill>
              </a:rPr>
            </a:br>
            <a:r>
              <a:rPr lang="en-US" sz="4200" b="0" dirty="0" err="1">
                <a:solidFill>
                  <a:schemeClr val="tx1"/>
                </a:solidFill>
              </a:rPr>
              <a:t>Föräldramöte</a:t>
            </a:r>
            <a:r>
              <a:rPr lang="en-US" sz="4200" b="0" dirty="0">
                <a:solidFill>
                  <a:schemeClr val="tx1"/>
                </a:solidFill>
              </a:rPr>
              <a:t> </a:t>
            </a:r>
            <a:br>
              <a:rPr lang="en-US" sz="4200" b="0" dirty="0">
                <a:solidFill>
                  <a:schemeClr val="tx1"/>
                </a:solidFill>
              </a:rPr>
            </a:br>
            <a:r>
              <a:rPr lang="en-US" sz="4200" b="0" dirty="0">
                <a:solidFill>
                  <a:schemeClr val="tx1"/>
                </a:solidFill>
              </a:rPr>
              <a:t>2025-04-23 </a:t>
            </a:r>
            <a:r>
              <a:rPr lang="en-US" sz="4200" b="0" dirty="0" err="1">
                <a:solidFill>
                  <a:schemeClr val="tx1"/>
                </a:solidFill>
              </a:rPr>
              <a:t>Onsdag</a:t>
            </a:r>
            <a:r>
              <a:rPr lang="en-US" sz="4200" b="0" dirty="0">
                <a:solidFill>
                  <a:schemeClr val="tx1"/>
                </a:solidFill>
              </a:rPr>
              <a:t> 19:00 </a:t>
            </a:r>
            <a:br>
              <a:rPr lang="en-US" sz="4200" b="0" dirty="0">
                <a:solidFill>
                  <a:schemeClr val="tx1"/>
                </a:solidFill>
              </a:rPr>
            </a:br>
            <a:r>
              <a:rPr lang="en-US" sz="4200" b="0" dirty="0">
                <a:solidFill>
                  <a:schemeClr val="tx1"/>
                </a:solidFill>
              </a:rPr>
              <a:t> </a:t>
            </a:r>
            <a:r>
              <a:rPr lang="en-US" sz="4200" b="0" dirty="0" err="1">
                <a:solidFill>
                  <a:schemeClr val="tx1"/>
                </a:solidFill>
              </a:rPr>
              <a:t>Klubbstugan</a:t>
            </a:r>
            <a:r>
              <a:rPr lang="en-US" sz="4200" b="0" dirty="0">
                <a:solidFill>
                  <a:schemeClr val="tx1"/>
                </a:solidFill>
              </a:rPr>
              <a:t> </a:t>
            </a:r>
            <a:r>
              <a:rPr lang="en-US" sz="4200" b="0" dirty="0" err="1">
                <a:solidFill>
                  <a:schemeClr val="tx1"/>
                </a:solidFill>
              </a:rPr>
              <a:t>Ostivk</a:t>
            </a:r>
            <a:r>
              <a:rPr lang="en-US" sz="4200" b="0" dirty="0">
                <a:solidFill>
                  <a:schemeClr val="tx1"/>
                </a:solidFill>
              </a:rPr>
              <a:t> </a:t>
            </a:r>
            <a:endParaRPr lang="en-US" sz="4200" dirty="0">
              <a:solidFill>
                <a:schemeClr val="tx1"/>
              </a:solidFill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D2197FCA-749E-580A-F1A2-E3F1E84BA8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71971" y="999460"/>
            <a:ext cx="3123620" cy="4479852"/>
          </a:xfrm>
        </p:spPr>
        <p:txBody>
          <a:bodyPr anchor="ctr">
            <a:normAutofit/>
          </a:bodyPr>
          <a:lstStyle/>
          <a:p>
            <a:pPr algn="l"/>
            <a:endParaRPr lang="sv-SE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D33AAA80-39DC-4020-9BFF-0718F35C7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9C5D90B-7EE3-4D26-AB7D-A5A3A6E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639186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A153D128-6291-4599-92FF-DFF1C4914FCF}" type="slidenum">
              <a:rPr lang="en-US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177F295-741F-4EFF-B0CA-BE69295AD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 flipV="1">
            <a:off x="11349404" y="1217756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Regler utdrag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9883162" cy="3880772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Plan ytan ska vara maximalt 50–55 meter x 30–35 meter</a:t>
            </a:r>
          </a:p>
          <a:p>
            <a:r>
              <a:rPr lang="sv-SE" dirty="0"/>
              <a:t>På varje planhalva ska det finnas en markering för retreatlinje sju meter från mittlinjen. Markeringen kan vara en markerad linje, platta koner på spelplanen eller högre koner vid sidlinjen. </a:t>
            </a:r>
          </a:p>
          <a:p>
            <a:r>
              <a:rPr lang="sv-SE" dirty="0"/>
              <a:t>Bollstorlek 4 ska användas</a:t>
            </a:r>
          </a:p>
          <a:p>
            <a:r>
              <a:rPr lang="sv-SE" dirty="0"/>
              <a:t>Sex utespelare och en målvakt i varje lag får delta samtidigt i spelet.</a:t>
            </a:r>
          </a:p>
          <a:p>
            <a:r>
              <a:rPr lang="sv-SE" dirty="0"/>
              <a:t>Vid underläge med fyra mål eller fler får laget som ligger under spela med sju utespelare tills ställningen är lika.</a:t>
            </a:r>
          </a:p>
          <a:p>
            <a:r>
              <a:rPr lang="sv-SE" dirty="0"/>
              <a:t>Speltiden är 3 x 20 minuter. Pauserna är maximalt sju minuter mellan perioderna. </a:t>
            </a:r>
          </a:p>
          <a:p>
            <a:r>
              <a:rPr lang="sv-SE" dirty="0"/>
              <a:t>Spelarna i det lag som inte gör avspark ska stå minst 7 meter från bollen tills bollen är i spel. </a:t>
            </a:r>
          </a:p>
          <a:p>
            <a:r>
              <a:rPr lang="sv-SE" dirty="0"/>
              <a:t>Bollen är ur spel när hela bollen har passerat mållinjen eller sidlinjen (på marken eller i luften) </a:t>
            </a:r>
          </a:p>
          <a:p>
            <a:r>
              <a:rPr lang="sv-SE" dirty="0"/>
              <a:t>Domaren dömer straffspark om en spelare inom eget straffområde gör ett regelbrott som bestraffas med direkt frispark. </a:t>
            </a:r>
          </a:p>
          <a:p>
            <a:r>
              <a:rPr lang="sv-SE" dirty="0"/>
              <a:t>Domaren dömer inkast till det ena laget när det andra laget slår bollen över sidlinjen på marken eller i luften. Avståndet ska vara minst två meter. </a:t>
            </a:r>
            <a:endParaRPr lang="sv-SE" dirty="0">
              <a:hlinkClick r:id="rId2"/>
            </a:endParaRPr>
          </a:p>
          <a:p>
            <a:r>
              <a:rPr lang="sv-SE" dirty="0">
                <a:hlinkClick r:id="rId2"/>
              </a:rPr>
              <a:t>spelregler-barn--och-ungdomsfotboll-2021-till-hemsidan.pdf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856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Cuper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Laget får 3000 kr från klubben till att åka på cup </a:t>
            </a:r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456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Fotbollsskola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Skellefteå FF Sommarläger augusti</a:t>
            </a:r>
          </a:p>
          <a:p>
            <a:r>
              <a:rPr lang="sv-SE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https://vasterbotten.svenskfotboll.se/spelare/fotbollsskolan/delta/</a:t>
            </a:r>
            <a:endParaRPr lang="sv-SE" dirty="0">
              <a:solidFill>
                <a:schemeClr val="tx1"/>
              </a:solidFill>
            </a:endParaRPr>
          </a:p>
          <a:p>
            <a:r>
              <a:rPr lang="sv-SE" dirty="0"/>
              <a:t>Kåge och Drängsmark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370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Medlemskap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/>
              <a:t>Vid frågor kontakta ungdomsansvariga i föreningarna:</a:t>
            </a:r>
          </a:p>
          <a:p>
            <a:r>
              <a:rPr lang="sv-SE" dirty="0"/>
              <a:t>Sandra 070-669 85 71 Drängsmark</a:t>
            </a:r>
          </a:p>
          <a:p>
            <a:r>
              <a:rPr lang="sv-SE" dirty="0"/>
              <a:t>Ulrica 070-333 83 43 Ostvik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8" name="textruta 7"/>
          <p:cNvSpPr txBox="1"/>
          <p:nvPr/>
        </p:nvSpPr>
        <p:spPr>
          <a:xfrm>
            <a:off x="2351584" y="6037157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Kostnad: Enskild medlemskort 125 kr eller familj medlemskort 250 kr </a:t>
            </a:r>
          </a:p>
        </p:txBody>
      </p:sp>
    </p:spTree>
    <p:extLst>
      <p:ext uri="{BB962C8B-B14F-4D97-AF65-F5344CB8AC3E}">
        <p14:creationId xmlns:p14="http://schemas.microsoft.com/office/powerpoint/2010/main" val="13196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v-SE" dirty="0"/>
            </a:br>
            <a:r>
              <a:rPr lang="sv-SE" dirty="0">
                <a:solidFill>
                  <a:schemeClr val="tx1"/>
                </a:solidFill>
              </a:rPr>
              <a:t>Spelare 23 </a:t>
            </a:r>
            <a:r>
              <a:rPr lang="sv-SE" dirty="0" err="1">
                <a:solidFill>
                  <a:schemeClr val="tx1"/>
                </a:solidFill>
              </a:rPr>
              <a:t>st</a:t>
            </a:r>
            <a:r>
              <a:rPr lang="sv-S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1"/>
          </p:nvPr>
        </p:nvSpPr>
        <p:spPr>
          <a:xfrm>
            <a:off x="677334" y="2160588"/>
            <a:ext cx="4184035" cy="4364755"/>
          </a:xfrm>
        </p:spPr>
        <p:txBody>
          <a:bodyPr>
            <a:normAutofit/>
          </a:bodyPr>
          <a:lstStyle/>
          <a:p>
            <a:r>
              <a:rPr lang="sv-SE" dirty="0"/>
              <a:t>Födda -14</a:t>
            </a:r>
          </a:p>
          <a:p>
            <a:pPr lvl="1"/>
            <a:r>
              <a:rPr lang="sv-SE" dirty="0"/>
              <a:t>Kim </a:t>
            </a:r>
          </a:p>
          <a:p>
            <a:pPr lvl="1"/>
            <a:r>
              <a:rPr lang="sv-SE" dirty="0"/>
              <a:t>Melker L </a:t>
            </a:r>
          </a:p>
          <a:p>
            <a:pPr lvl="1"/>
            <a:r>
              <a:rPr lang="sv-SE" dirty="0"/>
              <a:t>Hannes</a:t>
            </a:r>
          </a:p>
          <a:p>
            <a:pPr lvl="1"/>
            <a:r>
              <a:rPr lang="sv-SE" dirty="0" err="1"/>
              <a:t>Devin</a:t>
            </a:r>
            <a:endParaRPr lang="sv-SE" dirty="0"/>
          </a:p>
          <a:p>
            <a:pPr lvl="1"/>
            <a:r>
              <a:rPr lang="sv-SE" dirty="0"/>
              <a:t>Sixten</a:t>
            </a:r>
          </a:p>
          <a:p>
            <a:pPr lvl="1"/>
            <a:r>
              <a:rPr lang="sv-SE" dirty="0" err="1"/>
              <a:t>Vilmer</a:t>
            </a:r>
            <a:r>
              <a:rPr lang="sv-SE" dirty="0"/>
              <a:t> </a:t>
            </a:r>
          </a:p>
          <a:p>
            <a:pPr lvl="1"/>
            <a:r>
              <a:rPr lang="sv-SE" dirty="0"/>
              <a:t>Isak B</a:t>
            </a:r>
          </a:p>
          <a:p>
            <a:pPr lvl="1"/>
            <a:r>
              <a:rPr lang="sv-SE" dirty="0"/>
              <a:t>Charlie</a:t>
            </a:r>
          </a:p>
          <a:p>
            <a:pPr lvl="1"/>
            <a:r>
              <a:rPr lang="sv-SE" dirty="0"/>
              <a:t>Melker P 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half" idx="2"/>
          </p:nvPr>
        </p:nvSpPr>
        <p:spPr>
          <a:xfrm>
            <a:off x="7680176" y="2160588"/>
            <a:ext cx="4184034" cy="4245898"/>
          </a:xfrm>
        </p:spPr>
        <p:txBody>
          <a:bodyPr>
            <a:normAutofit/>
          </a:bodyPr>
          <a:lstStyle/>
          <a:p>
            <a:r>
              <a:rPr lang="sv-SE" dirty="0"/>
              <a:t>Födda -15</a:t>
            </a:r>
          </a:p>
          <a:p>
            <a:pPr lvl="1"/>
            <a:r>
              <a:rPr lang="sv-SE" dirty="0"/>
              <a:t>Viggo </a:t>
            </a:r>
          </a:p>
          <a:p>
            <a:pPr lvl="1"/>
            <a:r>
              <a:rPr lang="sv-SE" dirty="0"/>
              <a:t>Linus</a:t>
            </a:r>
          </a:p>
          <a:p>
            <a:pPr lvl="1"/>
            <a:r>
              <a:rPr lang="sv-SE" dirty="0"/>
              <a:t>Hugo </a:t>
            </a:r>
          </a:p>
          <a:p>
            <a:pPr lvl="1"/>
            <a:r>
              <a:rPr lang="sv-SE" dirty="0"/>
              <a:t>Max</a:t>
            </a:r>
          </a:p>
          <a:p>
            <a:pPr lvl="1"/>
            <a:r>
              <a:rPr lang="sv-SE" dirty="0"/>
              <a:t>Vincent</a:t>
            </a:r>
          </a:p>
          <a:p>
            <a:pPr lvl="1"/>
            <a:r>
              <a:rPr lang="sv-SE" dirty="0"/>
              <a:t>Loke </a:t>
            </a:r>
          </a:p>
          <a:p>
            <a:r>
              <a:rPr lang="sv-SE" dirty="0"/>
              <a:t>6 </a:t>
            </a:r>
            <a:r>
              <a:rPr lang="sv-SE" dirty="0" err="1"/>
              <a:t>st</a:t>
            </a:r>
            <a:endParaRPr lang="sv-SE" dirty="0"/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3" name="Platshållare för innehåll 5">
            <a:extLst>
              <a:ext uri="{FF2B5EF4-FFF2-40B4-BE49-F238E27FC236}">
                <a16:creationId xmlns:a16="http://schemas.microsoft.com/office/drawing/2014/main" id="{1821AD01-FCC5-0354-9334-4D7A5EC56402}"/>
              </a:ext>
            </a:extLst>
          </p:cNvPr>
          <p:cNvSpPr txBox="1">
            <a:spLocks/>
          </p:cNvSpPr>
          <p:nvPr/>
        </p:nvSpPr>
        <p:spPr>
          <a:xfrm>
            <a:off x="3719736" y="2160587"/>
            <a:ext cx="4184035" cy="4364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sv-SE" dirty="0"/>
          </a:p>
          <a:p>
            <a:pPr lvl="1"/>
            <a:r>
              <a:rPr lang="sv-SE" dirty="0" err="1"/>
              <a:t>Lykke</a:t>
            </a:r>
            <a:r>
              <a:rPr lang="sv-SE" dirty="0"/>
              <a:t> </a:t>
            </a:r>
          </a:p>
          <a:p>
            <a:pPr lvl="1"/>
            <a:r>
              <a:rPr lang="sv-SE" dirty="0"/>
              <a:t>Benjamin</a:t>
            </a:r>
          </a:p>
          <a:p>
            <a:pPr lvl="1"/>
            <a:r>
              <a:rPr lang="sv-SE" dirty="0" err="1"/>
              <a:t>Lion</a:t>
            </a:r>
            <a:endParaRPr lang="sv-SE" dirty="0"/>
          </a:p>
          <a:p>
            <a:pPr lvl="1"/>
            <a:r>
              <a:rPr lang="sv-SE" dirty="0"/>
              <a:t>Sebastian </a:t>
            </a:r>
          </a:p>
          <a:p>
            <a:pPr lvl="1"/>
            <a:r>
              <a:rPr lang="sv-SE" dirty="0"/>
              <a:t>Ludvig </a:t>
            </a:r>
          </a:p>
          <a:p>
            <a:pPr lvl="1"/>
            <a:r>
              <a:rPr lang="sv-SE" dirty="0"/>
              <a:t>Arvid</a:t>
            </a:r>
          </a:p>
          <a:p>
            <a:pPr lvl="1"/>
            <a:r>
              <a:rPr lang="sv-SE" dirty="0"/>
              <a:t>Hjalmar</a:t>
            </a:r>
          </a:p>
          <a:p>
            <a:pPr lvl="1"/>
            <a:r>
              <a:rPr lang="sv-SE" dirty="0"/>
              <a:t>Isak I</a:t>
            </a:r>
          </a:p>
          <a:p>
            <a:r>
              <a:rPr lang="sv-SE" dirty="0"/>
              <a:t>17 </a:t>
            </a:r>
            <a:r>
              <a:rPr lang="sv-SE" dirty="0" err="1"/>
              <a:t>st</a:t>
            </a:r>
            <a:endParaRPr lang="sv-SE" dirty="0"/>
          </a:p>
          <a:p>
            <a:endParaRPr lang="sv-SE" dirty="0"/>
          </a:p>
          <a:p>
            <a:pPr marL="0" indent="0">
              <a:buFont typeface="Wingdings 3" charset="2"/>
              <a:buNone/>
            </a:pPr>
            <a:endParaRPr lang="sv-S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8D2353-A379-47CA-8A07-1C176E243004}"/>
              </a:ext>
            </a:extLst>
          </p:cNvPr>
          <p:cNvSpPr txBox="1"/>
          <p:nvPr/>
        </p:nvSpPr>
        <p:spPr>
          <a:xfrm>
            <a:off x="5591944" y="6223924"/>
            <a:ext cx="1401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Totalt</a:t>
            </a:r>
          </a:p>
        </p:txBody>
      </p:sp>
    </p:spTree>
    <p:extLst>
      <p:ext uri="{BB962C8B-B14F-4D97-AF65-F5344CB8AC3E}">
        <p14:creationId xmlns:p14="http://schemas.microsoft.com/office/powerpoint/2010/main" val="3867877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C3B18-FE48-2A2A-E1D8-82568FB29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62C985-3896-1607-B062-BBEBCE6D0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Spelgrupper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48E1E2-D939-5B1D-015B-DD43F33B1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3114410" cy="3880772"/>
          </a:xfrm>
        </p:spPr>
        <p:txBody>
          <a:bodyPr/>
          <a:lstStyle/>
          <a:p>
            <a:r>
              <a:rPr lang="sv-SE" dirty="0"/>
              <a:t>Grupp Grön</a:t>
            </a:r>
          </a:p>
          <a:p>
            <a:pPr lvl="1"/>
            <a:r>
              <a:rPr lang="sv-SE" dirty="0"/>
              <a:t>Melker P (M)</a:t>
            </a:r>
          </a:p>
          <a:p>
            <a:pPr lvl="1"/>
            <a:r>
              <a:rPr lang="sv-SE" dirty="0"/>
              <a:t>Loke</a:t>
            </a:r>
          </a:p>
          <a:p>
            <a:pPr lvl="1"/>
            <a:r>
              <a:rPr lang="sv-SE" dirty="0"/>
              <a:t>Linus</a:t>
            </a:r>
          </a:p>
          <a:p>
            <a:pPr lvl="1"/>
            <a:r>
              <a:rPr lang="sv-SE" dirty="0" err="1"/>
              <a:t>Lykke</a:t>
            </a:r>
            <a:r>
              <a:rPr lang="sv-SE" dirty="0"/>
              <a:t> </a:t>
            </a:r>
          </a:p>
          <a:p>
            <a:pPr lvl="1"/>
            <a:r>
              <a:rPr lang="sv-SE" dirty="0"/>
              <a:t>Benjamin</a:t>
            </a:r>
          </a:p>
          <a:p>
            <a:pPr lvl="1"/>
            <a:r>
              <a:rPr lang="sv-SE" dirty="0" err="1"/>
              <a:t>Lion</a:t>
            </a:r>
            <a:endParaRPr lang="sv-SE" dirty="0"/>
          </a:p>
          <a:p>
            <a:pPr lvl="1"/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37AE09EA-41AB-8C5B-A346-EB0C2E9592AE}"/>
              </a:ext>
            </a:extLst>
          </p:cNvPr>
          <p:cNvSpPr txBox="1">
            <a:spLocks/>
          </p:cNvSpPr>
          <p:nvPr/>
        </p:nvSpPr>
        <p:spPr>
          <a:xfrm>
            <a:off x="3431613" y="2160589"/>
            <a:ext cx="3088109" cy="3880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Grupp Gul</a:t>
            </a:r>
          </a:p>
          <a:p>
            <a:pPr lvl="1"/>
            <a:r>
              <a:rPr lang="sv-SE" dirty="0"/>
              <a:t>Sebastian (M)</a:t>
            </a:r>
          </a:p>
          <a:p>
            <a:pPr lvl="1"/>
            <a:r>
              <a:rPr lang="sv-SE" dirty="0"/>
              <a:t>Vincent</a:t>
            </a:r>
          </a:p>
          <a:p>
            <a:pPr lvl="1"/>
            <a:r>
              <a:rPr lang="sv-SE" dirty="0"/>
              <a:t>Ludvig </a:t>
            </a:r>
          </a:p>
          <a:p>
            <a:pPr lvl="1"/>
            <a:r>
              <a:rPr lang="sv-SE" dirty="0"/>
              <a:t>Arvid</a:t>
            </a:r>
          </a:p>
          <a:p>
            <a:pPr lvl="1"/>
            <a:r>
              <a:rPr lang="sv-SE" dirty="0"/>
              <a:t>Hjalmar</a:t>
            </a:r>
          </a:p>
          <a:p>
            <a:pPr lvl="1"/>
            <a:r>
              <a:rPr lang="sv-SE" dirty="0"/>
              <a:t>Isak I</a:t>
            </a:r>
          </a:p>
          <a:p>
            <a:pPr lvl="1"/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A9C15C05-795B-40E0-8071-05B3B3A06385}"/>
              </a:ext>
            </a:extLst>
          </p:cNvPr>
          <p:cNvSpPr txBox="1">
            <a:spLocks/>
          </p:cNvSpPr>
          <p:nvPr/>
        </p:nvSpPr>
        <p:spPr>
          <a:xfrm>
            <a:off x="5862686" y="2160589"/>
            <a:ext cx="3114410" cy="3880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Grupp Röd</a:t>
            </a:r>
          </a:p>
          <a:p>
            <a:pPr lvl="1"/>
            <a:r>
              <a:rPr lang="sv-SE" dirty="0"/>
              <a:t>Kim (M)</a:t>
            </a:r>
          </a:p>
          <a:p>
            <a:pPr lvl="1"/>
            <a:r>
              <a:rPr lang="sv-SE" dirty="0"/>
              <a:t>Max </a:t>
            </a:r>
          </a:p>
          <a:p>
            <a:pPr lvl="1"/>
            <a:r>
              <a:rPr lang="sv-SE" dirty="0"/>
              <a:t>Melker L </a:t>
            </a:r>
          </a:p>
          <a:p>
            <a:pPr lvl="1"/>
            <a:r>
              <a:rPr lang="sv-SE" dirty="0"/>
              <a:t>Hannes</a:t>
            </a:r>
          </a:p>
          <a:p>
            <a:pPr lvl="1"/>
            <a:r>
              <a:rPr lang="sv-SE" dirty="0" err="1"/>
              <a:t>Devin</a:t>
            </a:r>
            <a:endParaRPr lang="sv-SE" dirty="0"/>
          </a:p>
          <a:p>
            <a:pPr lvl="1"/>
            <a:r>
              <a:rPr lang="sv-SE" dirty="0"/>
              <a:t>Sixten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FD423A4D-6E86-6ABD-FD6A-0DFB012F0B31}"/>
              </a:ext>
            </a:extLst>
          </p:cNvPr>
          <p:cNvSpPr txBox="1">
            <a:spLocks/>
          </p:cNvSpPr>
          <p:nvPr/>
        </p:nvSpPr>
        <p:spPr>
          <a:xfrm>
            <a:off x="8400255" y="2168452"/>
            <a:ext cx="3114410" cy="3880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Grupp  Blå</a:t>
            </a:r>
          </a:p>
          <a:p>
            <a:pPr lvl="1"/>
            <a:r>
              <a:rPr lang="sv-SE" dirty="0"/>
              <a:t>Viggo (M)</a:t>
            </a:r>
          </a:p>
          <a:p>
            <a:pPr lvl="1"/>
            <a:r>
              <a:rPr lang="sv-SE" dirty="0"/>
              <a:t>Hugo</a:t>
            </a:r>
          </a:p>
          <a:p>
            <a:pPr lvl="1"/>
            <a:r>
              <a:rPr lang="sv-SE" dirty="0" err="1"/>
              <a:t>Vilmer</a:t>
            </a:r>
            <a:r>
              <a:rPr lang="sv-SE" dirty="0"/>
              <a:t> </a:t>
            </a:r>
          </a:p>
          <a:p>
            <a:pPr lvl="1"/>
            <a:r>
              <a:rPr lang="sv-SE" dirty="0"/>
              <a:t>Isak B</a:t>
            </a:r>
          </a:p>
          <a:p>
            <a:pPr lvl="1"/>
            <a:r>
              <a:rPr lang="sv-SE" dirty="0"/>
              <a:t>Charlie</a:t>
            </a:r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052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3E64286-FBC6-B0CD-7FB5-698AFAE04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222EFB-964C-14AE-7F68-7F6062965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749FC2-6546-4B34-667A-A43508FA0329}"/>
              </a:ext>
            </a:extLst>
          </p:cNvPr>
          <p:cNvSpPr txBox="1"/>
          <p:nvPr/>
        </p:nvSpPr>
        <p:spPr>
          <a:xfrm>
            <a:off x="203993" y="188640"/>
            <a:ext cx="1723977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1 </a:t>
            </a:r>
          </a:p>
          <a:p>
            <a:r>
              <a:rPr lang="sv-SE" dirty="0"/>
              <a:t>Söndag 18 maj</a:t>
            </a:r>
          </a:p>
          <a:p>
            <a:r>
              <a:rPr lang="sv-SE" dirty="0"/>
              <a:t>B Bjurfors</a:t>
            </a:r>
          </a:p>
          <a:p>
            <a:r>
              <a:rPr lang="sv-SE" dirty="0">
                <a:solidFill>
                  <a:srgbClr val="00B050"/>
                </a:solidFill>
              </a:rPr>
              <a:t>Grön</a:t>
            </a:r>
          </a:p>
          <a:p>
            <a:r>
              <a:rPr lang="sv-SE" dirty="0">
                <a:solidFill>
                  <a:srgbClr val="00B050"/>
                </a:solidFill>
              </a:rPr>
              <a:t>Gul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A60E9F1-64A6-1E27-74B3-71B29B0A1261}"/>
              </a:ext>
            </a:extLst>
          </p:cNvPr>
          <p:cNvSpPr txBox="1"/>
          <p:nvPr/>
        </p:nvSpPr>
        <p:spPr>
          <a:xfrm>
            <a:off x="3154603" y="164501"/>
            <a:ext cx="1729624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2</a:t>
            </a:r>
          </a:p>
          <a:p>
            <a:r>
              <a:rPr lang="sv-SE" dirty="0"/>
              <a:t>Söndag 25 maj</a:t>
            </a:r>
          </a:p>
          <a:p>
            <a:r>
              <a:rPr lang="sv-SE" dirty="0"/>
              <a:t>B Rönnskär</a:t>
            </a:r>
          </a:p>
          <a:p>
            <a:r>
              <a:rPr lang="sv-SE" dirty="0">
                <a:solidFill>
                  <a:srgbClr val="FF0000"/>
                </a:solidFill>
              </a:rPr>
              <a:t>Röd </a:t>
            </a:r>
          </a:p>
          <a:p>
            <a:r>
              <a:rPr lang="sv-SE" dirty="0">
                <a:solidFill>
                  <a:srgbClr val="FF0000"/>
                </a:solidFill>
              </a:rPr>
              <a:t>Blå</a:t>
            </a:r>
            <a:endParaRPr lang="sv-SE" dirty="0">
              <a:solidFill>
                <a:srgbClr val="7030A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3924AD4-FFB1-1150-6E4E-1FD402EA69A2}"/>
              </a:ext>
            </a:extLst>
          </p:cNvPr>
          <p:cNvSpPr txBox="1"/>
          <p:nvPr/>
        </p:nvSpPr>
        <p:spPr>
          <a:xfrm>
            <a:off x="4884227" y="164501"/>
            <a:ext cx="1727194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3</a:t>
            </a:r>
          </a:p>
          <a:p>
            <a:r>
              <a:rPr lang="sv-SE" dirty="0"/>
              <a:t>Söndag 25 maj</a:t>
            </a:r>
          </a:p>
          <a:p>
            <a:r>
              <a:rPr lang="sv-SE" dirty="0"/>
              <a:t>H Byske</a:t>
            </a:r>
          </a:p>
          <a:p>
            <a:r>
              <a:rPr lang="sv-SE" dirty="0">
                <a:solidFill>
                  <a:schemeClr val="accent4"/>
                </a:solidFill>
              </a:rPr>
              <a:t>Grön</a:t>
            </a:r>
          </a:p>
          <a:p>
            <a:r>
              <a:rPr lang="sv-SE" dirty="0">
                <a:solidFill>
                  <a:schemeClr val="accent4"/>
                </a:solidFill>
              </a:rPr>
              <a:t>Gul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C2C67E4-9116-89B5-D237-ABD8C085E5BF}"/>
              </a:ext>
            </a:extLst>
          </p:cNvPr>
          <p:cNvSpPr txBox="1"/>
          <p:nvPr/>
        </p:nvSpPr>
        <p:spPr>
          <a:xfrm>
            <a:off x="7351505" y="164501"/>
            <a:ext cx="1653323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4 Lördag 31 maj</a:t>
            </a:r>
          </a:p>
          <a:p>
            <a:r>
              <a:rPr lang="sv-SE" dirty="0"/>
              <a:t>H Sunnanå</a:t>
            </a:r>
          </a:p>
          <a:p>
            <a:r>
              <a:rPr lang="sv-SE" dirty="0">
                <a:solidFill>
                  <a:srgbClr val="FFFF00"/>
                </a:solidFill>
              </a:rPr>
              <a:t>Röd</a:t>
            </a:r>
          </a:p>
          <a:p>
            <a:r>
              <a:rPr lang="sv-SE" dirty="0">
                <a:solidFill>
                  <a:srgbClr val="FFFF00"/>
                </a:solidFill>
              </a:rPr>
              <a:t>Gul</a:t>
            </a:r>
            <a:endParaRPr lang="sv-SE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5FD8467-FA3A-0162-EC71-534AA4E46800}"/>
              </a:ext>
            </a:extLst>
          </p:cNvPr>
          <p:cNvSpPr txBox="1"/>
          <p:nvPr/>
        </p:nvSpPr>
        <p:spPr>
          <a:xfrm>
            <a:off x="9004828" y="164501"/>
            <a:ext cx="1856059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5 </a:t>
            </a:r>
          </a:p>
          <a:p>
            <a:r>
              <a:rPr lang="sv-SE" dirty="0"/>
              <a:t>Söndag 1 juni</a:t>
            </a:r>
          </a:p>
          <a:p>
            <a:r>
              <a:rPr lang="sv-SE" dirty="0"/>
              <a:t>H Morön</a:t>
            </a:r>
          </a:p>
          <a:p>
            <a:r>
              <a:rPr lang="sv-SE" dirty="0">
                <a:solidFill>
                  <a:srgbClr val="0070C0"/>
                </a:solidFill>
              </a:rPr>
              <a:t>Grön</a:t>
            </a:r>
          </a:p>
          <a:p>
            <a:r>
              <a:rPr lang="sv-SE" dirty="0">
                <a:solidFill>
                  <a:srgbClr val="0070C0"/>
                </a:solidFill>
              </a:rPr>
              <a:t>Blå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2C9061D-AB55-07CE-AFD5-E355AF8954B7}"/>
              </a:ext>
            </a:extLst>
          </p:cNvPr>
          <p:cNvSpPr txBox="1"/>
          <p:nvPr/>
        </p:nvSpPr>
        <p:spPr>
          <a:xfrm>
            <a:off x="281649" y="2348880"/>
            <a:ext cx="1646322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6 </a:t>
            </a:r>
          </a:p>
          <a:p>
            <a:r>
              <a:rPr lang="sv-SE" dirty="0"/>
              <a:t>8 juni</a:t>
            </a:r>
          </a:p>
          <a:p>
            <a:r>
              <a:rPr lang="sv-SE" dirty="0"/>
              <a:t>B Lövånger</a:t>
            </a:r>
          </a:p>
          <a:p>
            <a:r>
              <a:rPr lang="sv-SE" dirty="0">
                <a:solidFill>
                  <a:srgbClr val="7030A0"/>
                </a:solidFill>
              </a:rPr>
              <a:t>Gul</a:t>
            </a:r>
          </a:p>
          <a:p>
            <a:r>
              <a:rPr lang="sv-SE" dirty="0">
                <a:solidFill>
                  <a:srgbClr val="7030A0"/>
                </a:solidFill>
              </a:rPr>
              <a:t>Blå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1D8DE03-662A-1A9A-F137-CC889CBB0B56}"/>
              </a:ext>
            </a:extLst>
          </p:cNvPr>
          <p:cNvSpPr txBox="1"/>
          <p:nvPr/>
        </p:nvSpPr>
        <p:spPr>
          <a:xfrm>
            <a:off x="1927970" y="2348880"/>
            <a:ext cx="1646322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7</a:t>
            </a:r>
          </a:p>
          <a:p>
            <a:r>
              <a:rPr lang="sv-SE" dirty="0"/>
              <a:t>8 juni</a:t>
            </a:r>
          </a:p>
          <a:p>
            <a:r>
              <a:rPr lang="sv-SE" dirty="0"/>
              <a:t>B Sunnanå</a:t>
            </a:r>
          </a:p>
          <a:p>
            <a:r>
              <a:rPr lang="sv-SE" dirty="0">
                <a:solidFill>
                  <a:srgbClr val="FFC000"/>
                </a:solidFill>
              </a:rPr>
              <a:t>Grön</a:t>
            </a:r>
          </a:p>
          <a:p>
            <a:r>
              <a:rPr lang="sv-SE" dirty="0">
                <a:solidFill>
                  <a:srgbClr val="FFC000"/>
                </a:solidFill>
              </a:rPr>
              <a:t>Röd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7C2E766-7EE3-ED2E-94E9-721F019DF612}"/>
              </a:ext>
            </a:extLst>
          </p:cNvPr>
          <p:cNvSpPr txBox="1"/>
          <p:nvPr/>
        </p:nvSpPr>
        <p:spPr>
          <a:xfrm>
            <a:off x="4190694" y="2354558"/>
            <a:ext cx="1646322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8</a:t>
            </a:r>
          </a:p>
          <a:p>
            <a:r>
              <a:rPr lang="sv-SE" dirty="0"/>
              <a:t>14 juni</a:t>
            </a:r>
          </a:p>
          <a:p>
            <a:r>
              <a:rPr lang="sv-SE" dirty="0"/>
              <a:t>H Morön</a:t>
            </a:r>
          </a:p>
          <a:p>
            <a:r>
              <a:rPr lang="sv-SE" dirty="0">
                <a:solidFill>
                  <a:srgbClr val="7030A0"/>
                </a:solidFill>
              </a:rPr>
              <a:t>Gul</a:t>
            </a:r>
          </a:p>
          <a:p>
            <a:r>
              <a:rPr lang="sv-SE" dirty="0">
                <a:solidFill>
                  <a:srgbClr val="7030A0"/>
                </a:solidFill>
              </a:rPr>
              <a:t>Blå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17D76EC-9C78-0C09-21D1-A41B454814BE}"/>
              </a:ext>
            </a:extLst>
          </p:cNvPr>
          <p:cNvSpPr txBox="1"/>
          <p:nvPr/>
        </p:nvSpPr>
        <p:spPr>
          <a:xfrm>
            <a:off x="5837015" y="2354558"/>
            <a:ext cx="1646321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9</a:t>
            </a:r>
          </a:p>
          <a:p>
            <a:r>
              <a:rPr lang="sv-SE" dirty="0"/>
              <a:t>15 juni</a:t>
            </a:r>
          </a:p>
          <a:p>
            <a:r>
              <a:rPr lang="sv-SE" dirty="0"/>
              <a:t>H Lövånger</a:t>
            </a:r>
          </a:p>
          <a:p>
            <a:r>
              <a:rPr lang="sv-SE" dirty="0">
                <a:solidFill>
                  <a:srgbClr val="FFC000"/>
                </a:solidFill>
              </a:rPr>
              <a:t>Grön</a:t>
            </a:r>
          </a:p>
          <a:p>
            <a:r>
              <a:rPr lang="sv-SE" dirty="0">
                <a:solidFill>
                  <a:srgbClr val="FFC000"/>
                </a:solidFill>
              </a:rPr>
              <a:t>Röd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FD7914C-5677-C6DD-1893-27AB7B2590F4}"/>
              </a:ext>
            </a:extLst>
          </p:cNvPr>
          <p:cNvSpPr txBox="1"/>
          <p:nvPr/>
        </p:nvSpPr>
        <p:spPr>
          <a:xfrm>
            <a:off x="7968208" y="2354558"/>
            <a:ext cx="1653323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10</a:t>
            </a:r>
          </a:p>
          <a:p>
            <a:r>
              <a:rPr lang="sv-SE" dirty="0"/>
              <a:t>22 juni</a:t>
            </a:r>
          </a:p>
          <a:p>
            <a:r>
              <a:rPr lang="sv-SE" dirty="0"/>
              <a:t>B Sorsele</a:t>
            </a:r>
            <a:endParaRPr lang="sv-SE" dirty="0">
              <a:solidFill>
                <a:srgbClr val="FF0000"/>
              </a:solidFill>
            </a:endParaRPr>
          </a:p>
          <a:p>
            <a:r>
              <a:rPr lang="sv-SE" dirty="0">
                <a:solidFill>
                  <a:srgbClr val="0070C0"/>
                </a:solidFill>
              </a:rPr>
              <a:t>Grön</a:t>
            </a:r>
          </a:p>
          <a:p>
            <a:r>
              <a:rPr lang="sv-SE" dirty="0">
                <a:solidFill>
                  <a:srgbClr val="0070C0"/>
                </a:solidFill>
              </a:rPr>
              <a:t>Blå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304376C-74E7-3FA6-0E79-0917806E8D41}"/>
              </a:ext>
            </a:extLst>
          </p:cNvPr>
          <p:cNvSpPr txBox="1"/>
          <p:nvPr/>
        </p:nvSpPr>
        <p:spPr>
          <a:xfrm>
            <a:off x="9621531" y="2348880"/>
            <a:ext cx="1593538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11</a:t>
            </a:r>
          </a:p>
          <a:p>
            <a:r>
              <a:rPr lang="sv-SE" dirty="0"/>
              <a:t>22 juni</a:t>
            </a:r>
          </a:p>
          <a:p>
            <a:r>
              <a:rPr lang="sv-SE" dirty="0"/>
              <a:t>B Kåge</a:t>
            </a:r>
          </a:p>
          <a:p>
            <a:r>
              <a:rPr lang="sv-SE" dirty="0">
                <a:solidFill>
                  <a:srgbClr val="FFFF00"/>
                </a:solidFill>
              </a:rPr>
              <a:t>Röd </a:t>
            </a:r>
          </a:p>
          <a:p>
            <a:r>
              <a:rPr lang="sv-SE" dirty="0">
                <a:solidFill>
                  <a:srgbClr val="FFFF00"/>
                </a:solidFill>
              </a:rPr>
              <a:t>Gul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2F59533-A0F5-99C6-EF46-127B0CC05BB9}"/>
              </a:ext>
            </a:extLst>
          </p:cNvPr>
          <p:cNvSpPr txBox="1"/>
          <p:nvPr/>
        </p:nvSpPr>
        <p:spPr>
          <a:xfrm>
            <a:off x="281648" y="4287036"/>
            <a:ext cx="1646322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Match 12</a:t>
            </a:r>
          </a:p>
          <a:p>
            <a:r>
              <a:rPr lang="sv-SE" dirty="0"/>
              <a:t>29 juni</a:t>
            </a:r>
          </a:p>
          <a:p>
            <a:r>
              <a:rPr lang="sv-SE" dirty="0"/>
              <a:t>H Kåge</a:t>
            </a:r>
          </a:p>
          <a:p>
            <a:r>
              <a:rPr lang="sv-SE" dirty="0">
                <a:solidFill>
                  <a:srgbClr val="FF0000"/>
                </a:solidFill>
              </a:rPr>
              <a:t>Röd </a:t>
            </a:r>
          </a:p>
          <a:p>
            <a:r>
              <a:rPr lang="sv-SE" dirty="0">
                <a:solidFill>
                  <a:srgbClr val="FF0000"/>
                </a:solidFill>
              </a:rPr>
              <a:t>Blå</a:t>
            </a:r>
          </a:p>
          <a:p>
            <a:endParaRPr lang="sv-SE" dirty="0">
              <a:solidFill>
                <a:srgbClr val="7030A0"/>
              </a:solidFill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AD3B7B4D-8BD5-0D91-CF91-C9F501F61F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394765"/>
              </p:ext>
            </p:extLst>
          </p:nvPr>
        </p:nvGraphicFramePr>
        <p:xfrm>
          <a:off x="2921171" y="4252364"/>
          <a:ext cx="3204000" cy="151200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1068000">
                  <a:extLst>
                    <a:ext uri="{9D8B030D-6E8A-4147-A177-3AD203B41FA5}">
                      <a16:colId xmlns:a16="http://schemas.microsoft.com/office/drawing/2014/main" val="3328374871"/>
                    </a:ext>
                  </a:extLst>
                </a:gridCol>
                <a:gridCol w="1068000">
                  <a:extLst>
                    <a:ext uri="{9D8B030D-6E8A-4147-A177-3AD203B41FA5}">
                      <a16:colId xmlns:a16="http://schemas.microsoft.com/office/drawing/2014/main" val="628479511"/>
                    </a:ext>
                  </a:extLst>
                </a:gridCol>
                <a:gridCol w="1068000">
                  <a:extLst>
                    <a:ext uri="{9D8B030D-6E8A-4147-A177-3AD203B41FA5}">
                      <a16:colId xmlns:a16="http://schemas.microsoft.com/office/drawing/2014/main" val="808394244"/>
                    </a:ext>
                  </a:extLst>
                </a:gridCol>
              </a:tblGrid>
              <a:tr h="302400">
                <a:tc>
                  <a:txBody>
                    <a:bodyPr/>
                    <a:lstStyle/>
                    <a:p>
                      <a:r>
                        <a:rPr lang="sv-SE" sz="1100" dirty="0"/>
                        <a:t>Grupp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798800"/>
                  </a:ext>
                </a:extLst>
              </a:tr>
              <a:tr h="302400">
                <a:tc>
                  <a:txBody>
                    <a:bodyPr/>
                    <a:lstStyle/>
                    <a:p>
                      <a:r>
                        <a:rPr lang="sv-SE" sz="1100" dirty="0"/>
                        <a:t>Grön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/>
                        <a:t>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405585"/>
                  </a:ext>
                </a:extLst>
              </a:tr>
              <a:tr h="302400">
                <a:tc>
                  <a:txBody>
                    <a:bodyPr/>
                    <a:lstStyle/>
                    <a:p>
                      <a:r>
                        <a:rPr lang="sv-SE" sz="1100" dirty="0"/>
                        <a:t>Röd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/>
                        <a:t>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017668"/>
                  </a:ext>
                </a:extLst>
              </a:tr>
              <a:tr h="302400">
                <a:tc>
                  <a:txBody>
                    <a:bodyPr/>
                    <a:lstStyle/>
                    <a:p>
                      <a:r>
                        <a:rPr lang="sv-SE" sz="1100" dirty="0"/>
                        <a:t>Blå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/>
                        <a:t>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793699"/>
                  </a:ext>
                </a:extLst>
              </a:tr>
              <a:tr h="302400">
                <a:tc>
                  <a:txBody>
                    <a:bodyPr/>
                    <a:lstStyle/>
                    <a:p>
                      <a:r>
                        <a:rPr lang="sv-SE" sz="1100" dirty="0"/>
                        <a:t>Gul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100" dirty="0"/>
                        <a:t>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745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024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Tränarna och ledare 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Tränare</a:t>
            </a:r>
          </a:p>
          <a:p>
            <a:pPr lvl="1"/>
            <a:r>
              <a:rPr lang="sv-SE" dirty="0"/>
              <a:t>Jenny</a:t>
            </a:r>
          </a:p>
          <a:p>
            <a:pPr lvl="1"/>
            <a:r>
              <a:rPr lang="sv-SE" dirty="0"/>
              <a:t>Anna</a:t>
            </a:r>
          </a:p>
          <a:p>
            <a:pPr lvl="1"/>
            <a:r>
              <a:rPr lang="sv-SE" dirty="0"/>
              <a:t>Peder</a:t>
            </a:r>
          </a:p>
          <a:p>
            <a:pPr lvl="1"/>
            <a:r>
              <a:rPr lang="sv-SE" dirty="0"/>
              <a:t>Vakant</a:t>
            </a:r>
          </a:p>
          <a:p>
            <a:pPr lvl="1"/>
            <a:r>
              <a:rPr lang="sv-SE" dirty="0"/>
              <a:t>Vakant – Målvaktstränare?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77EC318C-76C5-4B13-B1D6-9F2EC6F5C3B6}"/>
              </a:ext>
            </a:extLst>
          </p:cNvPr>
          <p:cNvSpPr txBox="1">
            <a:spLocks/>
          </p:cNvSpPr>
          <p:nvPr/>
        </p:nvSpPr>
        <p:spPr>
          <a:xfrm>
            <a:off x="5393205" y="2160589"/>
            <a:ext cx="3088109" cy="3880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Lagledare</a:t>
            </a:r>
          </a:p>
          <a:p>
            <a:pPr lvl="1"/>
            <a:r>
              <a:rPr lang="sv-SE" dirty="0"/>
              <a:t>Vakant</a:t>
            </a:r>
          </a:p>
          <a:p>
            <a:r>
              <a:rPr lang="sv-SE" dirty="0"/>
              <a:t>Fikaansvarig</a:t>
            </a:r>
          </a:p>
          <a:p>
            <a:pPr lvl="1"/>
            <a:r>
              <a:rPr lang="sv-SE" dirty="0"/>
              <a:t>Vakant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2948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Övriga funktioner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133600" y="2160589"/>
            <a:ext cx="6770712" cy="3880772"/>
          </a:xfrm>
        </p:spPr>
        <p:txBody>
          <a:bodyPr/>
          <a:lstStyle/>
          <a:p>
            <a:r>
              <a:rPr lang="sv-SE" dirty="0"/>
              <a:t>Publikvärd(Matchvärd) för hemma matcherna</a:t>
            </a:r>
          </a:p>
          <a:p>
            <a:r>
              <a:rPr lang="sv-SE" dirty="0"/>
              <a:t>Fixa avslutning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772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Försäsongs träning inomhus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sv-SE" dirty="0"/>
              <a:t>Vecka v15-18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dirty="0"/>
              <a:t>Söndag 18-19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dirty="0"/>
              <a:t>Bollhallen12:15-13:15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630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Träning utomhus</a:t>
            </a:r>
            <a:br>
              <a:rPr lang="sv-SE" dirty="0">
                <a:solidFill>
                  <a:schemeClr val="tx1"/>
                </a:solidFill>
              </a:rPr>
            </a:br>
            <a:r>
              <a:rPr lang="sv-SE" dirty="0">
                <a:solidFill>
                  <a:schemeClr val="tx1"/>
                </a:solidFill>
              </a:rPr>
              <a:t>			</a:t>
            </a:r>
            <a:r>
              <a:rPr lang="sv-SE" sz="2800" dirty="0">
                <a:solidFill>
                  <a:schemeClr val="tx1"/>
                </a:solidFill>
              </a:rPr>
              <a:t>	när vädret tillåter…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i="1" dirty="0"/>
              <a:t>Tiderna på grus:</a:t>
            </a:r>
          </a:p>
          <a:p>
            <a:r>
              <a:rPr lang="sv-SE" dirty="0"/>
              <a:t>Torsdagar 18-19</a:t>
            </a:r>
          </a:p>
          <a:p>
            <a:pPr marL="0" indent="0">
              <a:buNone/>
            </a:pPr>
            <a:r>
              <a:rPr lang="sv-SE" dirty="0"/>
              <a:t>Ostvik grusplan</a:t>
            </a:r>
          </a:p>
          <a:p>
            <a:pPr marL="0" indent="0">
              <a:buNone/>
            </a:pPr>
            <a:r>
              <a:rPr lang="sv-SE" dirty="0"/>
              <a:t>Träning den 24 april</a:t>
            </a:r>
          </a:p>
          <a:p>
            <a:pPr marL="0" indent="0">
              <a:buNone/>
            </a:pPr>
            <a:r>
              <a:rPr lang="sv-SE" dirty="0"/>
              <a:t>Träning den 1 maj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i="1" dirty="0"/>
              <a:t>Tiderna på gräs:</a:t>
            </a:r>
          </a:p>
          <a:p>
            <a:r>
              <a:rPr lang="sv-SE" dirty="0"/>
              <a:t>Måndag 18-19:30</a:t>
            </a:r>
          </a:p>
          <a:p>
            <a:pPr marL="0" indent="0">
              <a:buNone/>
            </a:pPr>
            <a:r>
              <a:rPr lang="sv-SE" dirty="0"/>
              <a:t>Drängsmark 11:mannaplan</a:t>
            </a:r>
          </a:p>
          <a:p>
            <a:r>
              <a:rPr lang="sv-SE" dirty="0"/>
              <a:t>Torsdagar 18-19:30</a:t>
            </a:r>
          </a:p>
          <a:p>
            <a:pPr marL="0" indent="0">
              <a:buNone/>
            </a:pPr>
            <a:r>
              <a:rPr lang="sv-SE" dirty="0"/>
              <a:t>Ostvik </a:t>
            </a:r>
            <a:r>
              <a:rPr lang="sv-SE" dirty="0" err="1"/>
              <a:t>Sjönära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724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Matcher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Benskydd </a:t>
            </a:r>
          </a:p>
          <a:p>
            <a:r>
              <a:rPr lang="sv-SE" dirty="0"/>
              <a:t>Vattenflaska</a:t>
            </a:r>
          </a:p>
          <a:p>
            <a:r>
              <a:rPr lang="sv-SE" dirty="0"/>
              <a:t>Matchtröja </a:t>
            </a:r>
          </a:p>
          <a:p>
            <a:r>
              <a:rPr lang="sv-SE" dirty="0"/>
              <a:t>7 mot 7 (10-12år) </a:t>
            </a:r>
          </a:p>
          <a:p>
            <a:r>
              <a:rPr lang="sv-SE" dirty="0"/>
              <a:t>12 omgångar vår </a:t>
            </a:r>
          </a:p>
          <a:p>
            <a:r>
              <a:rPr lang="sv-SE" dirty="0"/>
              <a:t>12 omgångar höst </a:t>
            </a:r>
          </a:p>
          <a:p>
            <a:r>
              <a:rPr lang="sv-SE" dirty="0"/>
              <a:t>Vi hejar på alla spelare! </a:t>
            </a:r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Samåkning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D128-6291-4599-92FF-DFF1C4914FCF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0824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496a4ab1-caef-478f-938d-6551aca7fb85}" enabled="0" method="" siteId="{496a4ab1-caef-478f-938d-6551aca7fb8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1584</TotalTime>
  <Words>587</Words>
  <Application>Microsoft Office PowerPoint</Application>
  <PresentationFormat>Widescreen</PresentationFormat>
  <Paragraphs>208</Paragraphs>
  <Slides>13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Facet</vt:lpstr>
      <vt:lpstr>  Pojkar födda 15/14  Föräldramöte  2025-04-23 Onsdag 19:00   Klubbstugan Ostivk </vt:lpstr>
      <vt:lpstr> Spelare 23 st </vt:lpstr>
      <vt:lpstr>Spelgrupper </vt:lpstr>
      <vt:lpstr>PowerPoint Presentation</vt:lpstr>
      <vt:lpstr>Tränarna och ledare  </vt:lpstr>
      <vt:lpstr>Övriga funktioner</vt:lpstr>
      <vt:lpstr>Försäsongs träning inomhus </vt:lpstr>
      <vt:lpstr>Träning utomhus     när vädret tillåter…</vt:lpstr>
      <vt:lpstr>Matcher</vt:lpstr>
      <vt:lpstr>Regler utdrag</vt:lpstr>
      <vt:lpstr>Cuper</vt:lpstr>
      <vt:lpstr>Fotbollsskola</vt:lpstr>
      <vt:lpstr>Medlemskap</vt:lpstr>
    </vt:vector>
  </TitlesOfParts>
  <Company>Boliden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Pojkar P10 Div 8 norra  Föräldramöte  2018-03-27</dc:title>
  <dc:creator>Anna Vestermark</dc:creator>
  <cp:lastModifiedBy>Anna Vestermark /BAO</cp:lastModifiedBy>
  <cp:revision>14</cp:revision>
  <cp:lastPrinted>2025-04-23T11:03:04Z</cp:lastPrinted>
  <dcterms:created xsi:type="dcterms:W3CDTF">2019-02-28T06:38:50Z</dcterms:created>
  <dcterms:modified xsi:type="dcterms:W3CDTF">2025-04-23T11:08:47Z</dcterms:modified>
</cp:coreProperties>
</file>