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1" r:id="rId4"/>
    <p:sldId id="270" r:id="rId5"/>
    <p:sldId id="261" r:id="rId6"/>
    <p:sldId id="268" r:id="rId7"/>
    <p:sldId id="269" r:id="rId8"/>
    <p:sldId id="266" r:id="rId9"/>
  </p:sldIdLst>
  <p:sldSz cx="9144000" cy="6858000" type="screen4x3"/>
  <p:notesSz cx="9144000" cy="6858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2BA55-82E9-4401-B089-127059C558EA}" type="datetimeFigureOut">
              <a:rPr lang="sv-SE" smtClean="0"/>
              <a:t>2023-02-22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1A442-677B-4FFB-8A31-16DCDF0AAF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7083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9D49C-C509-455D-978B-FA88384CA0BA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623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691639" y="274320"/>
            <a:ext cx="6995159" cy="1143000"/>
          </a:xfrm>
          <a:custGeom>
            <a:avLst/>
            <a:gdLst/>
            <a:ahLst/>
            <a:cxnLst/>
            <a:rect l="l" t="t" r="r" b="b"/>
            <a:pathLst>
              <a:path w="6995159" h="1143000">
                <a:moveTo>
                  <a:pt x="0" y="1143000"/>
                </a:moveTo>
                <a:lnTo>
                  <a:pt x="6995159" y="1143000"/>
                </a:lnTo>
                <a:lnTo>
                  <a:pt x="6995159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AF153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94384" y="590930"/>
            <a:ext cx="7555230" cy="4965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4812" y="1663191"/>
            <a:ext cx="7834375" cy="4565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173.lager2@intersport.se" TargetMode="External"/><Relationship Id="rId7" Type="http://schemas.openxmlformats.org/officeDocument/2006/relationships/hyperlink" Target="mailto:annasverlert@gmail.com" TargetMode="External"/><Relationship Id="rId2" Type="http://schemas.openxmlformats.org/officeDocument/2006/relationships/hyperlink" Target="http://www.osthammarssk.se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hyperlink" Target="mailto:pernilla.hemlin@hotmail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8.jpeg"/><Relationship Id="rId4" Type="http://schemas.openxmlformats.org/officeDocument/2006/relationships/hyperlink" Target="mailto:pernilla.hemlin@hotmail.co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8552" y="5012435"/>
            <a:ext cx="6400800" cy="1369060"/>
          </a:xfrm>
          <a:custGeom>
            <a:avLst/>
            <a:gdLst/>
            <a:ahLst/>
            <a:cxnLst/>
            <a:rect l="l" t="t" r="r" b="b"/>
            <a:pathLst>
              <a:path w="6400800" h="1369060">
                <a:moveTo>
                  <a:pt x="0" y="1368552"/>
                </a:moveTo>
                <a:lnTo>
                  <a:pt x="6400800" y="1368552"/>
                </a:lnTo>
                <a:lnTo>
                  <a:pt x="6400800" y="0"/>
                </a:lnTo>
                <a:lnTo>
                  <a:pt x="0" y="0"/>
                </a:lnTo>
                <a:lnTo>
                  <a:pt x="0" y="1368552"/>
                </a:lnTo>
                <a:close/>
              </a:path>
            </a:pathLst>
          </a:custGeom>
          <a:solidFill>
            <a:srgbClr val="AF153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96082" y="5199176"/>
            <a:ext cx="3745865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Fotb</a:t>
            </a:r>
            <a:r>
              <a:rPr sz="3200" b="1" spc="-1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ll</a:t>
            </a:r>
            <a:r>
              <a:rPr sz="3200" b="1" spc="-1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b="1" spc="-15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ti</a:t>
            </a:r>
            <a:r>
              <a:rPr sz="3200" b="1" spc="-2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b="1" spc="-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32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3200" b="1" dirty="0" err="1">
                <a:solidFill>
                  <a:srgbClr val="FFFFFF"/>
                </a:solidFill>
                <a:latin typeface="Arial"/>
                <a:cs typeface="Arial"/>
              </a:rPr>
              <a:t>kl</a:t>
            </a:r>
            <a:r>
              <a:rPr sz="3200" b="1" spc="-15" dirty="0" err="1">
                <a:solidFill>
                  <a:srgbClr val="FFFFFF"/>
                </a:solidFill>
                <a:latin typeface="Arial"/>
                <a:cs typeface="Arial"/>
              </a:rPr>
              <a:t>ä</a:t>
            </a:r>
            <a:r>
              <a:rPr sz="3200" b="1" dirty="0" err="1">
                <a:solidFill>
                  <a:srgbClr val="FFFFFF"/>
                </a:solidFill>
                <a:latin typeface="Arial"/>
                <a:cs typeface="Arial"/>
              </a:rPr>
              <a:t>dko</a:t>
            </a:r>
            <a:r>
              <a:rPr sz="3200" b="1" spc="-15" dirty="0" err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3200" b="1" dirty="0" err="1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3200" b="1" spc="-15" dirty="0" err="1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3200" b="1" dirty="0" err="1">
                <a:solidFill>
                  <a:srgbClr val="FFFFFF"/>
                </a:solidFill>
                <a:latin typeface="Arial"/>
                <a:cs typeface="Arial"/>
              </a:rPr>
              <a:t>tion</a:t>
            </a:r>
            <a:r>
              <a:rPr sz="32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lang="sv-SE" sz="3200" b="1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41448" y="405384"/>
            <a:ext cx="3994404" cy="39761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01996" y="4565903"/>
            <a:ext cx="2461259" cy="2529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37604" y="3788664"/>
            <a:ext cx="1025651" cy="6233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48410">
              <a:lnSpc>
                <a:spcPct val="100000"/>
              </a:lnSpc>
            </a:pPr>
            <a:r>
              <a:rPr dirty="0"/>
              <a:t>Best</a:t>
            </a:r>
            <a:r>
              <a:rPr spc="-15" dirty="0"/>
              <a:t>ä</a:t>
            </a:r>
            <a:r>
              <a:rPr dirty="0"/>
              <a:t>lln</a:t>
            </a:r>
            <a:r>
              <a:rPr spc="-10" dirty="0"/>
              <a:t>i</a:t>
            </a:r>
            <a:r>
              <a:rPr dirty="0"/>
              <a:t>ng,</a:t>
            </a:r>
            <a:r>
              <a:rPr spc="-45" dirty="0"/>
              <a:t> </a:t>
            </a:r>
            <a:r>
              <a:rPr dirty="0"/>
              <a:t>sorti</a:t>
            </a:r>
            <a:r>
              <a:rPr spc="-15" dirty="0"/>
              <a:t>m</a:t>
            </a:r>
            <a:r>
              <a:rPr dirty="0"/>
              <a:t>ent,</a:t>
            </a:r>
            <a:r>
              <a:rPr spc="-25" dirty="0"/>
              <a:t> </a:t>
            </a:r>
            <a:r>
              <a:rPr dirty="0"/>
              <a:t>bet</a:t>
            </a:r>
            <a:r>
              <a:rPr spc="-15" dirty="0"/>
              <a:t>a</a:t>
            </a:r>
            <a:r>
              <a:rPr dirty="0"/>
              <a:t>lning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7694" y="1524000"/>
            <a:ext cx="7928609" cy="4663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latin typeface="Calibri"/>
                <a:cs typeface="Calibri"/>
              </a:rPr>
              <a:t>Ö</a:t>
            </a:r>
            <a:r>
              <a:rPr sz="1400" b="1" spc="-15" dirty="0">
                <a:latin typeface="Calibri"/>
                <a:cs typeface="Calibri"/>
              </a:rPr>
              <a:t>s</a:t>
            </a:r>
            <a:r>
              <a:rPr sz="1400" b="1" dirty="0">
                <a:latin typeface="Calibri"/>
                <a:cs typeface="Calibri"/>
              </a:rPr>
              <a:t>tham</a:t>
            </a:r>
            <a:r>
              <a:rPr sz="1400" b="1" spc="-10" dirty="0">
                <a:latin typeface="Calibri"/>
                <a:cs typeface="Calibri"/>
              </a:rPr>
              <a:t>m</a:t>
            </a:r>
            <a:r>
              <a:rPr sz="1400" b="1" dirty="0">
                <a:latin typeface="Calibri"/>
                <a:cs typeface="Calibri"/>
              </a:rPr>
              <a:t>a</a:t>
            </a:r>
            <a:r>
              <a:rPr sz="1400" b="1" spc="-20" dirty="0">
                <a:latin typeface="Calibri"/>
                <a:cs typeface="Calibri"/>
              </a:rPr>
              <a:t>r</a:t>
            </a:r>
            <a:r>
              <a:rPr sz="1400" b="1" dirty="0">
                <a:latin typeface="Calibri"/>
                <a:cs typeface="Calibri"/>
              </a:rPr>
              <a:t>s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S</a:t>
            </a:r>
            <a:r>
              <a:rPr sz="1400" b="1" dirty="0">
                <a:latin typeface="Calibri"/>
                <a:cs typeface="Calibri"/>
              </a:rPr>
              <a:t>K</a:t>
            </a:r>
            <a:r>
              <a:rPr sz="1400" b="1" spc="-5" dirty="0">
                <a:latin typeface="Calibri"/>
                <a:cs typeface="Calibri"/>
              </a:rPr>
              <a:t>´</a:t>
            </a:r>
            <a:r>
              <a:rPr sz="1400" b="1" dirty="0">
                <a:latin typeface="Calibri"/>
                <a:cs typeface="Calibri"/>
              </a:rPr>
              <a:t>s </a:t>
            </a:r>
            <a:r>
              <a:rPr sz="1400" b="1" spc="-10" dirty="0" err="1">
                <a:latin typeface="Calibri"/>
                <a:cs typeface="Calibri"/>
              </a:rPr>
              <a:t>k</a:t>
            </a:r>
            <a:r>
              <a:rPr sz="1400" b="1" dirty="0" err="1">
                <a:latin typeface="Calibri"/>
                <a:cs typeface="Calibri"/>
              </a:rPr>
              <a:t>lädp</a:t>
            </a:r>
            <a:r>
              <a:rPr sz="1400" b="1" spc="-10" dirty="0" err="1">
                <a:latin typeface="Calibri"/>
                <a:cs typeface="Calibri"/>
              </a:rPr>
              <a:t>r</a:t>
            </a:r>
            <a:r>
              <a:rPr sz="1400" b="1" dirty="0" err="1">
                <a:latin typeface="Calibri"/>
                <a:cs typeface="Calibri"/>
              </a:rPr>
              <a:t>ofil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202</a:t>
            </a:r>
            <a:r>
              <a:rPr lang="sv-SE" sz="1400" b="1" spc="-10" dirty="0">
                <a:latin typeface="Calibri"/>
                <a:cs typeface="Calibri"/>
              </a:rPr>
              <a:t>3</a:t>
            </a:r>
            <a:endParaRPr sz="1400" dirty="0">
              <a:latin typeface="Calibri"/>
              <a:cs typeface="Calibri"/>
            </a:endParaRPr>
          </a:p>
          <a:p>
            <a:pPr marL="12700" marR="217170">
              <a:lnSpc>
                <a:spcPct val="110000"/>
              </a:lnSpc>
              <a:spcBef>
                <a:spcPts val="170"/>
              </a:spcBef>
            </a:pPr>
            <a:r>
              <a:rPr sz="1400" spc="-5" dirty="0">
                <a:latin typeface="Calibri"/>
                <a:cs typeface="Calibri"/>
              </a:rPr>
              <a:t>Sed</a:t>
            </a:r>
            <a:r>
              <a:rPr sz="1400" dirty="0">
                <a:latin typeface="Calibri"/>
                <a:cs typeface="Calibri"/>
              </a:rPr>
              <a:t>an 2</a:t>
            </a:r>
            <a:r>
              <a:rPr sz="1400" spc="-10" dirty="0">
                <a:latin typeface="Calibri"/>
                <a:cs typeface="Calibri"/>
              </a:rPr>
              <a:t>0</a:t>
            </a:r>
            <a:r>
              <a:rPr sz="1400" dirty="0">
                <a:latin typeface="Calibri"/>
                <a:cs typeface="Calibri"/>
              </a:rPr>
              <a:t>15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vi i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f</a:t>
            </a:r>
            <a:r>
              <a:rPr sz="1400" spc="-5" dirty="0">
                <a:latin typeface="Calibri"/>
                <a:cs typeface="Calibri"/>
              </a:rPr>
              <a:t>ö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20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en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f</a:t>
            </a:r>
            <a:r>
              <a:rPr sz="1400" spc="-5" dirty="0">
                <a:latin typeface="Calibri"/>
                <a:cs typeface="Calibri"/>
              </a:rPr>
              <a:t>ö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å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en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samar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ts</a:t>
            </a:r>
            <a:r>
              <a:rPr sz="1400" spc="-25" dirty="0">
                <a:latin typeface="Calibri"/>
                <a:cs typeface="Calibri"/>
              </a:rPr>
              <a:t>a</a:t>
            </a:r>
            <a:r>
              <a:rPr sz="1400" spc="10" dirty="0">
                <a:latin typeface="Calibri"/>
                <a:cs typeface="Calibri"/>
              </a:rPr>
              <a:t>v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al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20" dirty="0">
                <a:latin typeface="Calibri"/>
                <a:cs typeface="Calibri"/>
              </a:rPr>
              <a:t>n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spor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oc</a:t>
            </a:r>
            <a:r>
              <a:rPr sz="1400" dirty="0">
                <a:latin typeface="Calibri"/>
                <a:cs typeface="Calibri"/>
              </a:rPr>
              <a:t>h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Adi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as. Adi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as/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20" dirty="0">
                <a:latin typeface="Calibri"/>
                <a:cs typeface="Calibri"/>
              </a:rPr>
              <a:t>n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sport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bu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v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od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-15" dirty="0">
                <a:latin typeface="Calibri"/>
                <a:cs typeface="Calibri"/>
              </a:rPr>
              <a:t>kt</a:t>
            </a:r>
            <a:r>
              <a:rPr sz="1400" dirty="0">
                <a:latin typeface="Calibri"/>
                <a:cs typeface="Calibri"/>
              </a:rPr>
              <a:t>er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är </a:t>
            </a:r>
            <a:r>
              <a:rPr sz="1400" spc="-15" dirty="0">
                <a:latin typeface="Calibri"/>
                <a:cs typeface="Calibri"/>
              </a:rPr>
              <a:t>st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rt,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ri</a:t>
            </a:r>
            <a:r>
              <a:rPr sz="1400" spc="-20" dirty="0">
                <a:latin typeface="Calibri"/>
                <a:cs typeface="Calibri"/>
              </a:rPr>
              <a:t>s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ärt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oc</a:t>
            </a:r>
            <a:r>
              <a:rPr sz="1400" dirty="0">
                <a:latin typeface="Calibri"/>
                <a:cs typeface="Calibri"/>
              </a:rPr>
              <a:t>h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åller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spc="-5" dirty="0">
                <a:latin typeface="Calibri"/>
                <a:cs typeface="Calibri"/>
              </a:rPr>
              <a:t>ö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k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ali</a:t>
            </a:r>
            <a:r>
              <a:rPr sz="1400" spc="-15" dirty="0">
                <a:latin typeface="Calibri"/>
                <a:cs typeface="Calibri"/>
              </a:rPr>
              <a:t>te</a:t>
            </a:r>
            <a:r>
              <a:rPr sz="1400" dirty="0">
                <a:latin typeface="Calibri"/>
                <a:cs typeface="Calibri"/>
              </a:rPr>
              <a:t>t.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i vill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und</a:t>
            </a:r>
            <a:r>
              <a:rPr sz="1400" dirty="0">
                <a:latin typeface="Calibri"/>
                <a:cs typeface="Calibri"/>
              </a:rPr>
              <a:t>erl</a:t>
            </a:r>
            <a:r>
              <a:rPr sz="1400" spc="-15" dirty="0">
                <a:latin typeface="Calibri"/>
                <a:cs typeface="Calibri"/>
              </a:rPr>
              <a:t>ä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al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v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od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-15" dirty="0">
                <a:latin typeface="Calibri"/>
                <a:cs typeface="Calibri"/>
              </a:rPr>
              <a:t>kt</a:t>
            </a:r>
            <a:r>
              <a:rPr sz="1400" dirty="0">
                <a:latin typeface="Calibri"/>
                <a:cs typeface="Calibri"/>
              </a:rPr>
              <a:t>er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ed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spc="-5" dirty="0">
                <a:latin typeface="Calibri"/>
                <a:cs typeface="Calibri"/>
              </a:rPr>
              <a:t>jäl</a:t>
            </a:r>
            <a:r>
              <a:rPr sz="1400" dirty="0">
                <a:latin typeface="Calibri"/>
                <a:cs typeface="Calibri"/>
              </a:rPr>
              <a:t>p </a:t>
            </a:r>
            <a:r>
              <a:rPr sz="1400" spc="-2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v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20" dirty="0">
                <a:latin typeface="Calibri"/>
                <a:cs typeface="Calibri"/>
              </a:rPr>
              <a:t>nf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tions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lad </a:t>
            </a:r>
            <a:r>
              <a:rPr sz="1400" spc="-5" dirty="0">
                <a:latin typeface="Calibri"/>
                <a:cs typeface="Calibri"/>
              </a:rPr>
              <a:t>sa</a:t>
            </a:r>
            <a:r>
              <a:rPr sz="1400" spc="-15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e i</a:t>
            </a:r>
            <a:r>
              <a:rPr sz="1400" spc="-20" dirty="0">
                <a:latin typeface="Calibri"/>
                <a:cs typeface="Calibri"/>
              </a:rPr>
              <a:t>nf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tion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 hu</a:t>
            </a:r>
            <a:r>
              <a:rPr sz="1400" dirty="0">
                <a:latin typeface="Calibri"/>
                <a:cs typeface="Calibri"/>
              </a:rPr>
              <a:t>r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st</a:t>
            </a:r>
            <a:r>
              <a:rPr sz="1400" dirty="0">
                <a:latin typeface="Calibri"/>
                <a:cs typeface="Calibri"/>
              </a:rPr>
              <a:t>ällni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25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ar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15" dirty="0">
                <a:latin typeface="Calibri"/>
                <a:cs typeface="Calibri"/>
              </a:rPr>
              <a:t>ä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an </a:t>
            </a:r>
            <a:r>
              <a:rPr sz="1400" spc="-15" dirty="0">
                <a:latin typeface="Calibri"/>
                <a:cs typeface="Calibri"/>
              </a:rPr>
              <a:t>g</a:t>
            </a:r>
            <a:r>
              <a:rPr sz="1400" spc="-5" dirty="0">
                <a:latin typeface="Calibri"/>
                <a:cs typeface="Calibri"/>
              </a:rPr>
              <a:t>ö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as.</a:t>
            </a: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400" spc="-10" dirty="0">
                <a:latin typeface="Calibri"/>
                <a:cs typeface="Calibri"/>
              </a:rPr>
              <a:t>S</a:t>
            </a:r>
            <a:r>
              <a:rPr sz="1400" spc="10" dirty="0">
                <a:latin typeface="Calibri"/>
                <a:cs typeface="Calibri"/>
              </a:rPr>
              <a:t>y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spc="-15" dirty="0">
                <a:latin typeface="Calibri"/>
                <a:cs typeface="Calibri"/>
              </a:rPr>
              <a:t>te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ed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år </a:t>
            </a:r>
            <a:r>
              <a:rPr sz="1400" spc="-1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lä</a:t>
            </a:r>
            <a:r>
              <a:rPr sz="1400" spc="-10" dirty="0">
                <a:latin typeface="Calibri"/>
                <a:cs typeface="Calibri"/>
              </a:rPr>
              <a:t>dp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il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är </a:t>
            </a:r>
            <a:r>
              <a:rPr sz="1400" spc="-20" dirty="0">
                <a:latin typeface="Calibri"/>
                <a:cs typeface="Calibri"/>
              </a:rPr>
              <a:t>a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 vi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-3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ä</a:t>
            </a:r>
            <a:r>
              <a:rPr sz="1400" spc="-10" dirty="0">
                <a:latin typeface="Calibri"/>
                <a:cs typeface="Calibri"/>
              </a:rPr>
              <a:t>nn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5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en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nd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le</a:t>
            </a:r>
            <a:r>
              <a:rPr sz="1400" spc="-10" dirty="0">
                <a:latin typeface="Calibri"/>
                <a:cs typeface="Calibri"/>
              </a:rPr>
              <a:t>mm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2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, </a:t>
            </a:r>
            <a:r>
              <a:rPr sz="1400" spc="-5" dirty="0">
                <a:latin typeface="Calibri"/>
                <a:cs typeface="Calibri"/>
              </a:rPr>
              <a:t>nä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vi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5" dirty="0">
                <a:latin typeface="Calibri"/>
                <a:cs typeface="Calibri"/>
              </a:rPr>
              <a:t>öt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 o</a:t>
            </a:r>
            <a:r>
              <a:rPr sz="1400" spc="5" dirty="0">
                <a:latin typeface="Calibri"/>
                <a:cs typeface="Calibri"/>
              </a:rPr>
              <a:t>l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25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a</a:t>
            </a: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-2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tssa</a:t>
            </a:r>
            <a:r>
              <a:rPr sz="1400" spc="-10" dirty="0">
                <a:latin typeface="Calibri"/>
                <a:cs typeface="Calibri"/>
              </a:rPr>
              <a:t>mm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nh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g.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A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 </a:t>
            </a:r>
            <a:r>
              <a:rPr sz="1400" spc="-20" dirty="0">
                <a:latin typeface="Calibri"/>
                <a:cs typeface="Calibri"/>
              </a:rPr>
              <a:t>b</a:t>
            </a:r>
            <a:r>
              <a:rPr sz="1400" spc="-15" dirty="0">
                <a:latin typeface="Calibri"/>
                <a:cs typeface="Calibri"/>
              </a:rPr>
              <a:t>y</a:t>
            </a:r>
            <a:r>
              <a:rPr sz="1400" spc="5" dirty="0">
                <a:latin typeface="Calibri"/>
                <a:cs typeface="Calibri"/>
              </a:rPr>
              <a:t>g</a:t>
            </a:r>
            <a:r>
              <a:rPr sz="1400" spc="-30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a lag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h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f</a:t>
            </a:r>
            <a:r>
              <a:rPr sz="1400" spc="-5" dirty="0">
                <a:latin typeface="Calibri"/>
                <a:cs typeface="Calibri"/>
              </a:rPr>
              <a:t>ö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gs</a:t>
            </a:r>
            <a:r>
              <a:rPr sz="1400" spc="-3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ä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sl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g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l.a.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ä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li</a:t>
            </a:r>
            <a:r>
              <a:rPr sz="1400" spc="-3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kl</a:t>
            </a:r>
            <a:r>
              <a:rPr sz="1400" spc="-10" dirty="0">
                <a:latin typeface="Calibri"/>
                <a:cs typeface="Calibri"/>
              </a:rPr>
              <a:t>äd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12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, är </a:t>
            </a:r>
            <a:r>
              <a:rPr sz="1400" spc="-5" dirty="0">
                <a:latin typeface="Calibri"/>
                <a:cs typeface="Calibri"/>
              </a:rPr>
              <a:t>oe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spc="-5" dirty="0">
                <a:latin typeface="Calibri"/>
                <a:cs typeface="Calibri"/>
              </a:rPr>
              <a:t>ör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vi</a:t>
            </a:r>
            <a:r>
              <a:rPr sz="1400" spc="-15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30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t.</a:t>
            </a:r>
          </a:p>
          <a:p>
            <a:pPr marL="12700" marR="12700">
              <a:lnSpc>
                <a:spcPct val="100000"/>
              </a:lnSpc>
              <a:spcBef>
                <a:spcPts val="335"/>
              </a:spcBef>
            </a:pPr>
            <a:r>
              <a:rPr sz="1400" spc="-5" dirty="0">
                <a:latin typeface="Calibri"/>
                <a:cs typeface="Calibri"/>
              </a:rPr>
              <a:t>D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 är </a:t>
            </a:r>
            <a:r>
              <a:rPr sz="1400" spc="-30" dirty="0">
                <a:latin typeface="Calibri"/>
                <a:cs typeface="Calibri"/>
              </a:rPr>
              <a:t>ä</a:t>
            </a:r>
            <a:r>
              <a:rPr sz="1400" spc="-1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en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vi</a:t>
            </a:r>
            <a:r>
              <a:rPr sz="1400" spc="-15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30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spc="-15" dirty="0">
                <a:latin typeface="Calibri"/>
                <a:cs typeface="Calibri"/>
              </a:rPr>
              <a:t>et</a:t>
            </a:r>
            <a:r>
              <a:rPr sz="1400" spc="-5" dirty="0">
                <a:latin typeface="Calibri"/>
                <a:cs typeface="Calibri"/>
              </a:rPr>
              <a:t>on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är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essa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od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-15" dirty="0">
                <a:latin typeface="Calibri"/>
                <a:cs typeface="Calibri"/>
              </a:rPr>
              <a:t>kt</a:t>
            </a:r>
            <a:r>
              <a:rPr sz="1400" dirty="0">
                <a:latin typeface="Calibri"/>
                <a:cs typeface="Calibri"/>
              </a:rPr>
              <a:t>er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oc</a:t>
            </a:r>
            <a:r>
              <a:rPr sz="1400" dirty="0">
                <a:latin typeface="Calibri"/>
                <a:cs typeface="Calibri"/>
              </a:rPr>
              <a:t>h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essa in</a:t>
            </a:r>
            <a:r>
              <a:rPr sz="1400" spc="-60" dirty="0">
                <a:latin typeface="Calibri"/>
                <a:cs typeface="Calibri"/>
              </a:rPr>
              <a:t>k</a:t>
            </a:r>
            <a:r>
              <a:rPr sz="1400" spc="-5" dirty="0">
                <a:latin typeface="Calibri"/>
                <a:cs typeface="Calibri"/>
              </a:rPr>
              <a:t>ö</a:t>
            </a:r>
            <a:r>
              <a:rPr sz="1400" spc="-15" dirty="0">
                <a:latin typeface="Calibri"/>
                <a:cs typeface="Calibri"/>
              </a:rPr>
              <a:t>p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-25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aler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25" dirty="0">
                <a:latin typeface="Calibri"/>
                <a:cs typeface="Calibri"/>
              </a:rPr>
              <a:t> g</a:t>
            </a:r>
            <a:r>
              <a:rPr sz="1400" dirty="0">
                <a:latin typeface="Calibri"/>
                <a:cs typeface="Calibri"/>
              </a:rPr>
              <a:t>älle</a:t>
            </a:r>
            <a:r>
              <a:rPr sz="1400" spc="-12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vi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ar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 lö</a:t>
            </a:r>
            <a:r>
              <a:rPr sz="1400" spc="-5" dirty="0">
                <a:latin typeface="Calibri"/>
                <a:cs typeface="Calibri"/>
              </a:rPr>
              <a:t>sni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25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ar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å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ä</a:t>
            </a:r>
            <a:r>
              <a:rPr sz="1400" spc="-1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2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ty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as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ela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arb</a:t>
            </a:r>
            <a:r>
              <a:rPr sz="1400" spc="-20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te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ed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essa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ar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er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25" dirty="0">
                <a:latin typeface="Calibri"/>
                <a:cs typeface="Calibri"/>
              </a:rPr>
              <a:t> ä</a:t>
            </a:r>
            <a:r>
              <a:rPr sz="1400" spc="-1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en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är 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å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vi</a:t>
            </a:r>
            <a:r>
              <a:rPr sz="1400" spc="-15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30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sponso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45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.</a:t>
            </a:r>
          </a:p>
          <a:p>
            <a:pPr>
              <a:lnSpc>
                <a:spcPts val="950"/>
              </a:lnSpc>
              <a:spcBef>
                <a:spcPts val="1"/>
              </a:spcBef>
            </a:pPr>
            <a:endParaRPr sz="950" dirty="0"/>
          </a:p>
          <a:p>
            <a:pPr>
              <a:lnSpc>
                <a:spcPts val="1400"/>
              </a:lnSpc>
            </a:pPr>
            <a:endParaRPr sz="1400" dirty="0"/>
          </a:p>
          <a:p>
            <a:pPr marL="12700">
              <a:lnSpc>
                <a:spcPct val="100000"/>
              </a:lnSpc>
            </a:pPr>
            <a:r>
              <a:rPr sz="1400" spc="-2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ör</a:t>
            </a:r>
            <a:r>
              <a:rPr sz="1400" spc="-15" dirty="0">
                <a:latin typeface="Calibri"/>
                <a:cs typeface="Calibri"/>
              </a:rPr>
              <a:t> a</a:t>
            </a:r>
            <a:r>
              <a:rPr sz="1400" spc="-3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 se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å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ru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ör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st</a:t>
            </a:r>
            <a:r>
              <a:rPr sz="1400" dirty="0">
                <a:latin typeface="Calibri"/>
                <a:cs typeface="Calibri"/>
              </a:rPr>
              <a:t>ällni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10" dirty="0">
                <a:latin typeface="Calibri"/>
                <a:cs typeface="Calibri"/>
              </a:rPr>
              <a:t> b</a:t>
            </a:r>
            <a:r>
              <a:rPr sz="1400" spc="-20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al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5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fi</a:t>
            </a:r>
            <a:r>
              <a:rPr sz="1400" spc="-10" dirty="0">
                <a:latin typeface="Calibri"/>
                <a:cs typeface="Calibri"/>
              </a:rPr>
              <a:t>nn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20" dirty="0">
                <a:latin typeface="Calibri"/>
                <a:cs typeface="Calibri"/>
              </a:rPr>
              <a:t>nf</a:t>
            </a:r>
            <a:r>
              <a:rPr sz="1400" dirty="0">
                <a:latin typeface="Calibri"/>
                <a:cs typeface="Calibri"/>
              </a:rPr>
              <a:t>or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tion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å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Ö</a:t>
            </a:r>
            <a:r>
              <a:rPr sz="1400" dirty="0">
                <a:latin typeface="Calibri"/>
                <a:cs typeface="Calibri"/>
              </a:rPr>
              <a:t>SK</a:t>
            </a:r>
            <a:r>
              <a:rPr sz="1400" spc="-90" dirty="0">
                <a:latin typeface="Calibri"/>
                <a:cs typeface="Calibri"/>
              </a:rPr>
              <a:t>’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sida,</a:t>
            </a:r>
          </a:p>
          <a:p>
            <a:pPr marL="12700">
              <a:lnSpc>
                <a:spcPct val="100000"/>
              </a:lnSpc>
            </a:pP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ww</a:t>
            </a:r>
            <a:r>
              <a:rPr sz="1400" u="heavy" spc="-8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.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1400" u="heavy" spc="-1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mm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1400" u="heavy" spc="-2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ssk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.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1400" dirty="0">
                <a:latin typeface="Calibri"/>
                <a:cs typeface="Calibri"/>
              </a:rPr>
              <a:t>.</a:t>
            </a:r>
          </a:p>
          <a:p>
            <a:pPr>
              <a:lnSpc>
                <a:spcPts val="2000"/>
              </a:lnSpc>
              <a:spcBef>
                <a:spcPts val="38"/>
              </a:spcBef>
            </a:pPr>
            <a:endParaRPr sz="2000" dirty="0"/>
          </a:p>
          <a:p>
            <a:pPr marL="12700" marR="5013960">
              <a:lnSpc>
                <a:spcPct val="120000"/>
              </a:lnSpc>
            </a:pPr>
            <a:r>
              <a:rPr sz="1200" b="1" spc="-35" dirty="0">
                <a:latin typeface="Calibri"/>
                <a:cs typeface="Calibri"/>
              </a:rPr>
              <a:t>K</a:t>
            </a:r>
            <a:r>
              <a:rPr sz="1200" b="1" spc="-10" dirty="0">
                <a:latin typeface="Calibri"/>
                <a:cs typeface="Calibri"/>
              </a:rPr>
              <a:t>o</a:t>
            </a:r>
            <a:r>
              <a:rPr sz="1200" b="1" spc="-20" dirty="0">
                <a:latin typeface="Calibri"/>
                <a:cs typeface="Calibri"/>
              </a:rPr>
              <a:t>nt</a:t>
            </a:r>
            <a:r>
              <a:rPr sz="1200" b="1" spc="-15" dirty="0">
                <a:latin typeface="Calibri"/>
                <a:cs typeface="Calibri"/>
              </a:rPr>
              <a:t>a</a:t>
            </a:r>
            <a:r>
              <a:rPr sz="1200" b="1" spc="-5" dirty="0">
                <a:latin typeface="Calibri"/>
                <a:cs typeface="Calibri"/>
              </a:rPr>
              <a:t>ktpe</a:t>
            </a:r>
            <a:r>
              <a:rPr sz="1200" b="1" spc="-10" dirty="0">
                <a:latin typeface="Calibri"/>
                <a:cs typeface="Calibri"/>
              </a:rPr>
              <a:t>rson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på</a:t>
            </a:r>
            <a:r>
              <a:rPr sz="1200" b="1" spc="-5" dirty="0">
                <a:latin typeface="Calibri"/>
                <a:cs typeface="Calibri"/>
              </a:rPr>
              <a:t> I</a:t>
            </a:r>
            <a:r>
              <a:rPr sz="1200" b="1" spc="-20" dirty="0">
                <a:latin typeface="Calibri"/>
                <a:cs typeface="Calibri"/>
              </a:rPr>
              <a:t>nt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10" dirty="0">
                <a:latin typeface="Calibri"/>
                <a:cs typeface="Calibri"/>
              </a:rPr>
              <a:t>rsp</a:t>
            </a:r>
            <a:r>
              <a:rPr sz="1200" b="1" dirty="0">
                <a:latin typeface="Calibri"/>
                <a:cs typeface="Calibri"/>
              </a:rPr>
              <a:t>o</a:t>
            </a:r>
            <a:r>
              <a:rPr sz="1200" b="1" spc="5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t: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lang="sv-SE" sz="1200" spc="-15" dirty="0">
                <a:latin typeface="Calibri"/>
                <a:cs typeface="Calibri"/>
              </a:rPr>
              <a:t>Alexander Reinius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5" dirty="0">
                <a:latin typeface="Calibri"/>
                <a:cs typeface="Calibri"/>
              </a:rPr>
              <a:t>T</a:t>
            </a:r>
            <a:r>
              <a:rPr sz="1200" spc="-5" dirty="0">
                <a:latin typeface="Calibri"/>
                <a:cs typeface="Calibri"/>
              </a:rPr>
              <a:t>el: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lang="sv-SE" sz="1200" spc="-15" dirty="0">
                <a:latin typeface="Calibri"/>
                <a:cs typeface="Calibri"/>
              </a:rPr>
              <a:t>076-6149865 </a:t>
            </a:r>
            <a:endParaRPr sz="1200" spc="-1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200" spc="-15" dirty="0">
                <a:latin typeface="Calibri"/>
                <a:cs typeface="Calibri"/>
              </a:rPr>
              <a:t>Mail</a:t>
            </a:r>
            <a:r>
              <a:rPr lang="sv-SE" sz="1200" spc="-5" dirty="0">
                <a:latin typeface="Calibri"/>
                <a:cs typeface="Calibri"/>
              </a:rPr>
              <a:t>: </a:t>
            </a:r>
            <a:r>
              <a:rPr lang="sv-SE" sz="1200" spc="-5" dirty="0">
                <a:cs typeface="Calibri"/>
              </a:rPr>
              <a:t> </a:t>
            </a:r>
            <a:r>
              <a:rPr lang="sv-SE" sz="1200" spc="-5" dirty="0">
                <a:cs typeface="Calibri"/>
                <a:hlinkClick r:id="rId3"/>
              </a:rPr>
              <a:t>b173.lager2@intersport.se</a:t>
            </a:r>
            <a:endParaRPr lang="sv-SE" sz="1200" spc="-5" dirty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endParaRPr sz="1200" dirty="0">
              <a:latin typeface="Calibri"/>
              <a:cs typeface="Calibri"/>
            </a:endParaRPr>
          </a:p>
          <a:p>
            <a:pPr marL="12700" marR="5476240">
              <a:lnSpc>
                <a:spcPct val="120000"/>
              </a:lnSpc>
            </a:pPr>
            <a:r>
              <a:rPr sz="1200" b="1" spc="-35" dirty="0" err="1">
                <a:latin typeface="Calibri"/>
                <a:cs typeface="Calibri"/>
              </a:rPr>
              <a:t>K</a:t>
            </a:r>
            <a:r>
              <a:rPr sz="1200" b="1" spc="-10" dirty="0" err="1">
                <a:latin typeface="Calibri"/>
                <a:cs typeface="Calibri"/>
              </a:rPr>
              <a:t>o</a:t>
            </a:r>
            <a:r>
              <a:rPr sz="1200" b="1" spc="-20" dirty="0" err="1">
                <a:latin typeface="Calibri"/>
                <a:cs typeface="Calibri"/>
              </a:rPr>
              <a:t>nt</a:t>
            </a:r>
            <a:r>
              <a:rPr sz="1200" b="1" spc="-15" dirty="0" err="1">
                <a:latin typeface="Calibri"/>
                <a:cs typeface="Calibri"/>
              </a:rPr>
              <a:t>a</a:t>
            </a:r>
            <a:r>
              <a:rPr sz="1200" b="1" spc="-5" dirty="0" err="1">
                <a:latin typeface="Calibri"/>
                <a:cs typeface="Calibri"/>
              </a:rPr>
              <a:t>ktpe</a:t>
            </a:r>
            <a:r>
              <a:rPr sz="1200" b="1" spc="-10" dirty="0" err="1">
                <a:latin typeface="Calibri"/>
                <a:cs typeface="Calibri"/>
              </a:rPr>
              <a:t>rson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Ö</a:t>
            </a:r>
            <a:r>
              <a:rPr sz="1200" b="1" spc="-10" dirty="0">
                <a:latin typeface="Calibri"/>
                <a:cs typeface="Calibri"/>
              </a:rPr>
              <a:t>SK:</a:t>
            </a:r>
            <a:r>
              <a:rPr sz="1200" b="1" spc="5" dirty="0">
                <a:latin typeface="Calibri"/>
                <a:cs typeface="Calibri"/>
              </a:rPr>
              <a:t> </a:t>
            </a:r>
            <a:br>
              <a:rPr lang="sv-SE" sz="1200" b="1" spc="5" dirty="0">
                <a:latin typeface="Calibri"/>
                <a:cs typeface="Calibri"/>
              </a:rPr>
            </a:br>
            <a:r>
              <a:rPr sz="1200" spc="-30" dirty="0">
                <a:latin typeface="Calibri"/>
                <a:cs typeface="Calibri"/>
              </a:rPr>
              <a:t>P</a:t>
            </a:r>
            <a:r>
              <a:rPr sz="1200" spc="-5" dirty="0">
                <a:latin typeface="Calibri"/>
                <a:cs typeface="Calibri"/>
              </a:rPr>
              <a:t>er</a:t>
            </a:r>
            <a:r>
              <a:rPr sz="1200" dirty="0">
                <a:latin typeface="Calibri"/>
                <a:cs typeface="Calibri"/>
              </a:rPr>
              <a:t>nilla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</a:t>
            </a:r>
            <a:r>
              <a:rPr sz="1200" dirty="0">
                <a:latin typeface="Calibri"/>
                <a:cs typeface="Calibri"/>
              </a:rPr>
              <a:t>emlin </a:t>
            </a:r>
            <a:br>
              <a:rPr lang="sv-SE" sz="1200" dirty="0">
                <a:latin typeface="Calibri"/>
                <a:cs typeface="Calibri"/>
              </a:rPr>
            </a:br>
            <a:r>
              <a:rPr sz="1200" spc="-105" dirty="0">
                <a:latin typeface="Calibri"/>
                <a:cs typeface="Calibri"/>
              </a:rPr>
              <a:t>T</a:t>
            </a:r>
            <a:r>
              <a:rPr sz="1200" spc="-5" dirty="0">
                <a:latin typeface="Calibri"/>
                <a:cs typeface="Calibri"/>
              </a:rPr>
              <a:t>el: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0</a:t>
            </a:r>
            <a:r>
              <a:rPr sz="1200" spc="-5" dirty="0">
                <a:latin typeface="Calibri"/>
                <a:cs typeface="Calibri"/>
              </a:rPr>
              <a:t>73</a:t>
            </a:r>
            <a:r>
              <a:rPr sz="1200" dirty="0">
                <a:latin typeface="Calibri"/>
                <a:cs typeface="Calibri"/>
              </a:rPr>
              <a:t>-</a:t>
            </a:r>
            <a:r>
              <a:rPr sz="1200" spc="-10" dirty="0">
                <a:latin typeface="Calibri"/>
                <a:cs typeface="Calibri"/>
              </a:rPr>
              <a:t>1</a:t>
            </a:r>
            <a:r>
              <a:rPr sz="1200" spc="-5" dirty="0">
                <a:latin typeface="Calibri"/>
                <a:cs typeface="Calibri"/>
              </a:rPr>
              <a:t>4</a:t>
            </a:r>
            <a:r>
              <a:rPr sz="1200" spc="-10" dirty="0">
                <a:latin typeface="Calibri"/>
                <a:cs typeface="Calibri"/>
              </a:rPr>
              <a:t>1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31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44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200" spc="-15" dirty="0">
                <a:latin typeface="Calibri"/>
                <a:cs typeface="Calibri"/>
              </a:rPr>
              <a:t>Mail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b="1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pe</a:t>
            </a:r>
            <a:r>
              <a:rPr sz="1200" b="1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r</a:t>
            </a:r>
            <a:r>
              <a:rPr sz="1200" b="1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nilla.heml</a:t>
            </a:r>
            <a:r>
              <a:rPr sz="1200" b="1" u="sng" spc="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</a:t>
            </a:r>
            <a:r>
              <a:rPr sz="1200" b="1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b="1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@</a:t>
            </a:r>
            <a:r>
              <a:rPr sz="1200" b="1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h</a:t>
            </a:r>
            <a:r>
              <a:rPr sz="1200" b="1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otmail</a:t>
            </a:r>
            <a:r>
              <a:rPr sz="1200" b="1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.c</a:t>
            </a:r>
            <a:r>
              <a:rPr sz="1200" b="1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b="1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m</a:t>
            </a:r>
            <a:endParaRPr lang="sv-SE" sz="1200" b="1" u="sng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1459" y="260604"/>
            <a:ext cx="1187196" cy="11811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88252" y="6380988"/>
            <a:ext cx="2462783" cy="2499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10E4319-0E78-E911-B1C0-24E652F23AAF}"/>
              </a:ext>
            </a:extLst>
          </p:cNvPr>
          <p:cNvSpPr txBox="1"/>
          <p:nvPr/>
        </p:nvSpPr>
        <p:spPr>
          <a:xfrm>
            <a:off x="4038600" y="5549991"/>
            <a:ext cx="30480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200" dirty="0"/>
              <a:t>Anna Sverlert</a:t>
            </a:r>
          </a:p>
          <a:p>
            <a:r>
              <a:rPr lang="sv-SE" sz="1200" dirty="0"/>
              <a:t>Tel: 070-898 54 13</a:t>
            </a:r>
          </a:p>
          <a:p>
            <a:r>
              <a:rPr lang="sv-SE" sz="1200" dirty="0"/>
              <a:t>Mail: </a:t>
            </a:r>
            <a:r>
              <a:rPr lang="sv-SE" sz="1200" dirty="0">
                <a:hlinkClick r:id="rId7"/>
              </a:rPr>
              <a:t>annasverlert@gmail.com</a:t>
            </a:r>
            <a:endParaRPr lang="sv-SE" sz="1200" dirty="0"/>
          </a:p>
          <a:p>
            <a:endParaRPr lang="sv-SE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11450">
              <a:lnSpc>
                <a:spcPct val="100000"/>
              </a:lnSpc>
            </a:pPr>
            <a:r>
              <a:rPr dirty="0"/>
              <a:t>K</a:t>
            </a:r>
            <a:r>
              <a:rPr lang="sv-SE" dirty="0"/>
              <a:t>lubboverall</a:t>
            </a:r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251459" y="260604"/>
            <a:ext cx="1187196" cy="1181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88252" y="6380988"/>
            <a:ext cx="2462783" cy="24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8228" y="4276249"/>
            <a:ext cx="312420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sv-SE" b="1" spc="-100" dirty="0">
                <a:latin typeface="Calibri"/>
                <a:cs typeface="Calibri"/>
              </a:rPr>
              <a:t>Overallströja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lang="sv-SE" sz="1800" b="1" dirty="0">
                <a:latin typeface="Calibri"/>
                <a:cs typeface="Calibri"/>
              </a:rPr>
              <a:t>–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lang="sv-SE" sz="1800" b="1" spc="-25" dirty="0" err="1">
                <a:latin typeface="Calibri"/>
                <a:cs typeface="Calibri"/>
              </a:rPr>
              <a:t>Tiro</a:t>
            </a:r>
            <a:r>
              <a:rPr lang="sv-SE" sz="1800" b="1" spc="-25" dirty="0">
                <a:latin typeface="Calibri"/>
                <a:cs typeface="Calibri"/>
              </a:rPr>
              <a:t> 23</a:t>
            </a:r>
            <a:r>
              <a:rPr lang="sv-SE" dirty="0"/>
              <a:t> </a:t>
            </a:r>
            <a:r>
              <a:rPr lang="sv-SE" sz="1000" dirty="0"/>
              <a:t>Hel dragkedja</a:t>
            </a:r>
            <a:endParaRPr sz="1800" dirty="0">
              <a:highlight>
                <a:srgbClr val="FFFF00"/>
              </a:highlight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5800" y="4742320"/>
            <a:ext cx="2209800" cy="1866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5" dirty="0">
                <a:latin typeface="Calibri"/>
                <a:cs typeface="Calibri"/>
              </a:rPr>
              <a:t>116</a:t>
            </a:r>
            <a:r>
              <a:rPr sz="1800" b="1" dirty="0">
                <a:latin typeface="Calibri"/>
                <a:cs typeface="Calibri"/>
              </a:rPr>
              <a:t>-</a:t>
            </a:r>
            <a:r>
              <a:rPr sz="1800" b="1" spc="-10" dirty="0">
                <a:latin typeface="Calibri"/>
                <a:cs typeface="Calibri"/>
              </a:rPr>
              <a:t>176: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40" dirty="0">
                <a:latin typeface="Calibri"/>
                <a:cs typeface="Calibri"/>
              </a:rPr>
              <a:t> </a:t>
            </a:r>
            <a:r>
              <a:rPr lang="sv-SE" sz="3600" b="1" dirty="0">
                <a:solidFill>
                  <a:srgbClr val="FF0000"/>
                </a:solidFill>
                <a:latin typeface="Calibri"/>
                <a:cs typeface="Calibri"/>
              </a:rPr>
              <a:t>300 </a:t>
            </a:r>
            <a:r>
              <a:rPr sz="3600" b="1" spc="-20" dirty="0" err="1">
                <a:solidFill>
                  <a:srgbClr val="FF0000"/>
                </a:solidFill>
                <a:latin typeface="Calibri"/>
                <a:cs typeface="Calibri"/>
              </a:rPr>
              <a:t>kr</a:t>
            </a:r>
            <a:endParaRPr sz="3600" dirty="0">
              <a:latin typeface="Calibri"/>
              <a:cs typeface="Calibri"/>
            </a:endParaRPr>
          </a:p>
          <a:p>
            <a:pPr marL="12700">
              <a:lnSpc>
                <a:spcPts val="1120"/>
              </a:lnSpc>
              <a:spcBef>
                <a:spcPts val="160"/>
              </a:spcBef>
              <a:tabLst>
                <a:tab pos="926465" algn="l"/>
              </a:tabLst>
            </a:pPr>
            <a:r>
              <a:rPr sz="1000" spc="-10" dirty="0">
                <a:latin typeface="Calibri"/>
                <a:cs typeface="Calibri"/>
              </a:rPr>
              <a:t>Or</a:t>
            </a:r>
            <a:r>
              <a:rPr sz="1000" spc="-5" dirty="0">
                <a:latin typeface="Calibri"/>
                <a:cs typeface="Calibri"/>
              </a:rPr>
              <a:t>d.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pri</a:t>
            </a:r>
            <a:r>
              <a:rPr sz="1000" spc="-15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:</a:t>
            </a:r>
            <a:r>
              <a:rPr sz="1000" dirty="0">
                <a:latin typeface="Calibri"/>
                <a:cs typeface="Calibri"/>
              </a:rPr>
              <a:t>	</a:t>
            </a:r>
            <a:r>
              <a:rPr lang="sv-SE" sz="1000" dirty="0">
                <a:latin typeface="Calibri"/>
                <a:cs typeface="Calibri"/>
              </a:rPr>
              <a:t>399 </a:t>
            </a:r>
            <a:r>
              <a:rPr sz="1000" spc="-5" dirty="0" err="1">
                <a:latin typeface="Calibri"/>
                <a:cs typeface="Calibri"/>
              </a:rPr>
              <a:t>kr</a:t>
            </a:r>
            <a:endParaRPr sz="1000" dirty="0">
              <a:latin typeface="Calibri"/>
              <a:cs typeface="Calibri"/>
            </a:endParaRPr>
          </a:p>
          <a:p>
            <a:pPr marL="12700">
              <a:lnSpc>
                <a:spcPts val="4240"/>
              </a:lnSpc>
            </a:pPr>
            <a:r>
              <a:rPr sz="1800" b="1" spc="-10" dirty="0">
                <a:latin typeface="Calibri"/>
                <a:cs typeface="Calibri"/>
              </a:rPr>
              <a:t>X</a:t>
            </a:r>
            <a:r>
              <a:rPr sz="1800" b="1" dirty="0">
                <a:latin typeface="Calibri"/>
                <a:cs typeface="Calibri"/>
              </a:rPr>
              <a:t>S-XX</a:t>
            </a:r>
            <a:r>
              <a:rPr sz="1800" b="1" spc="-10" dirty="0">
                <a:latin typeface="Calibri"/>
                <a:cs typeface="Calibri"/>
              </a:rPr>
              <a:t>XL</a:t>
            </a:r>
            <a:r>
              <a:rPr sz="1800" b="1" dirty="0">
                <a:latin typeface="Calibri"/>
                <a:cs typeface="Calibri"/>
              </a:rPr>
              <a:t>:</a:t>
            </a:r>
            <a:r>
              <a:rPr sz="1800" b="1" spc="175" dirty="0"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r>
              <a:rPr lang="sv-SE" sz="3600" b="1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lang="sv-SE" sz="3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dirty="0" err="1">
                <a:solidFill>
                  <a:srgbClr val="FF0000"/>
                </a:solidFill>
                <a:latin typeface="Calibri"/>
                <a:cs typeface="Calibri"/>
              </a:rPr>
              <a:t>kr</a:t>
            </a:r>
            <a:endParaRPr sz="3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926465" algn="l"/>
              </a:tabLst>
            </a:pPr>
            <a:r>
              <a:rPr sz="1000" spc="-10" dirty="0">
                <a:latin typeface="Calibri"/>
                <a:cs typeface="Calibri"/>
              </a:rPr>
              <a:t>Or</a:t>
            </a:r>
            <a:r>
              <a:rPr sz="1000" spc="-5" dirty="0">
                <a:latin typeface="Calibri"/>
                <a:cs typeface="Calibri"/>
              </a:rPr>
              <a:t>d.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pri</a:t>
            </a:r>
            <a:r>
              <a:rPr sz="1000" spc="-15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:</a:t>
            </a:r>
            <a:r>
              <a:rPr sz="1000" dirty="0">
                <a:latin typeface="Calibri"/>
                <a:cs typeface="Calibri"/>
              </a:rPr>
              <a:t>	</a:t>
            </a:r>
            <a:r>
              <a:rPr lang="sv-SE" sz="1000" dirty="0">
                <a:latin typeface="Calibri"/>
                <a:cs typeface="Calibri"/>
              </a:rPr>
              <a:t>479</a:t>
            </a:r>
            <a:r>
              <a:rPr lang="sv-SE" sz="1000" spc="-5" dirty="0">
                <a:latin typeface="Calibri"/>
                <a:cs typeface="Calibri"/>
              </a:rPr>
              <a:t> </a:t>
            </a:r>
            <a:r>
              <a:rPr sz="1000" spc="-5" dirty="0" err="1">
                <a:latin typeface="Calibri"/>
                <a:cs typeface="Calibri"/>
              </a:rPr>
              <a:t>kr</a:t>
            </a:r>
            <a:endParaRPr sz="1000" dirty="0">
              <a:latin typeface="Calibri"/>
              <a:cs typeface="Calibri"/>
            </a:endParaRPr>
          </a:p>
          <a:p>
            <a:pPr>
              <a:lnSpc>
                <a:spcPts val="1100"/>
              </a:lnSpc>
              <a:spcBef>
                <a:spcPts val="41"/>
              </a:spcBef>
            </a:pPr>
            <a:endParaRPr lang="sv-SE" sz="1100" dirty="0"/>
          </a:p>
          <a:p>
            <a:pPr marL="46990">
              <a:lnSpc>
                <a:spcPct val="100000"/>
              </a:lnSpc>
            </a:pPr>
            <a:r>
              <a:rPr sz="1800" i="1" dirty="0" err="1">
                <a:latin typeface="Calibri"/>
                <a:cs typeface="Calibri"/>
              </a:rPr>
              <a:t>Ink</a:t>
            </a:r>
            <a:r>
              <a:rPr sz="1800" i="1" spc="-10" dirty="0" err="1">
                <a:latin typeface="Calibri"/>
                <a:cs typeface="Calibri"/>
              </a:rPr>
              <a:t>l</a:t>
            </a:r>
            <a:r>
              <a:rPr sz="1800" i="1" dirty="0">
                <a:latin typeface="Calibri"/>
                <a:cs typeface="Calibri"/>
              </a:rPr>
              <a:t> k</a:t>
            </a:r>
            <a:r>
              <a:rPr sz="1800" i="1" spc="-10" dirty="0">
                <a:latin typeface="Calibri"/>
                <a:cs typeface="Calibri"/>
              </a:rPr>
              <a:t>l</a:t>
            </a:r>
            <a:r>
              <a:rPr sz="1800" i="1" spc="-5" dirty="0">
                <a:latin typeface="Calibri"/>
                <a:cs typeface="Calibri"/>
              </a:rPr>
              <a:t>ub</a:t>
            </a:r>
            <a:r>
              <a:rPr sz="1800" i="1" spc="-10" dirty="0">
                <a:latin typeface="Calibri"/>
                <a:cs typeface="Calibri"/>
              </a:rPr>
              <a:t>bl</a:t>
            </a:r>
            <a:r>
              <a:rPr sz="1800" i="1" spc="-5" dirty="0">
                <a:latin typeface="Calibri"/>
                <a:cs typeface="Calibri"/>
              </a:rPr>
              <a:t>og</a:t>
            </a:r>
            <a:r>
              <a:rPr sz="1800" i="1" spc="-10" dirty="0">
                <a:latin typeface="Calibri"/>
                <a:cs typeface="Calibri"/>
              </a:rPr>
              <a:t>g</a:t>
            </a:r>
            <a:r>
              <a:rPr sz="1800" i="1" dirty="0">
                <a:latin typeface="Calibri"/>
                <a:cs typeface="Calibri"/>
              </a:rPr>
              <a:t>a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79381" y="2309530"/>
            <a:ext cx="315109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spc="-100" dirty="0" err="1">
                <a:latin typeface="Calibri"/>
                <a:cs typeface="Calibri"/>
              </a:rPr>
              <a:t>T</a:t>
            </a:r>
            <a:r>
              <a:rPr sz="1800" b="1" spc="-45" dirty="0" err="1">
                <a:latin typeface="Calibri"/>
                <a:cs typeface="Calibri"/>
              </a:rPr>
              <a:t>r</a:t>
            </a:r>
            <a:r>
              <a:rPr sz="1800" b="1" spc="-10" dirty="0" err="1">
                <a:latin typeface="Calibri"/>
                <a:cs typeface="Calibri"/>
              </a:rPr>
              <a:t>äni</a:t>
            </a:r>
            <a:r>
              <a:rPr sz="1800" b="1" spc="-5" dirty="0" err="1">
                <a:latin typeface="Calibri"/>
                <a:cs typeface="Calibri"/>
              </a:rPr>
              <a:t>n</a:t>
            </a:r>
            <a:r>
              <a:rPr sz="1800" b="1" spc="-15" dirty="0" err="1">
                <a:latin typeface="Calibri"/>
                <a:cs typeface="Calibri"/>
              </a:rPr>
              <a:t>gsb</a:t>
            </a:r>
            <a:r>
              <a:rPr sz="1800" b="1" spc="-25" dirty="0" err="1">
                <a:latin typeface="Calibri"/>
                <a:cs typeface="Calibri"/>
              </a:rPr>
              <a:t>yx</a:t>
            </a:r>
            <a:r>
              <a:rPr sz="1800" b="1" spc="-10" dirty="0" err="1">
                <a:latin typeface="Calibri"/>
                <a:cs typeface="Calibri"/>
              </a:rPr>
              <a:t>a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lang="sv-SE" b="1" spc="-5" dirty="0" err="1">
                <a:latin typeface="Calibri"/>
                <a:cs typeface="Calibri"/>
              </a:rPr>
              <a:t>Tiro</a:t>
            </a:r>
            <a:r>
              <a:rPr lang="sv-SE" b="1" spc="-5" dirty="0">
                <a:latin typeface="Calibri"/>
                <a:cs typeface="Calibri"/>
              </a:rPr>
              <a:t> 23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37399" y="2885909"/>
            <a:ext cx="2256602" cy="1261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5" dirty="0">
                <a:latin typeface="Calibri"/>
                <a:cs typeface="Calibri"/>
              </a:rPr>
              <a:t>116</a:t>
            </a:r>
            <a:r>
              <a:rPr sz="1800" b="1" dirty="0">
                <a:latin typeface="Calibri"/>
                <a:cs typeface="Calibri"/>
              </a:rPr>
              <a:t>-</a:t>
            </a:r>
            <a:r>
              <a:rPr sz="1800" b="1" spc="-10" dirty="0">
                <a:latin typeface="Calibri"/>
                <a:cs typeface="Calibri"/>
              </a:rPr>
              <a:t>164: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35" dirty="0"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alibri"/>
                <a:cs typeface="Calibri"/>
              </a:rPr>
              <a:t>200</a:t>
            </a:r>
            <a:r>
              <a:rPr lang="sv-SE" sz="36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-20" dirty="0" err="1">
                <a:solidFill>
                  <a:srgbClr val="FF0000"/>
                </a:solidFill>
                <a:latin typeface="Calibri"/>
                <a:cs typeface="Calibri"/>
              </a:rPr>
              <a:t>kr</a:t>
            </a:r>
            <a:br>
              <a:rPr lang="sv-SE" sz="3600" b="1" spc="-20" dirty="0">
                <a:solidFill>
                  <a:srgbClr val="FF0000"/>
                </a:solidFill>
                <a:latin typeface="Calibri"/>
                <a:cs typeface="Calibri"/>
              </a:rPr>
            </a:br>
            <a:r>
              <a:rPr lang="sv-SE" sz="1000" spc="-20" dirty="0">
                <a:latin typeface="Calibri"/>
                <a:cs typeface="Calibri"/>
              </a:rPr>
              <a:t>Ord. Pris: 	319 kr </a:t>
            </a:r>
            <a:br>
              <a:rPr lang="sv-SE" sz="3600" b="1" spc="-20" dirty="0">
                <a:solidFill>
                  <a:srgbClr val="FF0000"/>
                </a:solidFill>
                <a:latin typeface="Calibri"/>
                <a:cs typeface="Calibri"/>
              </a:rPr>
            </a:br>
            <a:endParaRPr sz="3600" dirty="0">
              <a:latin typeface="Calibri"/>
              <a:cs typeface="Calibri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FE7451A-49E3-4C17-A6A7-15B287678623}"/>
              </a:ext>
            </a:extLst>
          </p:cNvPr>
          <p:cNvSpPr txBox="1"/>
          <p:nvPr/>
        </p:nvSpPr>
        <p:spPr>
          <a:xfrm>
            <a:off x="2819883" y="2029237"/>
            <a:ext cx="117695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/>
              <a:t>Initialer går endast att få på träningsjackan</a:t>
            </a:r>
          </a:p>
          <a:p>
            <a:r>
              <a:rPr lang="sv-SE" sz="1200" i="1" dirty="0"/>
              <a:t>Exempel: P.H</a:t>
            </a:r>
            <a:br>
              <a:rPr lang="sv-SE" sz="1200" i="1" dirty="0"/>
            </a:br>
            <a:r>
              <a:rPr lang="sv-SE" sz="1200" i="1" dirty="0"/>
              <a:t>Kostnad: 40 kr</a:t>
            </a:r>
          </a:p>
        </p:txBody>
      </p:sp>
      <p:pic>
        <p:nvPicPr>
          <p:cNvPr id="19" name="Picture 8" descr="https://res.cloudinary.com/adidas-click/image/upload/f_auto,q_auto/b_rgb:ebedee/article/adidas/HC5559/HC5559_photo_front-center_transparent_-_2000x2000.png">
            <a:extLst>
              <a:ext uri="{FF2B5EF4-FFF2-40B4-BE49-F238E27FC236}">
                <a16:creationId xmlns:a16="http://schemas.microsoft.com/office/drawing/2014/main" id="{06E7AB79-349E-4F6B-AFB8-71A1F4811F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2" t="3848" r="32535" b="3391"/>
          <a:stretch/>
        </p:blipFill>
        <p:spPr bwMode="auto">
          <a:xfrm>
            <a:off x="4552684" y="1905000"/>
            <a:ext cx="1564579" cy="416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ADA14B30-E653-41B5-AB7E-CC3B6F5DD8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41546" y="1463475"/>
            <a:ext cx="2780187" cy="2684318"/>
          </a:xfrm>
          <a:prstGeom prst="rect">
            <a:avLst/>
          </a:prstGeom>
        </p:spPr>
      </p:pic>
      <p:sp>
        <p:nvSpPr>
          <p:cNvPr id="21" name="object 10">
            <a:extLst>
              <a:ext uri="{FF2B5EF4-FFF2-40B4-BE49-F238E27FC236}">
                <a16:creationId xmlns:a16="http://schemas.microsoft.com/office/drawing/2014/main" id="{7C3B0B5E-D13A-4D24-A5C5-C99906BBC1A3}"/>
              </a:ext>
            </a:extLst>
          </p:cNvPr>
          <p:cNvSpPr txBox="1"/>
          <p:nvPr/>
        </p:nvSpPr>
        <p:spPr>
          <a:xfrm>
            <a:off x="6459170" y="3751121"/>
            <a:ext cx="2256602" cy="1261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sv-SE" b="1" spc="-15" dirty="0">
                <a:latin typeface="Calibri"/>
                <a:cs typeface="Calibri"/>
              </a:rPr>
              <a:t>XS-XXL</a:t>
            </a:r>
            <a:r>
              <a:rPr sz="1800" b="1" spc="-10" dirty="0">
                <a:latin typeface="Calibri"/>
                <a:cs typeface="Calibri"/>
              </a:rPr>
              <a:t>: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35" dirty="0">
                <a:latin typeface="Calibri"/>
                <a:cs typeface="Calibri"/>
              </a:rPr>
              <a:t> </a:t>
            </a:r>
            <a:r>
              <a:rPr lang="sv-SE" sz="3600" b="1" spc="-135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r>
              <a:rPr sz="3600" b="1" spc="-20" dirty="0">
                <a:solidFill>
                  <a:srgbClr val="FF0000"/>
                </a:solidFill>
                <a:latin typeface="Calibri"/>
                <a:cs typeface="Calibri"/>
              </a:rPr>
              <a:t>00</a:t>
            </a:r>
            <a:r>
              <a:rPr lang="sv-SE" sz="36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-20" dirty="0" err="1">
                <a:solidFill>
                  <a:srgbClr val="FF0000"/>
                </a:solidFill>
                <a:latin typeface="Calibri"/>
                <a:cs typeface="Calibri"/>
              </a:rPr>
              <a:t>kr</a:t>
            </a:r>
            <a:br>
              <a:rPr lang="sv-SE" sz="3600" b="1" spc="-20" dirty="0">
                <a:solidFill>
                  <a:srgbClr val="FF0000"/>
                </a:solidFill>
                <a:latin typeface="Calibri"/>
                <a:cs typeface="Calibri"/>
              </a:rPr>
            </a:br>
            <a:r>
              <a:rPr lang="sv-SE" sz="1000" spc="-20" dirty="0">
                <a:latin typeface="Calibri"/>
                <a:cs typeface="Calibri"/>
              </a:rPr>
              <a:t>Ord. Pris: 	399 kr </a:t>
            </a:r>
            <a:br>
              <a:rPr lang="sv-SE" sz="3600" b="1" spc="-20" dirty="0">
                <a:solidFill>
                  <a:srgbClr val="FF0000"/>
                </a:solidFill>
                <a:latin typeface="Calibri"/>
                <a:cs typeface="Calibri"/>
              </a:rPr>
            </a:br>
            <a:endParaRPr sz="3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9198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solidFill>
            <a:srgbClr val="B01533"/>
          </a:solidFill>
        </p:spPr>
        <p:txBody>
          <a:bodyPr anchor="ctr">
            <a:normAutofit/>
          </a:bodyPr>
          <a:lstStyle/>
          <a:p>
            <a:pPr algn="ctr"/>
            <a:r>
              <a:rPr lang="sv-S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Träningskläder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1520" y="260648"/>
            <a:ext cx="1186640" cy="118136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8224" y="6381328"/>
            <a:ext cx="246221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G:\Klubb &amp; Företag 173\Klubb &amp; Företag (173)\klubb &amp; företag (173)\föreningar\fotboll\Östhammars SK\milano röd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11268" y="2586605"/>
            <a:ext cx="2042838" cy="244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ruta 9"/>
          <p:cNvSpPr txBox="1"/>
          <p:nvPr/>
        </p:nvSpPr>
        <p:spPr>
          <a:xfrm>
            <a:off x="251519" y="5292393"/>
            <a:ext cx="297486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Tränings t-shirt – </a:t>
            </a:r>
            <a:r>
              <a:rPr lang="sv-SE" b="1" dirty="0" err="1"/>
              <a:t>Squad</a:t>
            </a:r>
            <a:r>
              <a:rPr lang="sv-SE" b="1" dirty="0"/>
              <a:t> 21</a:t>
            </a:r>
            <a:endParaRPr lang="sv-SE" sz="1400" dirty="0"/>
          </a:p>
          <a:p>
            <a:pPr algn="ctr"/>
            <a:r>
              <a:rPr lang="sv-SE" sz="1400" b="1" dirty="0"/>
              <a:t>Alla storlekar: 229 kr</a:t>
            </a:r>
          </a:p>
          <a:p>
            <a:pPr algn="ctr"/>
            <a:r>
              <a:rPr lang="sv-SE" sz="1400" dirty="0"/>
              <a:t>(116-164, XS-XXL</a:t>
            </a:r>
            <a:r>
              <a:rPr lang="sv-SE" sz="1400" b="1" dirty="0"/>
              <a:t>)</a:t>
            </a:r>
          </a:p>
        </p:txBody>
      </p:sp>
      <p:sp>
        <p:nvSpPr>
          <p:cNvPr id="10" name="textruta 6"/>
          <p:cNvSpPr txBox="1"/>
          <p:nvPr/>
        </p:nvSpPr>
        <p:spPr>
          <a:xfrm>
            <a:off x="3226381" y="5292497"/>
            <a:ext cx="286961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Träningsshorts – </a:t>
            </a:r>
            <a:r>
              <a:rPr lang="sv-SE" b="1" dirty="0" err="1"/>
              <a:t>Squad</a:t>
            </a:r>
            <a:r>
              <a:rPr lang="sv-SE" b="1" dirty="0"/>
              <a:t> 21</a:t>
            </a:r>
            <a:endParaRPr lang="sv-SE" sz="1400" dirty="0"/>
          </a:p>
          <a:p>
            <a:pPr algn="ctr"/>
            <a:r>
              <a:rPr lang="sv-SE" sz="1400" b="1" dirty="0"/>
              <a:t>Alla storlekar: 189 kr</a:t>
            </a:r>
          </a:p>
          <a:p>
            <a:pPr algn="ctr"/>
            <a:r>
              <a:rPr lang="sv-SE" sz="1400" dirty="0"/>
              <a:t>(116-164, XS-XXL</a:t>
            </a:r>
            <a:r>
              <a:rPr lang="sv-SE" sz="1400" b="1" dirty="0"/>
              <a:t>)</a:t>
            </a:r>
          </a:p>
        </p:txBody>
      </p:sp>
      <p:sp>
        <p:nvSpPr>
          <p:cNvPr id="11" name="textruta 5"/>
          <p:cNvSpPr txBox="1"/>
          <p:nvPr/>
        </p:nvSpPr>
        <p:spPr>
          <a:xfrm>
            <a:off x="5983931" y="5292497"/>
            <a:ext cx="29085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Strumpor - Milano </a:t>
            </a:r>
            <a:endParaRPr lang="sv-SE" sz="1400" dirty="0"/>
          </a:p>
          <a:p>
            <a:pPr algn="ctr"/>
            <a:r>
              <a:rPr lang="sv-SE" sz="1400" b="1" dirty="0"/>
              <a:t>Alla storlekar: 99 kr</a:t>
            </a:r>
          </a:p>
          <a:p>
            <a:pPr algn="ctr"/>
            <a:r>
              <a:rPr lang="sv-SE" sz="1400" dirty="0"/>
              <a:t>(27/30, 31/33, 34/36, 37/39, 40/42, 43/45, 46/48)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5489849" y="1350196"/>
            <a:ext cx="20428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5400" b="1" dirty="0">
                <a:solidFill>
                  <a:srgbClr val="FF0000"/>
                </a:solidFill>
              </a:rPr>
              <a:t>400 kr</a:t>
            </a:r>
          </a:p>
          <a:p>
            <a:r>
              <a:rPr lang="sv-SE" sz="1000" dirty="0"/>
              <a:t>Ord. pris:  517 kr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71762" y="155179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116-164:</a:t>
            </a:r>
          </a:p>
          <a:p>
            <a:r>
              <a:rPr lang="sv-SE" b="1" dirty="0"/>
              <a:t>S-XXL: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23005" y="1617625"/>
            <a:ext cx="1548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/>
              <a:t>PAKETPRIS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96036" y="6123494"/>
            <a:ext cx="2085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i="1" dirty="0"/>
              <a:t>Inklusive klubblogga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26C5A6DA-8B80-4903-AFD6-8D1C223E55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324" y="2198120"/>
            <a:ext cx="2572681" cy="2923501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8F7574AC-F8FE-2082-17D4-727A11BB94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71974" y="2726879"/>
            <a:ext cx="2200052" cy="2446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364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47290">
              <a:lnSpc>
                <a:spcPct val="100000"/>
              </a:lnSpc>
            </a:pPr>
            <a:r>
              <a:rPr dirty="0"/>
              <a:t>M</a:t>
            </a:r>
            <a:r>
              <a:rPr lang="sv-SE" dirty="0" err="1"/>
              <a:t>ålvaktskläder</a:t>
            </a:r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251459" y="260604"/>
            <a:ext cx="1187196" cy="1181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88252" y="6380988"/>
            <a:ext cx="2462783" cy="24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57694" y="3122338"/>
            <a:ext cx="1490472" cy="1699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715000" y="5257800"/>
            <a:ext cx="306622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spc="-10" dirty="0">
                <a:latin typeface="Calibri"/>
                <a:cs typeface="Calibri"/>
              </a:rPr>
              <a:t>Strum</a:t>
            </a:r>
            <a:r>
              <a:rPr sz="1800" b="1" spc="-5" dirty="0">
                <a:latin typeface="Calibri"/>
                <a:cs typeface="Calibri"/>
              </a:rPr>
              <a:t>p</a:t>
            </a:r>
            <a:r>
              <a:rPr sz="1800" b="1" dirty="0">
                <a:latin typeface="Calibri"/>
                <a:cs typeface="Calibri"/>
              </a:rPr>
              <a:t>or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- </a:t>
            </a:r>
            <a:r>
              <a:rPr sz="1800" b="1" spc="-10" dirty="0">
                <a:latin typeface="Calibri"/>
                <a:cs typeface="Calibri"/>
              </a:rPr>
              <a:t>Mila</a:t>
            </a:r>
            <a:r>
              <a:rPr sz="1800" b="1" spc="-5" dirty="0">
                <a:latin typeface="Calibri"/>
                <a:cs typeface="Calibri"/>
              </a:rPr>
              <a:t>n</a:t>
            </a:r>
            <a:r>
              <a:rPr sz="1800" b="1" spc="-10" dirty="0">
                <a:latin typeface="Calibri"/>
                <a:cs typeface="Calibri"/>
              </a:rPr>
              <a:t>o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16</a:t>
            </a:r>
            <a:endParaRPr sz="1400" dirty="0">
              <a:latin typeface="Calibri"/>
              <a:cs typeface="Calibri"/>
            </a:endParaRPr>
          </a:p>
          <a:p>
            <a:pPr algn="ctr"/>
            <a:r>
              <a:rPr lang="sv-SE" sz="1400" dirty="0"/>
              <a:t>(27/30, 31/33, 34/36, 37/39, 40/42, 43/45, 46/48)</a:t>
            </a:r>
          </a:p>
          <a:p>
            <a:pPr algn="ctr">
              <a:lnSpc>
                <a:spcPct val="100000"/>
              </a:lnSpc>
            </a:pPr>
            <a:r>
              <a:rPr sz="1400" b="1" dirty="0" err="1">
                <a:latin typeface="Calibri"/>
                <a:cs typeface="Calibri"/>
              </a:rPr>
              <a:t>Al</a:t>
            </a:r>
            <a:r>
              <a:rPr sz="1400" b="1" spc="5" dirty="0" err="1">
                <a:latin typeface="Calibri"/>
                <a:cs typeface="Calibri"/>
              </a:rPr>
              <a:t>l</a:t>
            </a:r>
            <a:r>
              <a:rPr sz="1400" b="1" dirty="0" err="1">
                <a:latin typeface="Calibri"/>
                <a:cs typeface="Calibri"/>
              </a:rPr>
              <a:t>a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st</a:t>
            </a:r>
            <a:r>
              <a:rPr sz="1400" b="1" dirty="0">
                <a:latin typeface="Calibri"/>
                <a:cs typeface="Calibri"/>
              </a:rPr>
              <a:t>orle</a:t>
            </a:r>
            <a:r>
              <a:rPr sz="1400" b="1" spc="-15" dirty="0">
                <a:latin typeface="Calibri"/>
                <a:cs typeface="Calibri"/>
              </a:rPr>
              <a:t>k</a:t>
            </a:r>
            <a:r>
              <a:rPr sz="1400" b="1" dirty="0">
                <a:latin typeface="Calibri"/>
                <a:cs typeface="Calibri"/>
              </a:rPr>
              <a:t>a</a:t>
            </a:r>
            <a:r>
              <a:rPr sz="1400" b="1" spc="5" dirty="0">
                <a:latin typeface="Calibri"/>
                <a:cs typeface="Calibri"/>
              </a:rPr>
              <a:t>r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lang="sv-SE" sz="1400" b="1" spc="-40" dirty="0">
                <a:latin typeface="Calibri"/>
                <a:cs typeface="Calibri"/>
              </a:rPr>
              <a:t>10</a:t>
            </a:r>
            <a:r>
              <a:rPr sz="1400" b="1" spc="-10" dirty="0">
                <a:latin typeface="Calibri"/>
                <a:cs typeface="Calibri"/>
              </a:rPr>
              <a:t>0</a:t>
            </a:r>
            <a:r>
              <a:rPr lang="sv-SE" sz="1400" b="1" spc="-10" dirty="0">
                <a:latin typeface="Calibri"/>
                <a:cs typeface="Calibri"/>
              </a:rPr>
              <a:t> </a:t>
            </a:r>
            <a:r>
              <a:rPr sz="1400" b="1" dirty="0" err="1">
                <a:latin typeface="Calibri"/>
                <a:cs typeface="Calibri"/>
              </a:rPr>
              <a:t>kr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8724" y="5387711"/>
            <a:ext cx="310232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sz="1800" b="1" spc="-100" dirty="0">
                <a:latin typeface="Calibri"/>
                <a:cs typeface="Calibri"/>
              </a:rPr>
              <a:t>T</a:t>
            </a:r>
            <a:r>
              <a:rPr sz="1800" b="1" spc="-30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öja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- </a:t>
            </a:r>
            <a:r>
              <a:rPr lang="sv-SE" b="1" spc="-100" dirty="0" err="1">
                <a:latin typeface="Calibri"/>
                <a:cs typeface="Calibri"/>
              </a:rPr>
              <a:t>Squad</a:t>
            </a:r>
            <a:r>
              <a:rPr lang="sv-SE" b="1" spc="-100" dirty="0">
                <a:latin typeface="Calibri"/>
                <a:cs typeface="Calibri"/>
              </a:rPr>
              <a:t> gk21 </a:t>
            </a:r>
            <a:r>
              <a:rPr lang="sv-SE" b="1" spc="-100" dirty="0" err="1">
                <a:latin typeface="Calibri"/>
                <a:cs typeface="Calibri"/>
              </a:rPr>
              <a:t>jsy</a:t>
            </a:r>
            <a:r>
              <a:rPr lang="sv-SE" b="1" spc="-100" dirty="0">
                <a:latin typeface="Calibri"/>
                <a:cs typeface="Calibri"/>
              </a:rPr>
              <a:t> </a:t>
            </a:r>
            <a:endParaRPr sz="1800" dirty="0">
              <a:latin typeface="Calibri"/>
              <a:cs typeface="Calibri"/>
            </a:endParaRPr>
          </a:p>
          <a:p>
            <a:pPr marL="60960" marR="53975" indent="-1270" algn="ctr">
              <a:lnSpc>
                <a:spcPct val="100000"/>
              </a:lnSpc>
              <a:spcBef>
                <a:spcPts val="25"/>
              </a:spcBef>
            </a:pPr>
            <a:r>
              <a:rPr sz="1400" b="1" dirty="0" err="1">
                <a:latin typeface="Calibri"/>
                <a:cs typeface="Calibri"/>
              </a:rPr>
              <a:t>Al</a:t>
            </a:r>
            <a:r>
              <a:rPr sz="1400" b="1" spc="5" dirty="0" err="1">
                <a:latin typeface="Calibri"/>
                <a:cs typeface="Calibri"/>
              </a:rPr>
              <a:t>l</a:t>
            </a:r>
            <a:r>
              <a:rPr sz="1400" b="1" dirty="0" err="1">
                <a:latin typeface="Calibri"/>
                <a:cs typeface="Calibri"/>
              </a:rPr>
              <a:t>a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st</a:t>
            </a:r>
            <a:r>
              <a:rPr sz="1400" b="1" dirty="0">
                <a:latin typeface="Calibri"/>
                <a:cs typeface="Calibri"/>
              </a:rPr>
              <a:t>orle</a:t>
            </a:r>
            <a:r>
              <a:rPr sz="1400" b="1" spc="-15" dirty="0">
                <a:latin typeface="Calibri"/>
                <a:cs typeface="Calibri"/>
              </a:rPr>
              <a:t>k</a:t>
            </a:r>
            <a:r>
              <a:rPr sz="1400" b="1" dirty="0">
                <a:latin typeface="Calibri"/>
                <a:cs typeface="Calibri"/>
              </a:rPr>
              <a:t>a</a:t>
            </a:r>
            <a:r>
              <a:rPr sz="1400" b="1" spc="5" dirty="0">
                <a:latin typeface="Calibri"/>
                <a:cs typeface="Calibri"/>
              </a:rPr>
              <a:t>r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3</a:t>
            </a:r>
            <a:r>
              <a:rPr lang="sv-SE" sz="1400" b="1" dirty="0">
                <a:latin typeface="Calibri"/>
                <a:cs typeface="Calibri"/>
              </a:rPr>
              <a:t>60 </a:t>
            </a:r>
            <a:r>
              <a:rPr sz="1400" b="1" spc="-10" dirty="0" err="1">
                <a:latin typeface="Calibri"/>
                <a:cs typeface="Calibri"/>
              </a:rPr>
              <a:t>k</a:t>
            </a:r>
            <a:r>
              <a:rPr sz="1400" b="1" dirty="0" err="1">
                <a:latin typeface="Calibri"/>
                <a:cs typeface="Calibri"/>
              </a:rPr>
              <a:t>r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</a:t>
            </a:r>
            <a:r>
              <a:rPr sz="1400" dirty="0">
                <a:latin typeface="Calibri"/>
                <a:cs typeface="Calibri"/>
              </a:rPr>
              <a:t>1</a:t>
            </a:r>
            <a:r>
              <a:rPr sz="1400" spc="-10" dirty="0">
                <a:latin typeface="Calibri"/>
                <a:cs typeface="Calibri"/>
              </a:rPr>
              <a:t>1</a:t>
            </a:r>
            <a:r>
              <a:rPr sz="1400" spc="-5" dirty="0">
                <a:latin typeface="Calibri"/>
                <a:cs typeface="Calibri"/>
              </a:rPr>
              <a:t>6</a:t>
            </a:r>
            <a:r>
              <a:rPr sz="1400" dirty="0">
                <a:latin typeface="Calibri"/>
                <a:cs typeface="Calibri"/>
              </a:rPr>
              <a:t>-1</a:t>
            </a:r>
            <a:r>
              <a:rPr sz="1400" spc="-10" dirty="0">
                <a:latin typeface="Calibri"/>
                <a:cs typeface="Calibri"/>
              </a:rPr>
              <a:t>6</a:t>
            </a:r>
            <a:r>
              <a:rPr sz="1400" dirty="0">
                <a:latin typeface="Calibri"/>
                <a:cs typeface="Calibri"/>
              </a:rPr>
              <a:t>4,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S-XX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b="1" dirty="0">
                <a:latin typeface="Calibri"/>
                <a:cs typeface="Calibri"/>
              </a:rPr>
              <a:t>)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38278" y="1509723"/>
            <a:ext cx="2538922" cy="15363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5400" b="1" spc="-3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r>
              <a:rPr lang="sv-SE" sz="5400" b="1" spc="-3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z="5400" b="1" spc="-3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lang="sv-SE" sz="54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400" b="1" spc="-30" dirty="0" err="1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5400" b="1" spc="-25" dirty="0" err="1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5400" b="1" dirty="0">
                <a:latin typeface="Calibri"/>
                <a:cs typeface="Calibri"/>
              </a:rPr>
              <a:t>*</a:t>
            </a:r>
            <a:br>
              <a:rPr lang="sv-SE" sz="5400" b="1" dirty="0">
                <a:latin typeface="Calibri"/>
                <a:cs typeface="Calibri"/>
              </a:rPr>
            </a:br>
            <a:endParaRPr sz="1000" dirty="0">
              <a:latin typeface="Calibri"/>
              <a:cs typeface="Calibri"/>
            </a:endParaRPr>
          </a:p>
          <a:p>
            <a:pPr marL="12700" marR="222885">
              <a:lnSpc>
                <a:spcPct val="100000"/>
              </a:lnSpc>
              <a:spcBef>
                <a:spcPts val="685"/>
              </a:spcBef>
            </a:pPr>
            <a:r>
              <a:rPr sz="1000" spc="-5" dirty="0">
                <a:latin typeface="Calibri"/>
                <a:cs typeface="Calibri"/>
              </a:rPr>
              <a:t>* Pa</a:t>
            </a:r>
            <a:r>
              <a:rPr sz="1000" dirty="0">
                <a:latin typeface="Calibri"/>
                <a:cs typeface="Calibri"/>
              </a:rPr>
              <a:t>k</a:t>
            </a:r>
            <a:r>
              <a:rPr sz="1000" spc="-1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tpri</a:t>
            </a:r>
            <a:r>
              <a:rPr sz="1000" spc="-15" dirty="0">
                <a:latin typeface="Calibri"/>
                <a:cs typeface="Calibri"/>
              </a:rPr>
              <a:t>s</a:t>
            </a:r>
            <a:r>
              <a:rPr sz="1000" spc="-1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t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gäll</a:t>
            </a:r>
            <a:r>
              <a:rPr sz="1000" spc="-1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r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ndast </a:t>
            </a:r>
            <a:r>
              <a:rPr sz="1000" spc="-10" dirty="0">
                <a:latin typeface="Calibri"/>
                <a:cs typeface="Calibri"/>
              </a:rPr>
              <a:t>för pe</a:t>
            </a:r>
            <a:r>
              <a:rPr sz="1000" spc="-5" dirty="0">
                <a:latin typeface="Calibri"/>
                <a:cs typeface="Calibri"/>
              </a:rPr>
              <a:t>r</a:t>
            </a:r>
            <a:r>
              <a:rPr sz="1000" spc="-15" dirty="0">
                <a:latin typeface="Calibri"/>
                <a:cs typeface="Calibri"/>
              </a:rPr>
              <a:t>m</a:t>
            </a:r>
            <a:r>
              <a:rPr sz="1000" spc="-5" dirty="0">
                <a:latin typeface="Calibri"/>
                <a:cs typeface="Calibri"/>
              </a:rPr>
              <a:t>an</a:t>
            </a:r>
            <a:r>
              <a:rPr sz="1000" spc="-1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nta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mål</a:t>
            </a:r>
            <a:r>
              <a:rPr sz="1000" spc="-10" dirty="0">
                <a:latin typeface="Calibri"/>
                <a:cs typeface="Calibri"/>
              </a:rPr>
              <a:t>v</a:t>
            </a:r>
            <a:r>
              <a:rPr sz="1000" spc="-5" dirty="0">
                <a:latin typeface="Calibri"/>
                <a:cs typeface="Calibri"/>
              </a:rPr>
              <a:t>a</a:t>
            </a:r>
            <a:r>
              <a:rPr sz="1000" dirty="0">
                <a:latin typeface="Calibri"/>
                <a:cs typeface="Calibri"/>
              </a:rPr>
              <a:t>k</a:t>
            </a:r>
            <a:r>
              <a:rPr sz="1000" spc="-5" dirty="0">
                <a:latin typeface="Calibri"/>
                <a:cs typeface="Calibri"/>
              </a:rPr>
              <a:t>ter</a:t>
            </a:r>
            <a:r>
              <a:rPr sz="1000" dirty="0">
                <a:latin typeface="Calibri"/>
                <a:cs typeface="Calibri"/>
              </a:rPr>
              <a:t>  </a:t>
            </a:r>
            <a:r>
              <a:rPr sz="1000" spc="-5" dirty="0">
                <a:latin typeface="Calibri"/>
                <a:cs typeface="Calibri"/>
              </a:rPr>
              <a:t>i lag.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Köp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ker i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samf</a:t>
            </a:r>
            <a:r>
              <a:rPr sz="1000" spc="-5" dirty="0">
                <a:latin typeface="Calibri"/>
                <a:cs typeface="Calibri"/>
              </a:rPr>
              <a:t>ör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tånd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med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lagl</a:t>
            </a:r>
            <a:r>
              <a:rPr sz="1000" spc="-15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dar</a:t>
            </a:r>
            <a:r>
              <a:rPr sz="1000" spc="-1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.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35953" y="1676332"/>
            <a:ext cx="3102325" cy="5975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75" dirty="0">
                <a:latin typeface="Calibri"/>
                <a:cs typeface="Calibri"/>
              </a:rPr>
              <a:t>P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10" dirty="0">
                <a:latin typeface="Calibri"/>
                <a:cs typeface="Calibri"/>
              </a:rPr>
              <a:t>K</a:t>
            </a:r>
            <a:r>
              <a:rPr sz="2400" b="1" dirty="0">
                <a:latin typeface="Calibri"/>
                <a:cs typeface="Calibri"/>
              </a:rPr>
              <a:t>ETPRIS</a:t>
            </a:r>
            <a:endParaRPr sz="2400" dirty="0">
              <a:latin typeface="Calibri"/>
              <a:cs typeface="Calibri"/>
            </a:endParaRPr>
          </a:p>
          <a:p>
            <a:pPr marL="12700" marR="30480">
              <a:lnSpc>
                <a:spcPct val="100000"/>
              </a:lnSpc>
              <a:spcBef>
                <a:spcPts val="65"/>
              </a:spcBef>
            </a:pPr>
            <a:r>
              <a:rPr sz="1400" spc="-10" dirty="0">
                <a:latin typeface="Calibri"/>
                <a:cs typeface="Calibri"/>
              </a:rPr>
              <a:t>(</a:t>
            </a:r>
            <a:r>
              <a:rPr sz="1400" dirty="0" err="1">
                <a:latin typeface="Calibri"/>
                <a:cs typeface="Calibri"/>
              </a:rPr>
              <a:t>t</a:t>
            </a:r>
            <a:r>
              <a:rPr sz="1400" spc="-25" dirty="0" err="1">
                <a:latin typeface="Calibri"/>
                <a:cs typeface="Calibri"/>
              </a:rPr>
              <a:t>r</a:t>
            </a:r>
            <a:r>
              <a:rPr sz="1400" spc="-5" dirty="0" err="1">
                <a:latin typeface="Calibri"/>
                <a:cs typeface="Calibri"/>
              </a:rPr>
              <a:t>ö</a:t>
            </a:r>
            <a:r>
              <a:rPr sz="1400" dirty="0" err="1">
                <a:latin typeface="Calibri"/>
                <a:cs typeface="Calibri"/>
              </a:rPr>
              <a:t>ja</a:t>
            </a:r>
            <a:r>
              <a:rPr lang="sv-SE" sz="1400" dirty="0">
                <a:latin typeface="Calibri"/>
                <a:cs typeface="Calibri"/>
              </a:rPr>
              <a:t> och </a:t>
            </a:r>
            <a:r>
              <a:rPr sz="1400" spc="-10" dirty="0" err="1">
                <a:latin typeface="Calibri"/>
                <a:cs typeface="Calibri"/>
              </a:rPr>
              <a:t>s</a:t>
            </a:r>
            <a:r>
              <a:rPr sz="1400" dirty="0" err="1">
                <a:latin typeface="Calibri"/>
                <a:cs typeface="Calibri"/>
              </a:rPr>
              <a:t>tr</a:t>
            </a:r>
            <a:r>
              <a:rPr sz="1400" spc="-10" dirty="0" err="1">
                <a:latin typeface="Calibri"/>
                <a:cs typeface="Calibri"/>
              </a:rPr>
              <a:t>ump</a:t>
            </a:r>
            <a:r>
              <a:rPr sz="1400" spc="-5" dirty="0" err="1">
                <a:latin typeface="Calibri"/>
                <a:cs typeface="Calibri"/>
              </a:rPr>
              <a:t>o</a:t>
            </a:r>
            <a:r>
              <a:rPr sz="1400" dirty="0" err="1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)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419921" y="6416477"/>
            <a:ext cx="466407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i="1" dirty="0">
                <a:latin typeface="Calibri"/>
                <a:cs typeface="Calibri"/>
              </a:rPr>
              <a:t>Ink</a:t>
            </a:r>
            <a:r>
              <a:rPr sz="1800" i="1" spc="-10" dirty="0">
                <a:latin typeface="Calibri"/>
                <a:cs typeface="Calibri"/>
              </a:rPr>
              <a:t>l</a:t>
            </a:r>
            <a:r>
              <a:rPr sz="1800" i="1" spc="-5" dirty="0">
                <a:latin typeface="Calibri"/>
                <a:cs typeface="Calibri"/>
              </a:rPr>
              <a:t>u</a:t>
            </a:r>
            <a:r>
              <a:rPr sz="1800" i="1" spc="-10" dirty="0">
                <a:latin typeface="Calibri"/>
                <a:cs typeface="Calibri"/>
              </a:rPr>
              <a:t>si</a:t>
            </a:r>
            <a:r>
              <a:rPr sz="1800" i="1" dirty="0">
                <a:latin typeface="Calibri"/>
                <a:cs typeface="Calibri"/>
              </a:rPr>
              <a:t>ve k</a:t>
            </a:r>
            <a:r>
              <a:rPr sz="1800" i="1" spc="-10" dirty="0">
                <a:latin typeface="Calibri"/>
                <a:cs typeface="Calibri"/>
              </a:rPr>
              <a:t>l</a:t>
            </a:r>
            <a:r>
              <a:rPr sz="1800" i="1" spc="-5" dirty="0">
                <a:latin typeface="Calibri"/>
                <a:cs typeface="Calibri"/>
              </a:rPr>
              <a:t>ub</a:t>
            </a:r>
            <a:r>
              <a:rPr sz="1800" i="1" spc="-10" dirty="0">
                <a:latin typeface="Calibri"/>
                <a:cs typeface="Calibri"/>
              </a:rPr>
              <a:t>bl</a:t>
            </a:r>
            <a:r>
              <a:rPr sz="1800" i="1" spc="-5" dirty="0">
                <a:latin typeface="Calibri"/>
                <a:cs typeface="Calibri"/>
              </a:rPr>
              <a:t>og</a:t>
            </a:r>
            <a:r>
              <a:rPr sz="1800" i="1" spc="-10" dirty="0">
                <a:latin typeface="Calibri"/>
                <a:cs typeface="Calibri"/>
              </a:rPr>
              <a:t>g</a:t>
            </a:r>
            <a:r>
              <a:rPr sz="1800" i="1" dirty="0">
                <a:latin typeface="Calibri"/>
                <a:cs typeface="Calibri"/>
              </a:rPr>
              <a:t>a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(</a:t>
            </a:r>
            <a:r>
              <a:rPr sz="1800" i="1" spc="-5" dirty="0">
                <a:latin typeface="Calibri"/>
                <a:cs typeface="Calibri"/>
              </a:rPr>
              <a:t>s</a:t>
            </a:r>
            <a:r>
              <a:rPr sz="1800" i="1" spc="-10" dirty="0">
                <a:latin typeface="Calibri"/>
                <a:cs typeface="Calibri"/>
              </a:rPr>
              <a:t>i</a:t>
            </a:r>
            <a:r>
              <a:rPr sz="1800" i="1" spc="-5" dirty="0">
                <a:latin typeface="Calibri"/>
                <a:cs typeface="Calibri"/>
              </a:rPr>
              <a:t>ffr</a:t>
            </a:r>
            <a:r>
              <a:rPr sz="1800" i="1" dirty="0">
                <a:latin typeface="Calibri"/>
                <a:cs typeface="Calibri"/>
              </a:rPr>
              <a:t>a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p</a:t>
            </a:r>
            <a:r>
              <a:rPr sz="1800" i="1" dirty="0">
                <a:latin typeface="Calibri"/>
                <a:cs typeface="Calibri"/>
              </a:rPr>
              <a:t>å rygg</a:t>
            </a:r>
            <a:r>
              <a:rPr sz="1800" i="1" spc="-5" dirty="0">
                <a:latin typeface="Calibri"/>
                <a:cs typeface="Calibri"/>
              </a:rPr>
              <a:t> </a:t>
            </a:r>
            <a:r>
              <a:rPr sz="1800" i="1" spc="-70" dirty="0" err="1">
                <a:latin typeface="Calibri"/>
                <a:cs typeface="Calibri"/>
              </a:rPr>
              <a:t>k</a:t>
            </a:r>
            <a:r>
              <a:rPr sz="1800" i="1" spc="-5" dirty="0" err="1">
                <a:latin typeface="Calibri"/>
                <a:cs typeface="Calibri"/>
              </a:rPr>
              <a:t>o</a:t>
            </a:r>
            <a:r>
              <a:rPr sz="1800" i="1" spc="-35" dirty="0" err="1">
                <a:latin typeface="Calibri"/>
                <a:cs typeface="Calibri"/>
              </a:rPr>
              <a:t>s</a:t>
            </a:r>
            <a:r>
              <a:rPr sz="1800" i="1" spc="-30" dirty="0" err="1">
                <a:latin typeface="Calibri"/>
                <a:cs typeface="Calibri"/>
              </a:rPr>
              <a:t>t</a:t>
            </a:r>
            <a:r>
              <a:rPr sz="1800" i="1" spc="-5" dirty="0" err="1">
                <a:latin typeface="Calibri"/>
                <a:cs typeface="Calibri"/>
              </a:rPr>
              <a:t>a</a:t>
            </a:r>
            <a:r>
              <a:rPr sz="1800" i="1" dirty="0" err="1">
                <a:latin typeface="Calibri"/>
                <a:cs typeface="Calibri"/>
              </a:rPr>
              <a:t>r</a:t>
            </a:r>
            <a:r>
              <a:rPr sz="1800" i="1" dirty="0">
                <a:latin typeface="Calibri"/>
                <a:cs typeface="Calibri"/>
              </a:rPr>
              <a:t> </a:t>
            </a:r>
            <a:r>
              <a:rPr lang="sv-SE" sz="1800" i="1" dirty="0">
                <a:latin typeface="Calibri"/>
                <a:cs typeface="Calibri"/>
              </a:rPr>
              <a:t>4</a:t>
            </a:r>
            <a:r>
              <a:rPr sz="1800" i="1" dirty="0">
                <a:latin typeface="Calibri"/>
                <a:cs typeface="Calibri"/>
              </a:rPr>
              <a:t>0</a:t>
            </a:r>
            <a:r>
              <a:rPr lang="sv-SE" i="1" spc="-10" dirty="0">
                <a:latin typeface="Calibri"/>
                <a:cs typeface="Calibri"/>
              </a:rPr>
              <a:t> kr)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20" name="Picture 2" descr="https://res.cloudinary.com/adidas-click/image/upload/f_auto,q_auto/b_rgb:ebedee/article/adidas/GN6944/GN6944_photo_front_transparent_-_2000x2000.png">
            <a:extLst>
              <a:ext uri="{FF2B5EF4-FFF2-40B4-BE49-F238E27FC236}">
                <a16:creationId xmlns:a16="http://schemas.microsoft.com/office/drawing/2014/main" id="{7A08F28B-0FA0-466C-9E9E-6BED310920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2583" r="13381" b="2234"/>
          <a:stretch/>
        </p:blipFill>
        <p:spPr bwMode="auto">
          <a:xfrm>
            <a:off x="1524000" y="2958824"/>
            <a:ext cx="1612197" cy="2222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s://res.cloudinary.com/adidas-click/image/upload/f_auto,q_auto/b_rgb:ebedee/article/adidas/GN5795/GN5795_photo_front-center_transparent_-_2000x2000.png">
            <a:extLst>
              <a:ext uri="{FF2B5EF4-FFF2-40B4-BE49-F238E27FC236}">
                <a16:creationId xmlns:a16="http://schemas.microsoft.com/office/drawing/2014/main" id="{CC89F7F9-75FE-460A-8998-397BCBD725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0" t="3481" r="6362" b="3133"/>
          <a:stretch/>
        </p:blipFill>
        <p:spPr bwMode="auto">
          <a:xfrm>
            <a:off x="3574486" y="2958824"/>
            <a:ext cx="1969553" cy="2222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23615">
              <a:lnSpc>
                <a:spcPct val="100000"/>
              </a:lnSpc>
            </a:pPr>
            <a:r>
              <a:rPr dirty="0"/>
              <a:t>V</a:t>
            </a:r>
            <a:r>
              <a:rPr lang="sv-SE" dirty="0"/>
              <a:t>äskor</a:t>
            </a:r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251459" y="260604"/>
            <a:ext cx="1187196" cy="1181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88252" y="6380988"/>
            <a:ext cx="2462783" cy="24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68526" y="5097526"/>
            <a:ext cx="2370074" cy="8207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ts val="2105"/>
              </a:lnSpc>
            </a:pPr>
            <a:r>
              <a:rPr sz="1800" b="1" dirty="0" err="1">
                <a:latin typeface="Calibri"/>
                <a:cs typeface="Calibri"/>
              </a:rPr>
              <a:t>Sp</a:t>
            </a:r>
            <a:r>
              <a:rPr sz="1800" b="1" spc="5" dirty="0" err="1">
                <a:latin typeface="Calibri"/>
                <a:cs typeface="Calibri"/>
              </a:rPr>
              <a:t>e</a:t>
            </a:r>
            <a:r>
              <a:rPr sz="1800" b="1" dirty="0" err="1">
                <a:latin typeface="Calibri"/>
                <a:cs typeface="Calibri"/>
              </a:rPr>
              <a:t>lar</a:t>
            </a:r>
            <a:r>
              <a:rPr sz="1800" b="1" spc="-30" dirty="0" err="1">
                <a:latin typeface="Calibri"/>
                <a:cs typeface="Calibri"/>
              </a:rPr>
              <a:t>v</a:t>
            </a:r>
            <a:r>
              <a:rPr sz="1800" b="1" dirty="0" err="1">
                <a:latin typeface="Calibri"/>
                <a:cs typeface="Calibri"/>
              </a:rPr>
              <a:t>äs</a:t>
            </a:r>
            <a:r>
              <a:rPr sz="1800" b="1" spc="-30" dirty="0" err="1">
                <a:latin typeface="Calibri"/>
                <a:cs typeface="Calibri"/>
              </a:rPr>
              <a:t>k</a:t>
            </a:r>
            <a:r>
              <a:rPr sz="1800" b="1" dirty="0" err="1">
                <a:latin typeface="Calibri"/>
                <a:cs typeface="Calibri"/>
              </a:rPr>
              <a:t>a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lang="sv-SE" sz="1800" b="1" dirty="0">
                <a:latin typeface="Calibri"/>
                <a:cs typeface="Calibri"/>
              </a:rPr>
              <a:t>–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5" dirty="0" err="1">
                <a:latin typeface="Calibri"/>
                <a:cs typeface="Calibri"/>
              </a:rPr>
              <a:t>Ti</a:t>
            </a:r>
            <a:r>
              <a:rPr sz="1800" b="1" spc="-35" dirty="0" err="1">
                <a:latin typeface="Calibri"/>
                <a:cs typeface="Calibri"/>
              </a:rPr>
              <a:t>r</a:t>
            </a:r>
            <a:r>
              <a:rPr sz="1800" b="1" dirty="0" err="1">
                <a:latin typeface="Calibri"/>
                <a:cs typeface="Calibri"/>
              </a:rPr>
              <a:t>o</a:t>
            </a:r>
            <a:r>
              <a:rPr lang="sv-SE" sz="1800" b="1" dirty="0">
                <a:latin typeface="Calibri"/>
                <a:cs typeface="Calibri"/>
              </a:rPr>
              <a:t> M</a:t>
            </a:r>
            <a:endParaRPr sz="1800" dirty="0">
              <a:latin typeface="Calibri"/>
              <a:cs typeface="Calibri"/>
            </a:endParaRPr>
          </a:p>
          <a:p>
            <a:pPr algn="ctr">
              <a:lnSpc>
                <a:spcPts val="4265"/>
              </a:lnSpc>
            </a:pP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50" dirty="0">
                <a:latin typeface="Calibri"/>
                <a:cs typeface="Calibri"/>
              </a:rPr>
              <a:t> </a:t>
            </a:r>
            <a:r>
              <a:rPr sz="3600" b="1" spc="-20" dirty="0">
                <a:latin typeface="Calibri"/>
                <a:cs typeface="Calibri"/>
              </a:rPr>
              <a:t>3</a:t>
            </a:r>
            <a:r>
              <a:rPr lang="sv-SE" sz="3600" b="1" spc="-20" dirty="0">
                <a:latin typeface="Calibri"/>
                <a:cs typeface="Calibri"/>
              </a:rPr>
              <a:t>6</a:t>
            </a:r>
            <a:r>
              <a:rPr sz="3600" b="1" spc="-20" dirty="0">
                <a:latin typeface="Calibri"/>
                <a:cs typeface="Calibri"/>
              </a:rPr>
              <a:t>0</a:t>
            </a:r>
            <a:r>
              <a:rPr lang="sv-SE" sz="3600" b="1" spc="-20" dirty="0">
                <a:latin typeface="Calibri"/>
                <a:cs typeface="Calibri"/>
              </a:rPr>
              <a:t> </a:t>
            </a:r>
            <a:r>
              <a:rPr sz="3600" b="1" spc="-20" dirty="0" err="1">
                <a:latin typeface="Calibri"/>
                <a:cs typeface="Calibri"/>
              </a:rPr>
              <a:t>kr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75578" y="5097526"/>
            <a:ext cx="1428115" cy="12749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105"/>
              </a:lnSpc>
            </a:pPr>
            <a:r>
              <a:rPr sz="1800" b="1" spc="-30" dirty="0">
                <a:latin typeface="Calibri"/>
                <a:cs typeface="Calibri"/>
              </a:rPr>
              <a:t>R</a:t>
            </a:r>
            <a:r>
              <a:rPr sz="1800" b="1" spc="-15" dirty="0">
                <a:latin typeface="Calibri"/>
                <a:cs typeface="Calibri"/>
              </a:rPr>
              <a:t>y</a:t>
            </a:r>
            <a:r>
              <a:rPr sz="1800" b="1" spc="10" dirty="0">
                <a:latin typeface="Calibri"/>
                <a:cs typeface="Calibri"/>
              </a:rPr>
              <a:t>g</a:t>
            </a:r>
            <a:r>
              <a:rPr sz="1800" b="1" spc="-5" dirty="0">
                <a:latin typeface="Calibri"/>
                <a:cs typeface="Calibri"/>
              </a:rPr>
              <a:t>gsä</a:t>
            </a:r>
            <a:r>
              <a:rPr sz="1800" b="1" spc="5" dirty="0">
                <a:latin typeface="Calibri"/>
                <a:cs typeface="Calibri"/>
              </a:rPr>
              <a:t>c</a:t>
            </a:r>
            <a:r>
              <a:rPr sz="1800" b="1" dirty="0">
                <a:latin typeface="Calibri"/>
                <a:cs typeface="Calibri"/>
              </a:rPr>
              <a:t>k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- </a:t>
            </a:r>
            <a:r>
              <a:rPr sz="1800" b="1" spc="-5" dirty="0">
                <a:latin typeface="Calibri"/>
                <a:cs typeface="Calibri"/>
              </a:rPr>
              <a:t>Ti</a:t>
            </a:r>
            <a:r>
              <a:rPr sz="1800" b="1" spc="-35" dirty="0">
                <a:latin typeface="Calibri"/>
                <a:cs typeface="Calibri"/>
              </a:rPr>
              <a:t>r</a:t>
            </a:r>
            <a:r>
              <a:rPr sz="1800" b="1" dirty="0">
                <a:latin typeface="Calibri"/>
                <a:cs typeface="Calibri"/>
              </a:rPr>
              <a:t>o</a:t>
            </a:r>
            <a:endParaRPr sz="1800" dirty="0">
              <a:latin typeface="Calibri"/>
              <a:cs typeface="Calibri"/>
            </a:endParaRPr>
          </a:p>
          <a:p>
            <a:pPr marL="1905" algn="ctr">
              <a:lnSpc>
                <a:spcPts val="4265"/>
              </a:lnSpc>
            </a:pPr>
            <a:r>
              <a:rPr sz="3600" b="1" spc="-20" dirty="0">
                <a:latin typeface="Calibri"/>
                <a:cs typeface="Calibri"/>
              </a:rPr>
              <a:t>3</a:t>
            </a:r>
            <a:r>
              <a:rPr lang="sv-SE" sz="3600" b="1" spc="-20" dirty="0">
                <a:latin typeface="Calibri"/>
                <a:cs typeface="Calibri"/>
              </a:rPr>
              <a:t>6</a:t>
            </a:r>
            <a:r>
              <a:rPr sz="3600" b="1" spc="-20" dirty="0">
                <a:latin typeface="Calibri"/>
                <a:cs typeface="Calibri"/>
              </a:rPr>
              <a:t>0</a:t>
            </a:r>
            <a:r>
              <a:rPr lang="sv-SE" sz="3600" b="1" spc="-20" dirty="0">
                <a:latin typeface="Calibri"/>
                <a:cs typeface="Calibri"/>
              </a:rPr>
              <a:t> </a:t>
            </a:r>
            <a:r>
              <a:rPr sz="3600" b="1" spc="-20" dirty="0" err="1">
                <a:latin typeface="Calibri"/>
                <a:cs typeface="Calibri"/>
              </a:rPr>
              <a:t>kr</a:t>
            </a:r>
            <a:br>
              <a:rPr lang="sv-SE" sz="3600" b="1" spc="-20" dirty="0">
                <a:solidFill>
                  <a:srgbClr val="FF0000"/>
                </a:solidFill>
                <a:latin typeface="Calibri"/>
                <a:cs typeface="Calibri"/>
              </a:rPr>
            </a:br>
            <a:endParaRPr sz="12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29835" y="6070304"/>
            <a:ext cx="1906905" cy="299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i="1" dirty="0">
                <a:latin typeface="Calibri"/>
                <a:cs typeface="Calibri"/>
              </a:rPr>
              <a:t>Ink</a:t>
            </a:r>
            <a:r>
              <a:rPr sz="1800" i="1" spc="-10" dirty="0">
                <a:latin typeface="Calibri"/>
                <a:cs typeface="Calibri"/>
              </a:rPr>
              <a:t>l</a:t>
            </a:r>
            <a:r>
              <a:rPr sz="1800" i="1" spc="-5" dirty="0">
                <a:latin typeface="Calibri"/>
                <a:cs typeface="Calibri"/>
              </a:rPr>
              <a:t>u</a:t>
            </a:r>
            <a:r>
              <a:rPr sz="1800" i="1" spc="-10" dirty="0">
                <a:latin typeface="Calibri"/>
                <a:cs typeface="Calibri"/>
              </a:rPr>
              <a:t>si</a:t>
            </a:r>
            <a:r>
              <a:rPr sz="1800" i="1" dirty="0">
                <a:latin typeface="Calibri"/>
                <a:cs typeface="Calibri"/>
              </a:rPr>
              <a:t>ve k</a:t>
            </a:r>
            <a:r>
              <a:rPr sz="1800" i="1" spc="-10" dirty="0">
                <a:latin typeface="Calibri"/>
                <a:cs typeface="Calibri"/>
              </a:rPr>
              <a:t>l</a:t>
            </a:r>
            <a:r>
              <a:rPr sz="1800" i="1" spc="-5" dirty="0">
                <a:latin typeface="Calibri"/>
                <a:cs typeface="Calibri"/>
              </a:rPr>
              <a:t>ub</a:t>
            </a:r>
            <a:r>
              <a:rPr sz="1800" i="1" spc="-10" dirty="0">
                <a:latin typeface="Calibri"/>
                <a:cs typeface="Calibri"/>
              </a:rPr>
              <a:t>bl</a:t>
            </a:r>
            <a:r>
              <a:rPr sz="1800" i="1" spc="-5" dirty="0">
                <a:latin typeface="Calibri"/>
                <a:cs typeface="Calibri"/>
              </a:rPr>
              <a:t>og</a:t>
            </a:r>
            <a:r>
              <a:rPr sz="1800" i="1" spc="-10" dirty="0">
                <a:latin typeface="Calibri"/>
                <a:cs typeface="Calibri"/>
              </a:rPr>
              <a:t>g</a:t>
            </a:r>
            <a:r>
              <a:rPr sz="1800" i="1" dirty="0">
                <a:latin typeface="Calibri"/>
                <a:cs typeface="Calibri"/>
              </a:rPr>
              <a:t>a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10" name="Picture 14" descr="https://res.cloudinary.com/adidas-click/image/upload/w_480,h_480,f_auto,q_auto/b_rgb:ebedee/article/adidas/GH7266/GH7266_photo_front-center_transparent_-_2000x2000.png">
            <a:extLst>
              <a:ext uri="{FF2B5EF4-FFF2-40B4-BE49-F238E27FC236}">
                <a16:creationId xmlns:a16="http://schemas.microsoft.com/office/drawing/2014/main" id="{C9A7C543-24C4-44B9-BB1A-5027F120CD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3" t="15987" r="6130" b="17650"/>
          <a:stretch/>
        </p:blipFill>
        <p:spPr bwMode="auto">
          <a:xfrm>
            <a:off x="922640" y="2047955"/>
            <a:ext cx="3688462" cy="2822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https://res.cloudinary.com/adidas-click/image/upload/w_480,h_480,f_auto,q_auto/b_rgb:ebedee/article/adidas/GH7259/GH7259_photo_front-center_transparent_-_2000x2000.png">
            <a:extLst>
              <a:ext uri="{FF2B5EF4-FFF2-40B4-BE49-F238E27FC236}">
                <a16:creationId xmlns:a16="http://schemas.microsoft.com/office/drawing/2014/main" id="{E090ED1E-92A7-4F2D-A449-6533623704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0" t="6350" r="21402" b="5651"/>
          <a:stretch/>
        </p:blipFill>
        <p:spPr bwMode="auto">
          <a:xfrm>
            <a:off x="6036182" y="1895874"/>
            <a:ext cx="1906905" cy="3066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bject 7">
            <a:extLst>
              <a:ext uri="{FF2B5EF4-FFF2-40B4-BE49-F238E27FC236}">
                <a16:creationId xmlns:a16="http://schemas.microsoft.com/office/drawing/2014/main" id="{2F87BD96-E137-4A79-AC5E-C5600BF25C04}"/>
              </a:ext>
            </a:extLst>
          </p:cNvPr>
          <p:cNvSpPr txBox="1"/>
          <p:nvPr/>
        </p:nvSpPr>
        <p:spPr>
          <a:xfrm>
            <a:off x="229688" y="6095491"/>
            <a:ext cx="2370074" cy="27699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sv-SE" b="1" dirty="0">
                <a:latin typeface="Calibri"/>
                <a:cs typeface="Calibri"/>
              </a:rPr>
              <a:t>Finns endast i svart färg</a:t>
            </a:r>
            <a:endParaRPr sz="18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3251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1066800" y="604932"/>
            <a:ext cx="1043939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8540" algn="l">
              <a:lnSpc>
                <a:spcPct val="100000"/>
              </a:lnSpc>
            </a:pPr>
            <a:r>
              <a:rPr lang="sv-SE" dirty="0"/>
              <a:t>Som ny ledare inom ÖSK</a:t>
            </a:r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251459" y="260604"/>
            <a:ext cx="1187196" cy="1181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88252" y="6380988"/>
            <a:ext cx="2462783" cy="24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D8AE3212-7F95-47FC-A3B5-C1D5145ECD64}"/>
              </a:ext>
            </a:extLst>
          </p:cNvPr>
          <p:cNvSpPr txBox="1"/>
          <p:nvPr/>
        </p:nvSpPr>
        <p:spPr>
          <a:xfrm>
            <a:off x="1676400" y="1524000"/>
            <a:ext cx="716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Som ny ledare för våra ungdomslag eller damlaget så bjuder klubben på en träningsjacka och träningsbyxa enligt nedan.</a:t>
            </a:r>
          </a:p>
          <a:p>
            <a:r>
              <a:rPr lang="sv-SE" dirty="0"/>
              <a:t>Beställning sker via mail till Pernilla Hemlin </a:t>
            </a:r>
            <a:r>
              <a:rPr lang="sv-SE" dirty="0">
                <a:hlinkClick r:id="rId4"/>
              </a:rPr>
              <a:t>pernilla.hemlin@hotmail.com</a:t>
            </a:r>
            <a:endParaRPr lang="sv-SE" dirty="0"/>
          </a:p>
          <a:p>
            <a:r>
              <a:rPr lang="sv-SE" dirty="0"/>
              <a:t>Vid frågor och funderingar ring 0731-41 31 44.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33EDBF59-4B95-4E2C-8930-0DDD53F2F8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2" t="3848" r="32535" b="3391"/>
          <a:stretch/>
        </p:blipFill>
        <p:spPr bwMode="auto">
          <a:xfrm>
            <a:off x="6431720" y="2644334"/>
            <a:ext cx="1429366" cy="328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ject 9">
            <a:extLst>
              <a:ext uri="{FF2B5EF4-FFF2-40B4-BE49-F238E27FC236}">
                <a16:creationId xmlns:a16="http://schemas.microsoft.com/office/drawing/2014/main" id="{73D52B43-8600-491D-99F8-9670A4A1A3DD}"/>
              </a:ext>
            </a:extLst>
          </p:cNvPr>
          <p:cNvSpPr txBox="1"/>
          <p:nvPr/>
        </p:nvSpPr>
        <p:spPr>
          <a:xfrm>
            <a:off x="5715000" y="5974178"/>
            <a:ext cx="278841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spc="-100" dirty="0" err="1">
                <a:latin typeface="Calibri"/>
                <a:cs typeface="Calibri"/>
              </a:rPr>
              <a:t>T</a:t>
            </a:r>
            <a:r>
              <a:rPr sz="1800" b="1" spc="-45" dirty="0" err="1">
                <a:latin typeface="Calibri"/>
                <a:cs typeface="Calibri"/>
              </a:rPr>
              <a:t>r</a:t>
            </a:r>
            <a:r>
              <a:rPr sz="1800" b="1" spc="-10" dirty="0" err="1">
                <a:latin typeface="Calibri"/>
                <a:cs typeface="Calibri"/>
              </a:rPr>
              <a:t>äni</a:t>
            </a:r>
            <a:r>
              <a:rPr sz="1800" b="1" spc="-5" dirty="0" err="1">
                <a:latin typeface="Calibri"/>
                <a:cs typeface="Calibri"/>
              </a:rPr>
              <a:t>n</a:t>
            </a:r>
            <a:r>
              <a:rPr sz="1800" b="1" spc="-15" dirty="0" err="1">
                <a:latin typeface="Calibri"/>
                <a:cs typeface="Calibri"/>
              </a:rPr>
              <a:t>gsb</a:t>
            </a:r>
            <a:r>
              <a:rPr sz="1800" b="1" spc="-25" dirty="0" err="1">
                <a:latin typeface="Calibri"/>
                <a:cs typeface="Calibri"/>
              </a:rPr>
              <a:t>yx</a:t>
            </a:r>
            <a:r>
              <a:rPr sz="1800" b="1" spc="-10" dirty="0" err="1">
                <a:latin typeface="Calibri"/>
                <a:cs typeface="Calibri"/>
              </a:rPr>
              <a:t>a</a:t>
            </a:r>
            <a:r>
              <a:rPr lang="sv-SE" b="1" spc="-35" dirty="0">
                <a:latin typeface="Calibri"/>
                <a:cs typeface="Calibri"/>
              </a:rPr>
              <a:t> </a:t>
            </a:r>
            <a:r>
              <a:rPr lang="sv-SE" spc="-35" dirty="0">
                <a:latin typeface="Calibri"/>
                <a:cs typeface="Calibri"/>
              </a:rPr>
              <a:t>– </a:t>
            </a:r>
            <a:r>
              <a:rPr lang="sv-SE" spc="-5" dirty="0" err="1">
                <a:latin typeface="Calibri"/>
                <a:cs typeface="Calibri"/>
              </a:rPr>
              <a:t>Tiro</a:t>
            </a:r>
            <a:r>
              <a:rPr lang="sv-SE" spc="-5" dirty="0">
                <a:latin typeface="Calibri"/>
                <a:cs typeface="Calibri"/>
              </a:rPr>
              <a:t> 23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9" name="object 8">
            <a:extLst>
              <a:ext uri="{FF2B5EF4-FFF2-40B4-BE49-F238E27FC236}">
                <a16:creationId xmlns:a16="http://schemas.microsoft.com/office/drawing/2014/main" id="{E96FD990-E985-4E60-ABF3-D65180900E3A}"/>
              </a:ext>
            </a:extLst>
          </p:cNvPr>
          <p:cNvSpPr txBox="1"/>
          <p:nvPr/>
        </p:nvSpPr>
        <p:spPr>
          <a:xfrm>
            <a:off x="2769653" y="3066137"/>
            <a:ext cx="3200400" cy="15420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4240"/>
              </a:lnSpc>
            </a:pPr>
            <a:r>
              <a:rPr lang="sv-SE" sz="1800" spc="-10" dirty="0">
                <a:latin typeface="Calibri"/>
                <a:cs typeface="Calibri"/>
              </a:rPr>
              <a:t>Storlek: </a:t>
            </a:r>
            <a:r>
              <a:rPr sz="1800" spc="-10" dirty="0">
                <a:latin typeface="Calibri"/>
                <a:cs typeface="Calibri"/>
              </a:rPr>
              <a:t>X</a:t>
            </a:r>
            <a:r>
              <a:rPr sz="1800" dirty="0">
                <a:latin typeface="Calibri"/>
                <a:cs typeface="Calibri"/>
              </a:rPr>
              <a:t>S-XX</a:t>
            </a:r>
            <a:r>
              <a:rPr sz="1800" spc="-10" dirty="0">
                <a:latin typeface="Calibri"/>
                <a:cs typeface="Calibri"/>
              </a:rPr>
              <a:t>XL</a:t>
            </a:r>
            <a:br>
              <a:rPr lang="sv-SE" sz="3600" b="1" spc="-10" dirty="0">
                <a:latin typeface="Calibri"/>
                <a:cs typeface="Calibri"/>
              </a:rPr>
            </a:br>
            <a:r>
              <a:rPr sz="1800" i="1" dirty="0" err="1">
                <a:latin typeface="Calibri"/>
                <a:cs typeface="Calibri"/>
              </a:rPr>
              <a:t>Ink</a:t>
            </a:r>
            <a:r>
              <a:rPr sz="1800" i="1" spc="-10" dirty="0" err="1">
                <a:latin typeface="Calibri"/>
                <a:cs typeface="Calibri"/>
              </a:rPr>
              <a:t>l</a:t>
            </a:r>
            <a:r>
              <a:rPr sz="1800" i="1" spc="-5" dirty="0" err="1">
                <a:latin typeface="Calibri"/>
                <a:cs typeface="Calibri"/>
              </a:rPr>
              <a:t>u</a:t>
            </a:r>
            <a:r>
              <a:rPr sz="1800" i="1" spc="-10" dirty="0" err="1">
                <a:latin typeface="Calibri"/>
                <a:cs typeface="Calibri"/>
              </a:rPr>
              <a:t>si</a:t>
            </a:r>
            <a:r>
              <a:rPr sz="1800" i="1" dirty="0" err="1">
                <a:latin typeface="Calibri"/>
                <a:cs typeface="Calibri"/>
              </a:rPr>
              <a:t>ve</a:t>
            </a:r>
            <a:r>
              <a:rPr sz="1800" i="1" dirty="0">
                <a:latin typeface="Calibri"/>
                <a:cs typeface="Calibri"/>
              </a:rPr>
              <a:t> </a:t>
            </a:r>
            <a:r>
              <a:rPr sz="1800" i="1" dirty="0" err="1">
                <a:latin typeface="Calibri"/>
                <a:cs typeface="Calibri"/>
              </a:rPr>
              <a:t>k</a:t>
            </a:r>
            <a:r>
              <a:rPr sz="1800" i="1" spc="-10" dirty="0" err="1">
                <a:latin typeface="Calibri"/>
                <a:cs typeface="Calibri"/>
              </a:rPr>
              <a:t>l</a:t>
            </a:r>
            <a:r>
              <a:rPr sz="1800" i="1" spc="-5" dirty="0" err="1">
                <a:latin typeface="Calibri"/>
                <a:cs typeface="Calibri"/>
              </a:rPr>
              <a:t>ub</a:t>
            </a:r>
            <a:r>
              <a:rPr sz="1800" i="1" spc="-10" dirty="0" err="1">
                <a:latin typeface="Calibri"/>
                <a:cs typeface="Calibri"/>
              </a:rPr>
              <a:t>bl</a:t>
            </a:r>
            <a:r>
              <a:rPr sz="1800" i="1" spc="-5" dirty="0" err="1">
                <a:latin typeface="Calibri"/>
                <a:cs typeface="Calibri"/>
              </a:rPr>
              <a:t>og</a:t>
            </a:r>
            <a:r>
              <a:rPr sz="1800" i="1" spc="-10" dirty="0" err="1">
                <a:latin typeface="Calibri"/>
                <a:cs typeface="Calibri"/>
              </a:rPr>
              <a:t>g</a:t>
            </a:r>
            <a:r>
              <a:rPr sz="1800" i="1" dirty="0" err="1">
                <a:latin typeface="Calibri"/>
                <a:cs typeface="Calibri"/>
              </a:rPr>
              <a:t>a</a:t>
            </a:r>
            <a:r>
              <a:rPr lang="sv-SE" sz="1800" i="1" dirty="0">
                <a:latin typeface="Calibri"/>
                <a:cs typeface="Calibri"/>
              </a:rPr>
              <a:t> på</a:t>
            </a:r>
            <a:br>
              <a:rPr lang="sv-SE" sz="1800" i="1" dirty="0">
                <a:latin typeface="Calibri"/>
                <a:cs typeface="Calibri"/>
              </a:rPr>
            </a:br>
            <a:r>
              <a:rPr lang="sv-SE" sz="1800" i="1" dirty="0">
                <a:latin typeface="Calibri"/>
                <a:cs typeface="Calibri"/>
              </a:rPr>
              <a:t>overallströjan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3CB96585-BDE4-4AB8-95E1-D059135F3BBE}"/>
              </a:ext>
            </a:extLst>
          </p:cNvPr>
          <p:cNvSpPr txBox="1"/>
          <p:nvPr/>
        </p:nvSpPr>
        <p:spPr>
          <a:xfrm>
            <a:off x="3709605" y="5196723"/>
            <a:ext cx="1176952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/>
              <a:t>Initialer går endast att få på träningsjackan</a:t>
            </a:r>
          </a:p>
          <a:p>
            <a:r>
              <a:rPr lang="sv-SE" sz="1200" i="1" dirty="0"/>
              <a:t>Exempel: P.H</a:t>
            </a:r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AE18643A-4D5E-4565-9569-33F8E3C8F2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38" y="2630356"/>
            <a:ext cx="3200400" cy="3090041"/>
          </a:xfrm>
          <a:prstGeom prst="rect">
            <a:avLst/>
          </a:prstGeom>
        </p:spPr>
      </p:pic>
      <p:sp>
        <p:nvSpPr>
          <p:cNvPr id="20" name="object 7">
            <a:extLst>
              <a:ext uri="{FF2B5EF4-FFF2-40B4-BE49-F238E27FC236}">
                <a16:creationId xmlns:a16="http://schemas.microsoft.com/office/drawing/2014/main" id="{79DB964E-ACDF-40E5-A4B6-3BFB6CD65607}"/>
              </a:ext>
            </a:extLst>
          </p:cNvPr>
          <p:cNvSpPr txBox="1"/>
          <p:nvPr/>
        </p:nvSpPr>
        <p:spPr>
          <a:xfrm>
            <a:off x="391243" y="5750721"/>
            <a:ext cx="31242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sv-SE" b="1" spc="-100" dirty="0">
                <a:latin typeface="Calibri"/>
                <a:cs typeface="Calibri"/>
              </a:rPr>
              <a:t>Overallströja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lang="sv-SE" sz="1800" b="1" dirty="0">
                <a:latin typeface="Calibri"/>
                <a:cs typeface="Calibri"/>
              </a:rPr>
              <a:t>–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lang="sv-SE" sz="1800" b="1" spc="-25" dirty="0" err="1">
                <a:latin typeface="Calibri"/>
                <a:cs typeface="Calibri"/>
              </a:rPr>
              <a:t>Tiro</a:t>
            </a:r>
            <a:r>
              <a:rPr lang="sv-SE" sz="1800" b="1" spc="-25" dirty="0">
                <a:latin typeface="Calibri"/>
                <a:cs typeface="Calibri"/>
              </a:rPr>
              <a:t> 23</a:t>
            </a:r>
            <a:r>
              <a:rPr lang="sv-SE" dirty="0"/>
              <a:t> </a:t>
            </a:r>
            <a:r>
              <a:rPr lang="sv-SE" sz="1000" dirty="0"/>
              <a:t>Hel dragkedja</a:t>
            </a:r>
            <a:br>
              <a:rPr lang="sv-SE" sz="1000" dirty="0"/>
            </a:br>
            <a:endParaRPr sz="1800" dirty="0">
              <a:highlight>
                <a:srgbClr val="FFFF00"/>
              </a:highlight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119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90930"/>
            <a:ext cx="8062595" cy="5307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3296920">
              <a:lnSpc>
                <a:spcPct val="100000"/>
              </a:lnSpc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Storle</a:t>
            </a:r>
            <a:r>
              <a:rPr sz="3200" b="1" spc="-15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sgu</a:t>
            </a:r>
            <a:r>
              <a:rPr sz="3200" b="1" spc="-1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endParaRPr sz="3200">
              <a:latin typeface="Arial"/>
              <a:cs typeface="Arial"/>
            </a:endParaRPr>
          </a:p>
          <a:p>
            <a:pPr>
              <a:lnSpc>
                <a:spcPts val="1700"/>
              </a:lnSpc>
              <a:spcBef>
                <a:spcPts val="11"/>
              </a:spcBef>
            </a:pPr>
            <a:endParaRPr sz="1700"/>
          </a:p>
          <a:p>
            <a:pPr>
              <a:lnSpc>
                <a:spcPts val="3200"/>
              </a:lnSpc>
            </a:pPr>
            <a:endParaRPr sz="3200"/>
          </a:p>
          <a:p>
            <a:pPr>
              <a:lnSpc>
                <a:spcPts val="3200"/>
              </a:lnSpc>
            </a:pPr>
            <a:endParaRPr sz="3200"/>
          </a:p>
          <a:p>
            <a:pPr marL="12700">
              <a:lnSpc>
                <a:spcPts val="3650"/>
              </a:lnSpc>
            </a:pPr>
            <a:r>
              <a:rPr sz="3200" b="1" dirty="0">
                <a:latin typeface="Calibri"/>
                <a:cs typeface="Calibri"/>
              </a:rPr>
              <a:t>Kläder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Ju</a:t>
            </a:r>
            <a:r>
              <a:rPr sz="3200" b="1" spc="-15" dirty="0">
                <a:latin typeface="Calibri"/>
                <a:cs typeface="Calibri"/>
              </a:rPr>
              <a:t>n</a:t>
            </a:r>
            <a:r>
              <a:rPr sz="3200" b="1" dirty="0">
                <a:latin typeface="Calibri"/>
                <a:cs typeface="Calibri"/>
              </a:rPr>
              <a:t>io</a:t>
            </a:r>
            <a:r>
              <a:rPr sz="3200" b="1" spc="-30" dirty="0">
                <a:latin typeface="Calibri"/>
                <a:cs typeface="Calibri"/>
              </a:rPr>
              <a:t>rs</a:t>
            </a:r>
            <a:r>
              <a:rPr sz="3200" b="1" spc="-35" dirty="0">
                <a:latin typeface="Calibri"/>
                <a:cs typeface="Calibri"/>
              </a:rPr>
              <a:t>t</a:t>
            </a:r>
            <a:r>
              <a:rPr sz="3200" b="1" dirty="0">
                <a:latin typeface="Calibri"/>
                <a:cs typeface="Calibri"/>
              </a:rPr>
              <a:t>orl</a:t>
            </a:r>
            <a:r>
              <a:rPr sz="3200" b="1" spc="-5" dirty="0">
                <a:latin typeface="Calibri"/>
                <a:cs typeface="Calibri"/>
              </a:rPr>
              <a:t>e</a:t>
            </a:r>
            <a:r>
              <a:rPr sz="3200" b="1" spc="-45" dirty="0">
                <a:latin typeface="Calibri"/>
                <a:cs typeface="Calibri"/>
              </a:rPr>
              <a:t>k</a:t>
            </a:r>
            <a:r>
              <a:rPr sz="3200" b="1" dirty="0">
                <a:latin typeface="Calibri"/>
                <a:cs typeface="Calibri"/>
              </a:rPr>
              <a:t>ar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650"/>
              </a:lnSpc>
            </a:pPr>
            <a:r>
              <a:rPr sz="3200" dirty="0">
                <a:latin typeface="Calibri"/>
                <a:cs typeface="Calibri"/>
              </a:rPr>
              <a:t>1</a:t>
            </a:r>
            <a:r>
              <a:rPr sz="3200" spc="-15" dirty="0"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6, 12</a:t>
            </a:r>
            <a:r>
              <a:rPr sz="3200" spc="-15" dirty="0">
                <a:latin typeface="Calibri"/>
                <a:cs typeface="Calibri"/>
              </a:rPr>
              <a:t>8</a:t>
            </a:r>
            <a:r>
              <a:rPr sz="3200" dirty="0">
                <a:latin typeface="Calibri"/>
                <a:cs typeface="Calibri"/>
              </a:rPr>
              <a:t>,14</a:t>
            </a:r>
            <a:r>
              <a:rPr sz="3200" spc="-20" dirty="0">
                <a:latin typeface="Calibri"/>
                <a:cs typeface="Calibri"/>
              </a:rPr>
              <a:t>0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</a:t>
            </a:r>
            <a:r>
              <a:rPr sz="3200" spc="-15" dirty="0">
                <a:latin typeface="Calibri"/>
                <a:cs typeface="Calibri"/>
              </a:rPr>
              <a:t>5</a:t>
            </a:r>
            <a:r>
              <a:rPr sz="3200" dirty="0">
                <a:latin typeface="Calibri"/>
                <a:cs typeface="Calibri"/>
              </a:rPr>
              <a:t>2, 16</a:t>
            </a:r>
            <a:r>
              <a:rPr sz="3200" spc="-15" dirty="0">
                <a:latin typeface="Calibri"/>
                <a:cs typeface="Calibri"/>
              </a:rPr>
              <a:t>4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(1</a:t>
            </a:r>
            <a:r>
              <a:rPr sz="3200" spc="-10" dirty="0">
                <a:latin typeface="Calibri"/>
                <a:cs typeface="Calibri"/>
              </a:rPr>
              <a:t>7</a:t>
            </a:r>
            <a:r>
              <a:rPr sz="3200" dirty="0">
                <a:latin typeface="Calibri"/>
                <a:cs typeface="Calibri"/>
              </a:rPr>
              <a:t>6)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3800"/>
              </a:lnSpc>
              <a:spcBef>
                <a:spcPts val="42"/>
              </a:spcBef>
            </a:pPr>
            <a:endParaRPr sz="3800"/>
          </a:p>
          <a:p>
            <a:pPr marL="12700">
              <a:lnSpc>
                <a:spcPts val="3650"/>
              </a:lnSpc>
            </a:pPr>
            <a:r>
              <a:rPr sz="3200" b="1" dirty="0">
                <a:latin typeface="Calibri"/>
                <a:cs typeface="Calibri"/>
              </a:rPr>
              <a:t>Kläder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Se</a:t>
            </a:r>
            <a:r>
              <a:rPr sz="3200" b="1" spc="-20" dirty="0">
                <a:latin typeface="Calibri"/>
                <a:cs typeface="Calibri"/>
              </a:rPr>
              <a:t>n</a:t>
            </a:r>
            <a:r>
              <a:rPr sz="3200" b="1" dirty="0">
                <a:latin typeface="Calibri"/>
                <a:cs typeface="Calibri"/>
              </a:rPr>
              <a:t>io</a:t>
            </a:r>
            <a:r>
              <a:rPr sz="3200" b="1" spc="-35" dirty="0">
                <a:latin typeface="Calibri"/>
                <a:cs typeface="Calibri"/>
              </a:rPr>
              <a:t>rst</a:t>
            </a:r>
            <a:r>
              <a:rPr sz="3200" b="1" dirty="0">
                <a:latin typeface="Calibri"/>
                <a:cs typeface="Calibri"/>
              </a:rPr>
              <a:t>orle</a:t>
            </a:r>
            <a:r>
              <a:rPr sz="3200" b="1" spc="-45" dirty="0">
                <a:latin typeface="Calibri"/>
                <a:cs typeface="Calibri"/>
              </a:rPr>
              <a:t>k</a:t>
            </a:r>
            <a:r>
              <a:rPr sz="3200" b="1" dirty="0">
                <a:latin typeface="Calibri"/>
                <a:cs typeface="Calibri"/>
              </a:rPr>
              <a:t>ar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650"/>
              </a:lnSpc>
            </a:pPr>
            <a:r>
              <a:rPr sz="3200" spc="-35" dirty="0">
                <a:latin typeface="Calibri"/>
                <a:cs typeface="Calibri"/>
              </a:rPr>
              <a:t>X</a:t>
            </a:r>
            <a:r>
              <a:rPr sz="3200" spc="-5" dirty="0">
                <a:latin typeface="Calibri"/>
                <a:cs typeface="Calibri"/>
              </a:rPr>
              <a:t>S</a:t>
            </a:r>
            <a:r>
              <a:rPr sz="3200" dirty="0">
                <a:latin typeface="Calibri"/>
                <a:cs typeface="Calibri"/>
              </a:rPr>
              <a:t>, S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dirty="0">
                <a:latin typeface="Calibri"/>
                <a:cs typeface="Calibri"/>
              </a:rPr>
              <a:t> M, </a:t>
            </a:r>
            <a:r>
              <a:rPr sz="3200" spc="10" dirty="0">
                <a:latin typeface="Calibri"/>
                <a:cs typeface="Calibri"/>
              </a:rPr>
              <a:t>L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X</a:t>
            </a:r>
            <a:r>
              <a:rPr sz="3200" spc="20" dirty="0">
                <a:latin typeface="Calibri"/>
                <a:cs typeface="Calibri"/>
              </a:rPr>
              <a:t>L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XX</a:t>
            </a:r>
            <a:r>
              <a:rPr sz="3200" spc="25" dirty="0">
                <a:latin typeface="Calibri"/>
                <a:cs typeface="Calibri"/>
              </a:rPr>
              <a:t>L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(X</a:t>
            </a:r>
            <a:r>
              <a:rPr sz="3200" spc="5" dirty="0">
                <a:latin typeface="Calibri"/>
                <a:cs typeface="Calibri"/>
              </a:rPr>
              <a:t>X</a:t>
            </a:r>
            <a:r>
              <a:rPr sz="3200" spc="-5" dirty="0">
                <a:latin typeface="Calibri"/>
                <a:cs typeface="Calibri"/>
              </a:rPr>
              <a:t>XL)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3800"/>
              </a:lnSpc>
              <a:spcBef>
                <a:spcPts val="39"/>
              </a:spcBef>
            </a:pPr>
            <a:endParaRPr sz="3800"/>
          </a:p>
          <a:p>
            <a:pPr marL="12700">
              <a:lnSpc>
                <a:spcPts val="3650"/>
              </a:lnSpc>
            </a:pPr>
            <a:r>
              <a:rPr sz="3200" b="1" dirty="0">
                <a:latin typeface="Calibri"/>
                <a:cs typeface="Calibri"/>
              </a:rPr>
              <a:t>Strum</a:t>
            </a:r>
            <a:r>
              <a:rPr sz="3200" b="1" spc="-30" dirty="0">
                <a:latin typeface="Calibri"/>
                <a:cs typeface="Calibri"/>
              </a:rPr>
              <a:t>p</a:t>
            </a:r>
            <a:r>
              <a:rPr sz="3200" b="1" spc="-35" dirty="0">
                <a:latin typeface="Calibri"/>
                <a:cs typeface="Calibri"/>
              </a:rPr>
              <a:t>st</a:t>
            </a:r>
            <a:r>
              <a:rPr sz="3200" b="1" dirty="0">
                <a:latin typeface="Calibri"/>
                <a:cs typeface="Calibri"/>
              </a:rPr>
              <a:t>orle</a:t>
            </a:r>
            <a:r>
              <a:rPr sz="3200" b="1" spc="-45" dirty="0">
                <a:latin typeface="Calibri"/>
                <a:cs typeface="Calibri"/>
              </a:rPr>
              <a:t>k</a:t>
            </a:r>
            <a:r>
              <a:rPr sz="3200" b="1" spc="-15" dirty="0">
                <a:latin typeface="Calibri"/>
                <a:cs typeface="Calibri"/>
              </a:rPr>
              <a:t>a</a:t>
            </a:r>
            <a:r>
              <a:rPr sz="3200" b="1" dirty="0">
                <a:latin typeface="Calibri"/>
                <a:cs typeface="Calibri"/>
              </a:rPr>
              <a:t>r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650"/>
              </a:lnSpc>
            </a:pPr>
            <a:r>
              <a:rPr sz="3200" dirty="0">
                <a:latin typeface="Calibri"/>
                <a:cs typeface="Calibri"/>
              </a:rPr>
              <a:t>27/</a:t>
            </a:r>
            <a:r>
              <a:rPr sz="3200" spc="-15" dirty="0">
                <a:latin typeface="Calibri"/>
                <a:cs typeface="Calibri"/>
              </a:rPr>
              <a:t>3</a:t>
            </a:r>
            <a:r>
              <a:rPr sz="3200" dirty="0">
                <a:latin typeface="Calibri"/>
                <a:cs typeface="Calibri"/>
              </a:rPr>
              <a:t>0,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31/</a:t>
            </a:r>
            <a:r>
              <a:rPr sz="3200" spc="-15" dirty="0">
                <a:latin typeface="Calibri"/>
                <a:cs typeface="Calibri"/>
              </a:rPr>
              <a:t>3</a:t>
            </a:r>
            <a:r>
              <a:rPr sz="3200" dirty="0">
                <a:latin typeface="Calibri"/>
                <a:cs typeface="Calibri"/>
              </a:rPr>
              <a:t>3,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34/</a:t>
            </a:r>
            <a:r>
              <a:rPr sz="3200" spc="-15" dirty="0">
                <a:latin typeface="Calibri"/>
                <a:cs typeface="Calibri"/>
              </a:rPr>
              <a:t>3</a:t>
            </a:r>
            <a:r>
              <a:rPr sz="3200" dirty="0">
                <a:latin typeface="Calibri"/>
                <a:cs typeface="Calibri"/>
              </a:rPr>
              <a:t>6,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37/</a:t>
            </a:r>
            <a:r>
              <a:rPr sz="3200" spc="-15" dirty="0">
                <a:latin typeface="Calibri"/>
                <a:cs typeface="Calibri"/>
              </a:rPr>
              <a:t>3</a:t>
            </a:r>
            <a:r>
              <a:rPr sz="3200" dirty="0">
                <a:latin typeface="Calibri"/>
                <a:cs typeface="Calibri"/>
              </a:rPr>
              <a:t>9,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40/</a:t>
            </a:r>
            <a:r>
              <a:rPr sz="3200" spc="-15" dirty="0">
                <a:latin typeface="Calibri"/>
                <a:cs typeface="Calibri"/>
              </a:rPr>
              <a:t>4</a:t>
            </a:r>
            <a:r>
              <a:rPr sz="3200" dirty="0">
                <a:latin typeface="Calibri"/>
                <a:cs typeface="Calibri"/>
              </a:rPr>
              <a:t>2, 43/4</a:t>
            </a:r>
            <a:r>
              <a:rPr sz="3200" spc="-15" dirty="0">
                <a:latin typeface="Calibri"/>
                <a:cs typeface="Calibri"/>
              </a:rPr>
              <a:t>5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46/</a:t>
            </a:r>
            <a:r>
              <a:rPr sz="3200" spc="-15" dirty="0">
                <a:latin typeface="Calibri"/>
                <a:cs typeface="Calibri"/>
              </a:rPr>
              <a:t>4</a:t>
            </a:r>
            <a:r>
              <a:rPr sz="3200" dirty="0">
                <a:latin typeface="Calibri"/>
                <a:cs typeface="Calibri"/>
              </a:rPr>
              <a:t>8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1459" y="260604"/>
            <a:ext cx="1187196" cy="1181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88252" y="6380988"/>
            <a:ext cx="2462783" cy="24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58707db-cea7-4907-92d1-cf323291762b}" enabled="1" method="Standard" siteId="{e11cbe9c-f680-44b9-9d42-d705f740b88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602</Words>
  <Application>Microsoft Office PowerPoint</Application>
  <PresentationFormat>On-screen Show (4:3)</PresentationFormat>
  <Paragraphs>90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Beställning, sortiment, betalning</vt:lpstr>
      <vt:lpstr>Klubboverall</vt:lpstr>
      <vt:lpstr>Träningskläder</vt:lpstr>
      <vt:lpstr>Målvaktskläder</vt:lpstr>
      <vt:lpstr>Väskor</vt:lpstr>
      <vt:lpstr>Som ny ledare inom ÖSK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Micke</dc:creator>
  <cp:lastModifiedBy>Jessica Smedjegård</cp:lastModifiedBy>
  <cp:revision>62</cp:revision>
  <dcterms:created xsi:type="dcterms:W3CDTF">2021-01-18T08:29:08Z</dcterms:created>
  <dcterms:modified xsi:type="dcterms:W3CDTF">2023-02-22T11:36:36Z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2020-01-26T00:00:00Z</vt:filetime>
  </property>
  <property fmtid="{D5CDD505-2E9C-101B-9397-08002B2CF9AE}" pid="3" name="LastSaved">
    <vt:filetime>2021-01-18T00:00:00Z</vt:filetime>
  </property>
</Properties>
</file>