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12193588"/>
  <p:notesSz cx="7559675" cy="106918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4674"/>
  </p:normalViewPr>
  <p:slideViewPr>
    <p:cSldViewPr snapToGrid="0" snapToObjects="1">
      <p:cViewPr varScale="1">
        <p:scale>
          <a:sx n="68" d="100"/>
          <a:sy n="68" d="100"/>
        </p:scale>
        <p:origin x="3960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52713" y="801688"/>
            <a:ext cx="225583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>
            <a:spLocks noGrp="1"/>
          </p:cNvSpPr>
          <p:nvPr>
            <p:ph type="title"/>
          </p:nvPr>
        </p:nvSpPr>
        <p:spPr>
          <a:xfrm>
            <a:off x="649440" y="2574000"/>
            <a:ext cx="4964400" cy="5919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342720" y="2852640"/>
            <a:ext cx="6171840" cy="707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>
            <a:spLocks noGrp="1"/>
          </p:cNvSpPr>
          <p:nvPr>
            <p:ph type="title"/>
          </p:nvPr>
        </p:nvSpPr>
        <p:spPr>
          <a:xfrm>
            <a:off x="649440" y="2574000"/>
            <a:ext cx="4964400" cy="5919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body" idx="1"/>
          </p:nvPr>
        </p:nvSpPr>
        <p:spPr>
          <a:xfrm>
            <a:off x="342720" y="2852640"/>
            <a:ext cx="617184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2"/>
          </p:nvPr>
        </p:nvSpPr>
        <p:spPr>
          <a:xfrm>
            <a:off x="342720" y="6546240"/>
            <a:ext cx="617184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>
            <a:spLocks noGrp="1"/>
          </p:cNvSpPr>
          <p:nvPr>
            <p:ph type="title"/>
          </p:nvPr>
        </p:nvSpPr>
        <p:spPr>
          <a:xfrm>
            <a:off x="649440" y="2574000"/>
            <a:ext cx="4964400" cy="5919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body" idx="1"/>
          </p:nvPr>
        </p:nvSpPr>
        <p:spPr>
          <a:xfrm>
            <a:off x="342720" y="2852640"/>
            <a:ext cx="301176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body" idx="2"/>
          </p:nvPr>
        </p:nvSpPr>
        <p:spPr>
          <a:xfrm>
            <a:off x="3505320" y="2852640"/>
            <a:ext cx="301176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body" idx="3"/>
          </p:nvPr>
        </p:nvSpPr>
        <p:spPr>
          <a:xfrm>
            <a:off x="342720" y="6546240"/>
            <a:ext cx="301176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4"/>
          </p:nvPr>
        </p:nvSpPr>
        <p:spPr>
          <a:xfrm>
            <a:off x="3505320" y="6546240"/>
            <a:ext cx="301176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title"/>
          </p:nvPr>
        </p:nvSpPr>
        <p:spPr>
          <a:xfrm>
            <a:off x="649440" y="2574000"/>
            <a:ext cx="4964400" cy="5919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body" idx="1"/>
          </p:nvPr>
        </p:nvSpPr>
        <p:spPr>
          <a:xfrm>
            <a:off x="342720" y="2852640"/>
            <a:ext cx="198720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body" idx="2"/>
          </p:nvPr>
        </p:nvSpPr>
        <p:spPr>
          <a:xfrm>
            <a:off x="2429640" y="2852640"/>
            <a:ext cx="198720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body" idx="3"/>
          </p:nvPr>
        </p:nvSpPr>
        <p:spPr>
          <a:xfrm>
            <a:off x="4516560" y="2852640"/>
            <a:ext cx="198720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body" idx="4"/>
          </p:nvPr>
        </p:nvSpPr>
        <p:spPr>
          <a:xfrm>
            <a:off x="342720" y="6546240"/>
            <a:ext cx="198720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body" idx="5"/>
          </p:nvPr>
        </p:nvSpPr>
        <p:spPr>
          <a:xfrm>
            <a:off x="2429640" y="6546240"/>
            <a:ext cx="198720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body" idx="6"/>
          </p:nvPr>
        </p:nvSpPr>
        <p:spPr>
          <a:xfrm>
            <a:off x="4516560" y="6546240"/>
            <a:ext cx="198720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649440" y="2574000"/>
            <a:ext cx="4964400" cy="5919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42720" y="2852640"/>
            <a:ext cx="6171840" cy="707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649440" y="2574000"/>
            <a:ext cx="4964400" cy="5919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42720" y="2852640"/>
            <a:ext cx="3011760" cy="707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3505320" y="2852640"/>
            <a:ext cx="3011760" cy="707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649440" y="2574000"/>
            <a:ext cx="4964400" cy="5919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>
            <a:spLocks noGrp="1"/>
          </p:cNvSpPr>
          <p:nvPr>
            <p:ph type="subTitle" idx="1"/>
          </p:nvPr>
        </p:nvSpPr>
        <p:spPr>
          <a:xfrm>
            <a:off x="649440" y="4101120"/>
            <a:ext cx="4964400" cy="243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49440" y="2574000"/>
            <a:ext cx="4964400" cy="5919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body" idx="1"/>
          </p:nvPr>
        </p:nvSpPr>
        <p:spPr>
          <a:xfrm>
            <a:off x="342720" y="2852640"/>
            <a:ext cx="301176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2"/>
          </p:nvPr>
        </p:nvSpPr>
        <p:spPr>
          <a:xfrm>
            <a:off x="3505320" y="2852640"/>
            <a:ext cx="3011760" cy="707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3"/>
          </p:nvPr>
        </p:nvSpPr>
        <p:spPr>
          <a:xfrm>
            <a:off x="342720" y="6546240"/>
            <a:ext cx="301176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649440" y="2574000"/>
            <a:ext cx="4964400" cy="5919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1"/>
          </p:nvPr>
        </p:nvSpPr>
        <p:spPr>
          <a:xfrm>
            <a:off x="342720" y="2852640"/>
            <a:ext cx="3011760" cy="707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2"/>
          </p:nvPr>
        </p:nvSpPr>
        <p:spPr>
          <a:xfrm>
            <a:off x="3505320" y="2852640"/>
            <a:ext cx="301176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3"/>
          </p:nvPr>
        </p:nvSpPr>
        <p:spPr>
          <a:xfrm>
            <a:off x="3505320" y="6546240"/>
            <a:ext cx="301176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title"/>
          </p:nvPr>
        </p:nvSpPr>
        <p:spPr>
          <a:xfrm>
            <a:off x="649440" y="2574000"/>
            <a:ext cx="4964400" cy="5919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42720" y="2852640"/>
            <a:ext cx="301176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2"/>
          </p:nvPr>
        </p:nvSpPr>
        <p:spPr>
          <a:xfrm>
            <a:off x="3505320" y="2852640"/>
            <a:ext cx="301176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body" idx="3"/>
          </p:nvPr>
        </p:nvSpPr>
        <p:spPr>
          <a:xfrm>
            <a:off x="342720" y="6546240"/>
            <a:ext cx="6171840" cy="337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5" Type="http://schemas.openxmlformats.org/officeDocument/2006/relationships/image" Target="../media/image2.png"/><Relationship Id="rId16" Type="http://schemas.openxmlformats.org/officeDocument/2006/relationships/image" Target="../media/image3.png"/><Relationship Id="rId17" Type="http://schemas.openxmlformats.org/officeDocument/2006/relationships/image" Target="../media/image4.png"/><Relationship Id="rId18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 rotWithShape="1">
          <a:blip r:embed="rId15">
            <a:alphaModFix/>
          </a:blip>
          <a:srcRect l="3610"/>
          <a:stretch/>
        </p:blipFill>
        <p:spPr>
          <a:xfrm>
            <a:off x="0" y="4746600"/>
            <a:ext cx="2270520" cy="7445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;p1"/>
          <p:cNvPicPr preferRelativeResize="0"/>
          <p:nvPr/>
        </p:nvPicPr>
        <p:blipFill rotWithShape="1">
          <a:blip r:embed="rId16">
            <a:alphaModFix/>
          </a:blip>
          <a:srcRect l="35647"/>
          <a:stretch/>
        </p:blipFill>
        <p:spPr>
          <a:xfrm>
            <a:off x="0" y="5142240"/>
            <a:ext cx="856080" cy="420516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1"/>
          <p:cNvSpPr/>
          <p:nvPr/>
        </p:nvSpPr>
        <p:spPr>
          <a:xfrm>
            <a:off x="4842360" y="2980800"/>
            <a:ext cx="1585800" cy="5012280"/>
          </a:xfrm>
          <a:prstGeom prst="ellipse">
            <a:avLst/>
          </a:prstGeom>
          <a:gradFill>
            <a:gsLst>
              <a:gs pos="0">
                <a:srgbClr val="F3F3F3">
                  <a:alpha val="6666"/>
                </a:srgbClr>
              </a:gs>
              <a:gs pos="36000">
                <a:srgbClr val="F3F3F3">
                  <a:alpha val="5882"/>
                </a:srgbClr>
              </a:gs>
              <a:gs pos="69000">
                <a:srgbClr val="F3F3F3">
                  <a:alpha val="0"/>
                </a:srgbClr>
              </a:gs>
              <a:gs pos="100000">
                <a:srgbClr val="F3F3F3">
                  <a:alpha val="0"/>
                </a:srgbClr>
              </a:gs>
            </a:gsLst>
            <a:lin ang="0" scaled="0"/>
          </a:gradFill>
          <a:ln>
            <a:noFill/>
          </a:ln>
          <a:effectLst>
            <a:outerShdw blurRad="38100" dist="2556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7">
            <a:alphaModFix/>
          </a:blip>
          <a:srcRect t="28812"/>
          <a:stretch/>
        </p:blipFill>
        <p:spPr>
          <a:xfrm>
            <a:off x="4499640" y="0"/>
            <a:ext cx="901800" cy="202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18">
            <a:alphaModFix/>
          </a:blip>
          <a:srcRect b="23333"/>
          <a:stretch/>
        </p:blipFill>
        <p:spPr>
          <a:xfrm>
            <a:off x="4840560" y="10838160"/>
            <a:ext cx="558720" cy="135432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/>
          <p:nvPr/>
        </p:nvSpPr>
        <p:spPr>
          <a:xfrm>
            <a:off x="5870880" y="0"/>
            <a:ext cx="385560" cy="203148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56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title"/>
          </p:nvPr>
        </p:nvSpPr>
        <p:spPr>
          <a:xfrm>
            <a:off x="649440" y="2574000"/>
            <a:ext cx="4964400" cy="5919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dt" idx="10"/>
          </p:nvPr>
        </p:nvSpPr>
        <p:spPr>
          <a:xfrm rot="5400000">
            <a:off x="5110560" y="3368520"/>
            <a:ext cx="1760760" cy="171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ftr" idx="11"/>
          </p:nvPr>
        </p:nvSpPr>
        <p:spPr>
          <a:xfrm rot="5400000">
            <a:off x="2689560" y="5919120"/>
            <a:ext cx="6861960" cy="171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sldNum" idx="12"/>
          </p:nvPr>
        </p:nvSpPr>
        <p:spPr>
          <a:xfrm>
            <a:off x="5823000" y="525240"/>
            <a:ext cx="471240" cy="1364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buNone/>
              <a:defRPr sz="28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buNone/>
              <a:defRPr sz="28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buNone/>
              <a:defRPr sz="28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buNone/>
              <a:defRPr sz="28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buNone/>
              <a:defRPr sz="28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buNone/>
              <a:defRPr sz="28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buNone/>
              <a:defRPr sz="28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buNone/>
              <a:defRPr sz="28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buNone/>
              <a:defRPr sz="28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‹Nr.›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" name="Google Shape;16;p1"/>
          <p:cNvSpPr txBox="1">
            <a:spLocks noGrp="1"/>
          </p:cNvSpPr>
          <p:nvPr>
            <p:ph type="body" idx="1"/>
          </p:nvPr>
        </p:nvSpPr>
        <p:spPr>
          <a:xfrm>
            <a:off x="342720" y="2852640"/>
            <a:ext cx="6171840" cy="707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6.gif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32000" y="720000"/>
            <a:ext cx="2341800" cy="273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6040" y="10127880"/>
            <a:ext cx="4917960" cy="153612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/>
          <p:nvPr/>
        </p:nvSpPr>
        <p:spPr>
          <a:xfrm>
            <a:off x="381000" y="2296050"/>
            <a:ext cx="6026820" cy="941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88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Diplom</a:t>
            </a:r>
            <a:endParaRPr sz="88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4000" dirty="0" smtClean="0"/>
              <a:t>2022/23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4000" b="0" i="0" u="none" strike="noStrike" cap="none" dirty="0" smtClean="0">
                <a:latin typeface="Arial"/>
                <a:ea typeface="Arial"/>
                <a:cs typeface="Arial"/>
                <a:sym typeface="Arial"/>
              </a:rPr>
              <a:t>Lag svart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4000" b="0" i="0" u="none" strike="noStrike" cap="none" dirty="0" smtClean="0">
                <a:latin typeface="Arial"/>
                <a:ea typeface="Arial"/>
                <a:cs typeface="Arial"/>
                <a:sym typeface="Arial"/>
              </a:rPr>
              <a:t>Tack för en fantastisk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4000" dirty="0" err="1" smtClean="0"/>
              <a:t>Sesång</a:t>
            </a:r>
            <a:endParaRPr lang="sv-SE" sz="4000" dirty="0" smtClean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v-SE" sz="40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4000" smtClean="0"/>
              <a:t>_________________</a:t>
            </a:r>
            <a:endParaRPr sz="40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FFFFFF"/>
      </a:dk2>
      <a:lt2>
        <a:srgbClr val="EBEBEB"/>
      </a:lt2>
      <a:accent1>
        <a:srgbClr val="F26C1A"/>
      </a:accent1>
      <a:accent2>
        <a:srgbClr val="007A37"/>
      </a:accent2>
      <a:accent3>
        <a:srgbClr val="E6B729"/>
      </a:accent3>
      <a:accent4>
        <a:srgbClr val="6AAC90"/>
      </a:accent4>
      <a:accent5>
        <a:srgbClr val="54849A"/>
      </a:accent5>
      <a:accent6>
        <a:srgbClr val="007A37"/>
      </a:accent6>
      <a:hlink>
        <a:srgbClr val="58C1BA"/>
      </a:hlink>
      <a:folHlink>
        <a:srgbClr val="9DFFC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10</Words>
  <Application>Microsoft Macintosh PowerPoint</Application>
  <PresentationFormat>Anpassad</PresentationFormat>
  <Paragraphs>10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Times New Roman</vt:lpstr>
      <vt:lpstr>Office Theme</vt:lpstr>
      <vt:lpstr>PowerPoint-presentation</vt:lpstr>
    </vt:vector>
  </TitlesOfParts>
  <LinksUpToDate>false</LinksUpToDate>
  <SharedDoc>false</SharedDoc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cp:lastModifiedBy>Microsoft Office-användare</cp:lastModifiedBy>
  <cp:revision>4</cp:revision>
  <dcterms:modified xsi:type="dcterms:W3CDTF">2023-02-27T09:49:26Z</dcterms:modified>
</cp:coreProperties>
</file>