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6858000" cy="12193588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4674"/>
  </p:normalViewPr>
  <p:slideViewPr>
    <p:cSldViewPr snapToGrid="0" snapToObjects="1">
      <p:cViewPr>
        <p:scale>
          <a:sx n="167" d="100"/>
          <a:sy n="167" d="100"/>
        </p:scale>
        <p:origin x="180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52713" y="801688"/>
            <a:ext cx="225583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649440" y="2574000"/>
            <a:ext cx="4964400" cy="591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342720" y="2852640"/>
            <a:ext cx="6171840" cy="707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/>
          </p:nvPr>
        </p:nvSpPr>
        <p:spPr>
          <a:xfrm>
            <a:off x="649440" y="2574000"/>
            <a:ext cx="4964400" cy="591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342720" y="2852640"/>
            <a:ext cx="6171840" cy="337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2"/>
          </p:nvPr>
        </p:nvSpPr>
        <p:spPr>
          <a:xfrm>
            <a:off x="342720" y="6546240"/>
            <a:ext cx="6171840" cy="337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title"/>
          </p:nvPr>
        </p:nvSpPr>
        <p:spPr>
          <a:xfrm>
            <a:off x="649440" y="2574000"/>
            <a:ext cx="4964400" cy="591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342720" y="2852640"/>
            <a:ext cx="3011760" cy="337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2"/>
          </p:nvPr>
        </p:nvSpPr>
        <p:spPr>
          <a:xfrm>
            <a:off x="3505320" y="2852640"/>
            <a:ext cx="3011760" cy="337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3"/>
          </p:nvPr>
        </p:nvSpPr>
        <p:spPr>
          <a:xfrm>
            <a:off x="342720" y="6546240"/>
            <a:ext cx="3011760" cy="337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4"/>
          </p:nvPr>
        </p:nvSpPr>
        <p:spPr>
          <a:xfrm>
            <a:off x="3505320" y="6546240"/>
            <a:ext cx="3011760" cy="337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649440" y="2574000"/>
            <a:ext cx="4964400" cy="591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342720" y="2852640"/>
            <a:ext cx="1987200" cy="337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2"/>
          </p:nvPr>
        </p:nvSpPr>
        <p:spPr>
          <a:xfrm>
            <a:off x="2429640" y="2852640"/>
            <a:ext cx="1987200" cy="337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3"/>
          </p:nvPr>
        </p:nvSpPr>
        <p:spPr>
          <a:xfrm>
            <a:off x="4516560" y="2852640"/>
            <a:ext cx="1987200" cy="337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4"/>
          </p:nvPr>
        </p:nvSpPr>
        <p:spPr>
          <a:xfrm>
            <a:off x="342720" y="6546240"/>
            <a:ext cx="1987200" cy="337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5"/>
          </p:nvPr>
        </p:nvSpPr>
        <p:spPr>
          <a:xfrm>
            <a:off x="2429640" y="6546240"/>
            <a:ext cx="1987200" cy="337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6"/>
          </p:nvPr>
        </p:nvSpPr>
        <p:spPr>
          <a:xfrm>
            <a:off x="4516560" y="6546240"/>
            <a:ext cx="1987200" cy="337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49440" y="2574000"/>
            <a:ext cx="4964400" cy="591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42720" y="2852640"/>
            <a:ext cx="6171840" cy="707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649440" y="2574000"/>
            <a:ext cx="4964400" cy="591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42720" y="2852640"/>
            <a:ext cx="3011760" cy="707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3505320" y="2852640"/>
            <a:ext cx="3011760" cy="707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649440" y="2574000"/>
            <a:ext cx="4964400" cy="591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649440" y="4101120"/>
            <a:ext cx="4964400" cy="24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49440" y="2574000"/>
            <a:ext cx="4964400" cy="591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342720" y="2852640"/>
            <a:ext cx="3011760" cy="337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2"/>
          </p:nvPr>
        </p:nvSpPr>
        <p:spPr>
          <a:xfrm>
            <a:off x="3505320" y="2852640"/>
            <a:ext cx="3011760" cy="707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3"/>
          </p:nvPr>
        </p:nvSpPr>
        <p:spPr>
          <a:xfrm>
            <a:off x="342720" y="6546240"/>
            <a:ext cx="3011760" cy="337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649440" y="2574000"/>
            <a:ext cx="4964400" cy="591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342720" y="2852640"/>
            <a:ext cx="3011760" cy="707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3505320" y="2852640"/>
            <a:ext cx="3011760" cy="337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3"/>
          </p:nvPr>
        </p:nvSpPr>
        <p:spPr>
          <a:xfrm>
            <a:off x="3505320" y="6546240"/>
            <a:ext cx="3011760" cy="337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649440" y="2574000"/>
            <a:ext cx="4964400" cy="591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42720" y="2852640"/>
            <a:ext cx="3011760" cy="337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2"/>
          </p:nvPr>
        </p:nvSpPr>
        <p:spPr>
          <a:xfrm>
            <a:off x="3505320" y="2852640"/>
            <a:ext cx="3011760" cy="337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3"/>
          </p:nvPr>
        </p:nvSpPr>
        <p:spPr>
          <a:xfrm>
            <a:off x="342720" y="6546240"/>
            <a:ext cx="6171840" cy="337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8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5">
            <a:alphaModFix/>
          </a:blip>
          <a:srcRect l="3610"/>
          <a:stretch/>
        </p:blipFill>
        <p:spPr>
          <a:xfrm>
            <a:off x="0" y="4746600"/>
            <a:ext cx="2270520" cy="744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16">
            <a:alphaModFix/>
          </a:blip>
          <a:srcRect l="35647"/>
          <a:stretch/>
        </p:blipFill>
        <p:spPr>
          <a:xfrm>
            <a:off x="0" y="5142240"/>
            <a:ext cx="856080" cy="42051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/>
          <p:nvPr/>
        </p:nvSpPr>
        <p:spPr>
          <a:xfrm>
            <a:off x="4842360" y="2980800"/>
            <a:ext cx="1585800" cy="5012280"/>
          </a:xfrm>
          <a:prstGeom prst="ellipse">
            <a:avLst/>
          </a:prstGeom>
          <a:gradFill>
            <a:gsLst>
              <a:gs pos="0">
                <a:srgbClr val="F3F3F3">
                  <a:alpha val="6666"/>
                </a:srgbClr>
              </a:gs>
              <a:gs pos="36000">
                <a:srgbClr val="F3F3F3">
                  <a:alpha val="5882"/>
                </a:srgbClr>
              </a:gs>
              <a:gs pos="69000">
                <a:srgbClr val="F3F3F3">
                  <a:alpha val="0"/>
                </a:srgbClr>
              </a:gs>
              <a:gs pos="100000">
                <a:srgbClr val="F3F3F3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38100" dist="2556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7">
            <a:alphaModFix/>
          </a:blip>
          <a:srcRect t="28812"/>
          <a:stretch/>
        </p:blipFill>
        <p:spPr>
          <a:xfrm>
            <a:off x="4499640" y="0"/>
            <a:ext cx="901800" cy="202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18">
            <a:alphaModFix/>
          </a:blip>
          <a:srcRect b="23333"/>
          <a:stretch/>
        </p:blipFill>
        <p:spPr>
          <a:xfrm>
            <a:off x="4840560" y="10838160"/>
            <a:ext cx="558720" cy="13543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5870880" y="0"/>
            <a:ext cx="385560" cy="20314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56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649440" y="2574000"/>
            <a:ext cx="4964400" cy="591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 rot="5400000">
            <a:off x="5110560" y="3368520"/>
            <a:ext cx="1760760" cy="171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 rot="5400000">
            <a:off x="2689560" y="5919120"/>
            <a:ext cx="6861960" cy="171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5823000" y="525240"/>
            <a:ext cx="471240" cy="136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‹Nr.›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Google Shape;16;p1"/>
          <p:cNvSpPr txBox="1">
            <a:spLocks noGrp="1"/>
          </p:cNvSpPr>
          <p:nvPr>
            <p:ph type="body" idx="1"/>
          </p:nvPr>
        </p:nvSpPr>
        <p:spPr>
          <a:xfrm>
            <a:off x="342720" y="2852640"/>
            <a:ext cx="6171840" cy="707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gif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2000" y="720000"/>
            <a:ext cx="2341800" cy="27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6040" y="10127880"/>
            <a:ext cx="4917960" cy="153612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/>
          <p:nvPr/>
        </p:nvSpPr>
        <p:spPr>
          <a:xfrm>
            <a:off x="482220" y="2296050"/>
            <a:ext cx="5925600" cy="941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000" b="1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Gillar du att åka skridskor?</a:t>
            </a:r>
            <a:endParaRPr sz="4000" b="1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sz="4000" b="0" i="0" u="none" strike="noStrike" cap="none" dirty="0" smtClean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000" b="1" dirty="0" smtClean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Östersunds Bandysällskap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Bedriver ungdomsverksamhet från 6-18 år</a:t>
            </a:r>
            <a:endParaRPr lang="sv-SE" sz="2800" i="0" u="none" strike="noStrike" cap="none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sz="4000" b="0" i="0" u="none" strike="noStrike" cap="none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000" dirty="0" smtClean="0"/>
              <a:t>Kontakta gärna våra ungdomslag vid intresse.</a:t>
            </a:r>
            <a:endParaRPr sz="4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lvl="0" algn="ctr"/>
            <a:endParaRPr lang="sv-SE" sz="3200" dirty="0" smtClean="0"/>
          </a:p>
          <a:p>
            <a:pPr lvl="0" algn="ctr"/>
            <a:r>
              <a:rPr lang="sv-SE" sz="3200" dirty="0" err="1" smtClean="0"/>
              <a:t>https</a:t>
            </a:r>
            <a:r>
              <a:rPr lang="sv-SE" sz="3200" dirty="0"/>
              <a:t>://</a:t>
            </a:r>
            <a:r>
              <a:rPr lang="sv-SE" sz="3200" dirty="0" err="1"/>
              <a:t>ostersundbandy.se</a:t>
            </a:r>
            <a:endParaRPr sz="3200" b="0" i="0" u="none" strike="noStrike" cap="none" dirty="0"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34" y="156540"/>
            <a:ext cx="1423485" cy="1446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FFFFFF"/>
      </a:dk2>
      <a:lt2>
        <a:srgbClr val="EBEBEB"/>
      </a:lt2>
      <a:accent1>
        <a:srgbClr val="F26C1A"/>
      </a:accent1>
      <a:accent2>
        <a:srgbClr val="007A37"/>
      </a:accent2>
      <a:accent3>
        <a:srgbClr val="E6B729"/>
      </a:accent3>
      <a:accent4>
        <a:srgbClr val="6AAC90"/>
      </a:accent4>
      <a:accent5>
        <a:srgbClr val="54849A"/>
      </a:accent5>
      <a:accent6>
        <a:srgbClr val="007A37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23</Words>
  <Application>Microsoft Macintosh PowerPoint</Application>
  <PresentationFormat>Anpassad</PresentationFormat>
  <Paragraphs>10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Times New Roman</vt:lpstr>
      <vt:lpstr>Office Theme</vt:lpstr>
      <vt:lpstr>PowerPoint-presentation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cp:lastModifiedBy>Microsoft Office-användare</cp:lastModifiedBy>
  <cp:revision>7</cp:revision>
  <dcterms:modified xsi:type="dcterms:W3CDTF">2023-08-24T08:59:09Z</dcterms:modified>
</cp:coreProperties>
</file>