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67" r:id="rId2"/>
    <p:sldId id="261" r:id="rId3"/>
    <p:sldId id="262" r:id="rId4"/>
    <p:sldId id="265" r:id="rId5"/>
    <p:sldId id="263" r:id="rId6"/>
    <p:sldId id="266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3459CC-363A-4A57-8B46-933C74F03FF3}" v="178" dt="2025-11-19T11:59:10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2" autoAdjust="0"/>
    <p:restoredTop sz="94660"/>
  </p:normalViewPr>
  <p:slideViewPr>
    <p:cSldViewPr snapToGrid="0">
      <p:cViewPr varScale="1">
        <p:scale>
          <a:sx n="66" d="100"/>
          <a:sy n="66" d="100"/>
        </p:scale>
        <p:origin x="89" y="8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Blomqvist" userId="2eb26435-d4ee-4a85-b1d7-0c98cf8ef435" providerId="ADAL" clId="{48B979C0-F1D4-4E8D-BD87-B3E822B61528}"/>
    <pc:docChg chg="undo custSel addSld delSld modSld sldOrd">
      <pc:chgData name="Anders Blomqvist" userId="2eb26435-d4ee-4a85-b1d7-0c98cf8ef435" providerId="ADAL" clId="{48B979C0-F1D4-4E8D-BD87-B3E822B61528}" dt="2025-11-19T12:00:26.468" v="3303" actId="2711"/>
      <pc:docMkLst>
        <pc:docMk/>
      </pc:docMkLst>
      <pc:sldChg chg="addSp delSp modSp add del mod ord">
        <pc:chgData name="Anders Blomqvist" userId="2eb26435-d4ee-4a85-b1d7-0c98cf8ef435" providerId="ADAL" clId="{48B979C0-F1D4-4E8D-BD87-B3E822B61528}" dt="2025-11-18T20:08:37.609" v="2517" actId="47"/>
        <pc:sldMkLst>
          <pc:docMk/>
          <pc:sldMk cId="2090217392" sldId="257"/>
        </pc:sldMkLst>
        <pc:spChg chg="add del mod">
          <ac:chgData name="Anders Blomqvist" userId="2eb26435-d4ee-4a85-b1d7-0c98cf8ef435" providerId="ADAL" clId="{48B979C0-F1D4-4E8D-BD87-B3E822B61528}" dt="2025-11-18T20:08:29.350" v="2513" actId="21"/>
          <ac:spMkLst>
            <pc:docMk/>
            <pc:sldMk cId="2090217392" sldId="257"/>
            <ac:spMk id="5" creationId="{4D5D3F78-1DEA-3E89-4C42-0382DE0ECA58}"/>
          </ac:spMkLst>
        </pc:spChg>
        <pc:picChg chg="del">
          <ac:chgData name="Anders Blomqvist" userId="2eb26435-d4ee-4a85-b1d7-0c98cf8ef435" providerId="ADAL" clId="{48B979C0-F1D4-4E8D-BD87-B3E822B61528}" dt="2025-11-18T20:08:22.776" v="2511" actId="21"/>
          <ac:picMkLst>
            <pc:docMk/>
            <pc:sldMk cId="2090217392" sldId="257"/>
            <ac:picMk id="15" creationId="{9A335090-37DB-460C-A5FC-C2E06541A66E}"/>
          </ac:picMkLst>
        </pc:picChg>
      </pc:sldChg>
      <pc:sldChg chg="addSp delSp modSp add del mod">
        <pc:chgData name="Anders Blomqvist" userId="2eb26435-d4ee-4a85-b1d7-0c98cf8ef435" providerId="ADAL" clId="{48B979C0-F1D4-4E8D-BD87-B3E822B61528}" dt="2025-11-18T15:00:32.704" v="865" actId="47"/>
        <pc:sldMkLst>
          <pc:docMk/>
          <pc:sldMk cId="2197856306" sldId="258"/>
        </pc:sldMkLst>
      </pc:sldChg>
      <pc:sldChg chg="addSp delSp modSp add del mod ord">
        <pc:chgData name="Anders Blomqvist" userId="2eb26435-d4ee-4a85-b1d7-0c98cf8ef435" providerId="ADAL" clId="{48B979C0-F1D4-4E8D-BD87-B3E822B61528}" dt="2025-11-18T18:20:50.989" v="902" actId="47"/>
        <pc:sldMkLst>
          <pc:docMk/>
          <pc:sldMk cId="727088141" sldId="259"/>
        </pc:sldMkLst>
      </pc:sldChg>
      <pc:sldChg chg="addSp delSp modSp add del mod">
        <pc:chgData name="Anders Blomqvist" userId="2eb26435-d4ee-4a85-b1d7-0c98cf8ef435" providerId="ADAL" clId="{48B979C0-F1D4-4E8D-BD87-B3E822B61528}" dt="2025-11-18T15:00:35.884" v="866" actId="47"/>
        <pc:sldMkLst>
          <pc:docMk/>
          <pc:sldMk cId="235986790" sldId="260"/>
        </pc:sldMkLst>
      </pc:sldChg>
      <pc:sldChg chg="addSp delSp modSp new del mod">
        <pc:chgData name="Anders Blomqvist" userId="2eb26435-d4ee-4a85-b1d7-0c98cf8ef435" providerId="ADAL" clId="{48B979C0-F1D4-4E8D-BD87-B3E822B61528}" dt="2025-11-18T15:02:56.599" v="885" actId="2696"/>
        <pc:sldMkLst>
          <pc:docMk/>
          <pc:sldMk cId="3923710603" sldId="260"/>
        </pc:sldMkLst>
        <pc:spChg chg="del">
          <ac:chgData name="Anders Blomqvist" userId="2eb26435-d4ee-4a85-b1d7-0c98cf8ef435" providerId="ADAL" clId="{48B979C0-F1D4-4E8D-BD87-B3E822B61528}" dt="2025-11-18T15:02:19.501" v="871" actId="478"/>
          <ac:spMkLst>
            <pc:docMk/>
            <pc:sldMk cId="3923710603" sldId="260"/>
            <ac:spMk id="2" creationId="{1CAB719C-7660-D7B2-0234-D296EAE4CA10}"/>
          </ac:spMkLst>
        </pc:spChg>
        <pc:spChg chg="del">
          <ac:chgData name="Anders Blomqvist" userId="2eb26435-d4ee-4a85-b1d7-0c98cf8ef435" providerId="ADAL" clId="{48B979C0-F1D4-4E8D-BD87-B3E822B61528}" dt="2025-11-18T15:02:21.326" v="872" actId="478"/>
          <ac:spMkLst>
            <pc:docMk/>
            <pc:sldMk cId="3923710603" sldId="260"/>
            <ac:spMk id="3" creationId="{6A02E40F-A2B0-C9D7-7E69-1DB38B96ED3E}"/>
          </ac:spMkLst>
        </pc:spChg>
        <pc:picChg chg="add del mod">
          <ac:chgData name="Anders Blomqvist" userId="2eb26435-d4ee-4a85-b1d7-0c98cf8ef435" providerId="ADAL" clId="{48B979C0-F1D4-4E8D-BD87-B3E822B61528}" dt="2025-11-18T15:02:53.096" v="883" actId="21"/>
          <ac:picMkLst>
            <pc:docMk/>
            <pc:sldMk cId="3923710603" sldId="260"/>
            <ac:picMk id="5" creationId="{AE3BF33A-5717-7DD9-7B39-F25B04AE1834}"/>
          </ac:picMkLst>
        </pc:picChg>
      </pc:sldChg>
      <pc:sldChg chg="addSp delSp modSp add del mod ord">
        <pc:chgData name="Anders Blomqvist" userId="2eb26435-d4ee-4a85-b1d7-0c98cf8ef435" providerId="ADAL" clId="{48B979C0-F1D4-4E8D-BD87-B3E822B61528}" dt="2025-11-18T15:00:31.500" v="864" actId="47"/>
        <pc:sldMkLst>
          <pc:docMk/>
          <pc:sldMk cId="497442390" sldId="261"/>
        </pc:sldMkLst>
      </pc:sldChg>
      <pc:sldChg chg="addSp delSp modSp add mod">
        <pc:chgData name="Anders Blomqvist" userId="2eb26435-d4ee-4a85-b1d7-0c98cf8ef435" providerId="ADAL" clId="{48B979C0-F1D4-4E8D-BD87-B3E822B61528}" dt="2025-11-18T20:03:06.805" v="2305" actId="20577"/>
        <pc:sldMkLst>
          <pc:docMk/>
          <pc:sldMk cId="1758583441" sldId="261"/>
        </pc:sldMkLst>
        <pc:spChg chg="del">
          <ac:chgData name="Anders Blomqvist" userId="2eb26435-d4ee-4a85-b1d7-0c98cf8ef435" providerId="ADAL" clId="{48B979C0-F1D4-4E8D-BD87-B3E822B61528}" dt="2025-11-18T15:02:50.682" v="882" actId="478"/>
          <ac:spMkLst>
            <pc:docMk/>
            <pc:sldMk cId="1758583441" sldId="261"/>
            <ac:spMk id="5" creationId="{1112ECEF-5712-3D15-E256-4F5F56EEF965}"/>
          </ac:spMkLst>
        </pc:spChg>
        <pc:spChg chg="add mod">
          <ac:chgData name="Anders Blomqvist" userId="2eb26435-d4ee-4a85-b1d7-0c98cf8ef435" providerId="ADAL" clId="{48B979C0-F1D4-4E8D-BD87-B3E822B61528}" dt="2025-11-18T19:11:53.584" v="1437" actId="208"/>
          <ac:spMkLst>
            <pc:docMk/>
            <pc:sldMk cId="1758583441" sldId="261"/>
            <ac:spMk id="8" creationId="{091DEF21-1CDF-18B5-3E8B-2F279663A1D8}"/>
          </ac:spMkLst>
        </pc:spChg>
        <pc:spChg chg="add mod">
          <ac:chgData name="Anders Blomqvist" userId="2eb26435-d4ee-4a85-b1d7-0c98cf8ef435" providerId="ADAL" clId="{48B979C0-F1D4-4E8D-BD87-B3E822B61528}" dt="2025-11-18T19:17:09.185" v="1498" actId="20577"/>
          <ac:spMkLst>
            <pc:docMk/>
            <pc:sldMk cId="1758583441" sldId="261"/>
            <ac:spMk id="9" creationId="{830B5FD7-0B8F-3064-874A-312EA9F071CC}"/>
          </ac:spMkLst>
        </pc:spChg>
        <pc:spChg chg="add mod">
          <ac:chgData name="Anders Blomqvist" userId="2eb26435-d4ee-4a85-b1d7-0c98cf8ef435" providerId="ADAL" clId="{48B979C0-F1D4-4E8D-BD87-B3E822B61528}" dt="2025-11-18T19:19:44.387" v="1541" actId="1035"/>
          <ac:spMkLst>
            <pc:docMk/>
            <pc:sldMk cId="1758583441" sldId="261"/>
            <ac:spMk id="10" creationId="{DE8C0F54-1BE0-6E7A-5D4E-29C5451E295B}"/>
          </ac:spMkLst>
        </pc:spChg>
        <pc:spChg chg="add mod">
          <ac:chgData name="Anders Blomqvist" userId="2eb26435-d4ee-4a85-b1d7-0c98cf8ef435" providerId="ADAL" clId="{48B979C0-F1D4-4E8D-BD87-B3E822B61528}" dt="2025-11-18T19:19:13.159" v="1528" actId="1076"/>
          <ac:spMkLst>
            <pc:docMk/>
            <pc:sldMk cId="1758583441" sldId="261"/>
            <ac:spMk id="11" creationId="{EA5C447F-FA46-A657-2C1E-65781C743E4C}"/>
          </ac:spMkLst>
        </pc:spChg>
        <pc:spChg chg="add mod">
          <ac:chgData name="Anders Blomqvist" userId="2eb26435-d4ee-4a85-b1d7-0c98cf8ef435" providerId="ADAL" clId="{48B979C0-F1D4-4E8D-BD87-B3E822B61528}" dt="2025-11-18T19:19:51.839" v="1549" actId="1036"/>
          <ac:spMkLst>
            <pc:docMk/>
            <pc:sldMk cId="1758583441" sldId="261"/>
            <ac:spMk id="12" creationId="{27426FAD-6F4E-C3D5-D832-AE0288C3F3A4}"/>
          </ac:spMkLst>
        </pc:spChg>
        <pc:spChg chg="add mod">
          <ac:chgData name="Anders Blomqvist" userId="2eb26435-d4ee-4a85-b1d7-0c98cf8ef435" providerId="ADAL" clId="{48B979C0-F1D4-4E8D-BD87-B3E822B61528}" dt="2025-11-18T19:20:14.381" v="1562" actId="20577"/>
          <ac:spMkLst>
            <pc:docMk/>
            <pc:sldMk cId="1758583441" sldId="261"/>
            <ac:spMk id="13" creationId="{D4F9686B-8290-5A22-D98E-F01D864DCBBB}"/>
          </ac:spMkLst>
        </pc:spChg>
        <pc:spChg chg="add del mod">
          <ac:chgData name="Anders Blomqvist" userId="2eb26435-d4ee-4a85-b1d7-0c98cf8ef435" providerId="ADAL" clId="{48B979C0-F1D4-4E8D-BD87-B3E822B61528}" dt="2025-11-18T19:30:18.194" v="1808" actId="478"/>
          <ac:spMkLst>
            <pc:docMk/>
            <pc:sldMk cId="1758583441" sldId="261"/>
            <ac:spMk id="14" creationId="{1C9586C9-E158-F4F4-A9FE-D62571E3AF15}"/>
          </ac:spMkLst>
        </pc:spChg>
        <pc:spChg chg="add del mod">
          <ac:chgData name="Anders Blomqvist" userId="2eb26435-d4ee-4a85-b1d7-0c98cf8ef435" providerId="ADAL" clId="{48B979C0-F1D4-4E8D-BD87-B3E822B61528}" dt="2025-11-18T19:30:20.936" v="1809" actId="478"/>
          <ac:spMkLst>
            <pc:docMk/>
            <pc:sldMk cId="1758583441" sldId="261"/>
            <ac:spMk id="16" creationId="{5DF2C67D-E386-3CC0-7AC4-807EB9FBE246}"/>
          </ac:spMkLst>
        </pc:spChg>
        <pc:spChg chg="add mod">
          <ac:chgData name="Anders Blomqvist" userId="2eb26435-d4ee-4a85-b1d7-0c98cf8ef435" providerId="ADAL" clId="{48B979C0-F1D4-4E8D-BD87-B3E822B61528}" dt="2025-11-18T20:03:06.805" v="2305" actId="20577"/>
          <ac:spMkLst>
            <pc:docMk/>
            <pc:sldMk cId="1758583441" sldId="261"/>
            <ac:spMk id="17" creationId="{886E6D1D-0E69-E9BA-1751-B4DF0005F9EF}"/>
          </ac:spMkLst>
        </pc:spChg>
        <pc:picChg chg="add mod">
          <ac:chgData name="Anders Blomqvist" userId="2eb26435-d4ee-4a85-b1d7-0c98cf8ef435" providerId="ADAL" clId="{48B979C0-F1D4-4E8D-BD87-B3E822B61528}" dt="2025-11-18T19:10:49.510" v="1426" actId="1076"/>
          <ac:picMkLst>
            <pc:docMk/>
            <pc:sldMk cId="1758583441" sldId="261"/>
            <ac:picMk id="2" creationId="{AE3BF33A-5717-7DD9-7B39-F25B04AE1834}"/>
          </ac:picMkLst>
        </pc:picChg>
        <pc:picChg chg="del">
          <ac:chgData name="Anders Blomqvist" userId="2eb26435-d4ee-4a85-b1d7-0c98cf8ef435" providerId="ADAL" clId="{48B979C0-F1D4-4E8D-BD87-B3E822B61528}" dt="2025-11-18T15:02:47.088" v="881" actId="478"/>
          <ac:picMkLst>
            <pc:docMk/>
            <pc:sldMk cId="1758583441" sldId="261"/>
            <ac:picMk id="4" creationId="{2C59187C-0267-AD9D-B731-A8F0598B1FC6}"/>
          </ac:picMkLst>
        </pc:picChg>
        <pc:cxnChg chg="add del mod">
          <ac:chgData name="Anders Blomqvist" userId="2eb26435-d4ee-4a85-b1d7-0c98cf8ef435" providerId="ADAL" clId="{48B979C0-F1D4-4E8D-BD87-B3E822B61528}" dt="2025-11-18T19:11:17.961" v="1432" actId="478"/>
          <ac:cxnSpMkLst>
            <pc:docMk/>
            <pc:sldMk cId="1758583441" sldId="261"/>
            <ac:cxnSpMk id="6" creationId="{C5A69632-4089-2BCD-A7F8-EF9658A63A22}"/>
          </ac:cxnSpMkLst>
        </pc:cxnChg>
        <pc:cxnChg chg="add del mod">
          <ac:chgData name="Anders Blomqvist" userId="2eb26435-d4ee-4a85-b1d7-0c98cf8ef435" providerId="ADAL" clId="{48B979C0-F1D4-4E8D-BD87-B3E822B61528}" dt="2025-11-18T19:11:15.734" v="1431" actId="478"/>
          <ac:cxnSpMkLst>
            <pc:docMk/>
            <pc:sldMk cId="1758583441" sldId="261"/>
            <ac:cxnSpMk id="7" creationId="{8884F63C-C099-647C-4CEB-BC5B058CB935}"/>
          </ac:cxnSpMkLst>
        </pc:cxnChg>
      </pc:sldChg>
      <pc:sldChg chg="addSp delSp modSp add mod">
        <pc:chgData name="Anders Blomqvist" userId="2eb26435-d4ee-4a85-b1d7-0c98cf8ef435" providerId="ADAL" clId="{48B979C0-F1D4-4E8D-BD87-B3E822B61528}" dt="2025-11-18T19:27:31.537" v="1778" actId="1076"/>
        <pc:sldMkLst>
          <pc:docMk/>
          <pc:sldMk cId="1544809686" sldId="262"/>
        </pc:sldMkLst>
        <pc:spChg chg="add mod">
          <ac:chgData name="Anders Blomqvist" userId="2eb26435-d4ee-4a85-b1d7-0c98cf8ef435" providerId="ADAL" clId="{48B979C0-F1D4-4E8D-BD87-B3E822B61528}" dt="2025-11-18T19:25:54.344" v="1701" actId="14100"/>
          <ac:spMkLst>
            <pc:docMk/>
            <pc:sldMk cId="1544809686" sldId="262"/>
            <ac:spMk id="5" creationId="{683860BE-1E36-6961-5584-CF4DCBB9FF62}"/>
          </ac:spMkLst>
        </pc:spChg>
        <pc:spChg chg="add mod">
          <ac:chgData name="Anders Blomqvist" userId="2eb26435-d4ee-4a85-b1d7-0c98cf8ef435" providerId="ADAL" clId="{48B979C0-F1D4-4E8D-BD87-B3E822B61528}" dt="2025-11-18T19:24:14.518" v="1613" actId="1076"/>
          <ac:spMkLst>
            <pc:docMk/>
            <pc:sldMk cId="1544809686" sldId="262"/>
            <ac:spMk id="6" creationId="{7314DD76-23CF-5B5A-1711-286C9F97B46C}"/>
          </ac:spMkLst>
        </pc:spChg>
        <pc:spChg chg="add mod">
          <ac:chgData name="Anders Blomqvist" userId="2eb26435-d4ee-4a85-b1d7-0c98cf8ef435" providerId="ADAL" clId="{48B979C0-F1D4-4E8D-BD87-B3E822B61528}" dt="2025-11-18T19:25:03.071" v="1669" actId="14100"/>
          <ac:spMkLst>
            <pc:docMk/>
            <pc:sldMk cId="1544809686" sldId="262"/>
            <ac:spMk id="7" creationId="{841ACAFE-B67D-CDBC-4B02-2CCA4DBCA8A5}"/>
          </ac:spMkLst>
        </pc:spChg>
        <pc:spChg chg="add mod">
          <ac:chgData name="Anders Blomqvist" userId="2eb26435-d4ee-4a85-b1d7-0c98cf8ef435" providerId="ADAL" clId="{48B979C0-F1D4-4E8D-BD87-B3E822B61528}" dt="2025-11-18T19:24:47.907" v="1668" actId="1076"/>
          <ac:spMkLst>
            <pc:docMk/>
            <pc:sldMk cId="1544809686" sldId="262"/>
            <ac:spMk id="8" creationId="{9109EB88-9961-E785-16FB-254B27FADBBB}"/>
          </ac:spMkLst>
        </pc:spChg>
        <pc:spChg chg="add mod">
          <ac:chgData name="Anders Blomqvist" userId="2eb26435-d4ee-4a85-b1d7-0c98cf8ef435" providerId="ADAL" clId="{48B979C0-F1D4-4E8D-BD87-B3E822B61528}" dt="2025-11-18T19:25:45.833" v="1700" actId="1037"/>
          <ac:spMkLst>
            <pc:docMk/>
            <pc:sldMk cId="1544809686" sldId="262"/>
            <ac:spMk id="9" creationId="{900F3A0A-5C90-A68E-4C45-1E6DAF71A68F}"/>
          </ac:spMkLst>
        </pc:spChg>
        <pc:spChg chg="add mod">
          <ac:chgData name="Anders Blomqvist" userId="2eb26435-d4ee-4a85-b1d7-0c98cf8ef435" providerId="ADAL" clId="{48B979C0-F1D4-4E8D-BD87-B3E822B61528}" dt="2025-11-18T19:26:26.243" v="1706" actId="14100"/>
          <ac:spMkLst>
            <pc:docMk/>
            <pc:sldMk cId="1544809686" sldId="262"/>
            <ac:spMk id="10" creationId="{209EA897-D410-6774-B86C-A723FA45E167}"/>
          </ac:spMkLst>
        </pc:spChg>
        <pc:spChg chg="add mod">
          <ac:chgData name="Anders Blomqvist" userId="2eb26435-d4ee-4a85-b1d7-0c98cf8ef435" providerId="ADAL" clId="{48B979C0-F1D4-4E8D-BD87-B3E822B61528}" dt="2025-11-18T19:26:40.382" v="1759" actId="1035"/>
          <ac:spMkLst>
            <pc:docMk/>
            <pc:sldMk cId="1544809686" sldId="262"/>
            <ac:spMk id="11" creationId="{97C9E0E3-3E2F-6C9D-DCCC-BDC30B3990F4}"/>
          </ac:spMkLst>
        </pc:spChg>
        <pc:spChg chg="add mod">
          <ac:chgData name="Anders Blomqvist" userId="2eb26435-d4ee-4a85-b1d7-0c98cf8ef435" providerId="ADAL" clId="{48B979C0-F1D4-4E8D-BD87-B3E822B61528}" dt="2025-11-18T19:27:01.468" v="1762" actId="14100"/>
          <ac:spMkLst>
            <pc:docMk/>
            <pc:sldMk cId="1544809686" sldId="262"/>
            <ac:spMk id="12" creationId="{993FA98A-6DA9-ABC9-C5C9-06349EF80D19}"/>
          </ac:spMkLst>
        </pc:spChg>
        <pc:spChg chg="add mod">
          <ac:chgData name="Anders Blomqvist" userId="2eb26435-d4ee-4a85-b1d7-0c98cf8ef435" providerId="ADAL" clId="{48B979C0-F1D4-4E8D-BD87-B3E822B61528}" dt="2025-11-18T19:27:31.537" v="1778" actId="1076"/>
          <ac:spMkLst>
            <pc:docMk/>
            <pc:sldMk cId="1544809686" sldId="262"/>
            <ac:spMk id="13" creationId="{4D173CA2-466F-300E-E825-DA02D913277B}"/>
          </ac:spMkLst>
        </pc:spChg>
        <pc:graphicFrameChg chg="add mod">
          <ac:chgData name="Anders Blomqvist" userId="2eb26435-d4ee-4a85-b1d7-0c98cf8ef435" providerId="ADAL" clId="{48B979C0-F1D4-4E8D-BD87-B3E822B61528}" dt="2025-11-18T15:05:16.459" v="892"/>
          <ac:graphicFrameMkLst>
            <pc:docMk/>
            <pc:sldMk cId="1544809686" sldId="262"/>
            <ac:graphicFrameMk id="3" creationId="{A154238B-7D56-6229-DDE1-0EFB64FC8727}"/>
          </ac:graphicFrameMkLst>
        </pc:graphicFrameChg>
        <pc:graphicFrameChg chg="add mod modGraphic">
          <ac:chgData name="Anders Blomqvist" userId="2eb26435-d4ee-4a85-b1d7-0c98cf8ef435" providerId="ADAL" clId="{48B979C0-F1D4-4E8D-BD87-B3E822B61528}" dt="2025-11-18T19:22:58.924" v="1569" actId="1076"/>
          <ac:graphicFrameMkLst>
            <pc:docMk/>
            <pc:sldMk cId="1544809686" sldId="262"/>
            <ac:graphicFrameMk id="4" creationId="{16F4066B-159C-EA6C-4559-A920987C9B9A}"/>
          </ac:graphicFrameMkLst>
        </pc:graphicFrameChg>
        <pc:picChg chg="del">
          <ac:chgData name="Anders Blomqvist" userId="2eb26435-d4ee-4a85-b1d7-0c98cf8ef435" providerId="ADAL" clId="{48B979C0-F1D4-4E8D-BD87-B3E822B61528}" dt="2025-11-18T15:03:34.719" v="891" actId="478"/>
          <ac:picMkLst>
            <pc:docMk/>
            <pc:sldMk cId="1544809686" sldId="262"/>
            <ac:picMk id="2" creationId="{35319D6E-AD8F-B5B1-1045-7A391C9213CD}"/>
          </ac:picMkLst>
        </pc:picChg>
      </pc:sldChg>
      <pc:sldChg chg="modSp add del mod">
        <pc:chgData name="Anders Blomqvist" userId="2eb26435-d4ee-4a85-b1d7-0c98cf8ef435" providerId="ADAL" clId="{48B979C0-F1D4-4E8D-BD87-B3E822B61528}" dt="2025-11-18T15:00:37.083" v="867" actId="47"/>
        <pc:sldMkLst>
          <pc:docMk/>
          <pc:sldMk cId="2889204570" sldId="262"/>
        </pc:sldMkLst>
      </pc:sldChg>
      <pc:sldChg chg="addSp delSp modSp add mod">
        <pc:chgData name="Anders Blomqvist" userId="2eb26435-d4ee-4a85-b1d7-0c98cf8ef435" providerId="ADAL" clId="{48B979C0-F1D4-4E8D-BD87-B3E822B61528}" dt="2025-11-19T11:53:10.954" v="3243" actId="1076"/>
        <pc:sldMkLst>
          <pc:docMk/>
          <pc:sldMk cId="3911975187" sldId="263"/>
        </pc:sldMkLst>
        <pc:spChg chg="add mod">
          <ac:chgData name="Anders Blomqvist" userId="2eb26435-d4ee-4a85-b1d7-0c98cf8ef435" providerId="ADAL" clId="{48B979C0-F1D4-4E8D-BD87-B3E822B61528}" dt="2025-11-18T20:29:02.100" v="3190" actId="1076"/>
          <ac:spMkLst>
            <pc:docMk/>
            <pc:sldMk cId="3911975187" sldId="263"/>
            <ac:spMk id="2" creationId="{54BD74E9-0078-FA7C-DDB8-C23746046BE5}"/>
          </ac:spMkLst>
        </pc:spChg>
        <pc:spChg chg="add del mod">
          <ac:chgData name="Anders Blomqvist" userId="2eb26435-d4ee-4a85-b1d7-0c98cf8ef435" providerId="ADAL" clId="{48B979C0-F1D4-4E8D-BD87-B3E822B61528}" dt="2025-11-19T11:37:39.629" v="3237" actId="478"/>
          <ac:spMkLst>
            <pc:docMk/>
            <pc:sldMk cId="3911975187" sldId="263"/>
            <ac:spMk id="3" creationId="{6AA9F037-DE6D-BABE-293D-9E0E0027D046}"/>
          </ac:spMkLst>
        </pc:spChg>
        <pc:spChg chg="add mod">
          <ac:chgData name="Anders Blomqvist" userId="2eb26435-d4ee-4a85-b1d7-0c98cf8ef435" providerId="ADAL" clId="{48B979C0-F1D4-4E8D-BD87-B3E822B61528}" dt="2025-11-18T20:29:16.270" v="3193" actId="1076"/>
          <ac:spMkLst>
            <pc:docMk/>
            <pc:sldMk cId="3911975187" sldId="263"/>
            <ac:spMk id="4" creationId="{B3698CF8-F07A-8E45-AA55-FDDB03F8E195}"/>
          </ac:spMkLst>
        </pc:spChg>
        <pc:spChg chg="add mod">
          <ac:chgData name="Anders Blomqvist" userId="2eb26435-d4ee-4a85-b1d7-0c98cf8ef435" providerId="ADAL" clId="{48B979C0-F1D4-4E8D-BD87-B3E822B61528}" dt="2025-11-19T11:35:52.321" v="3199" actId="1076"/>
          <ac:spMkLst>
            <pc:docMk/>
            <pc:sldMk cId="3911975187" sldId="263"/>
            <ac:spMk id="5" creationId="{3A2343CE-9047-4CB7-210D-FC7668FBC43B}"/>
          </ac:spMkLst>
        </pc:spChg>
        <pc:spChg chg="add del mod">
          <ac:chgData name="Anders Blomqvist" userId="2eb26435-d4ee-4a85-b1d7-0c98cf8ef435" providerId="ADAL" clId="{48B979C0-F1D4-4E8D-BD87-B3E822B61528}" dt="2025-11-18T19:39:37.487" v="1909" actId="21"/>
          <ac:spMkLst>
            <pc:docMk/>
            <pc:sldMk cId="3911975187" sldId="263"/>
            <ac:spMk id="7" creationId="{0BC15B3F-1FDA-9822-83BC-E8C825CE764F}"/>
          </ac:spMkLst>
        </pc:spChg>
        <pc:spChg chg="add mod">
          <ac:chgData name="Anders Blomqvist" userId="2eb26435-d4ee-4a85-b1d7-0c98cf8ef435" providerId="ADAL" clId="{48B979C0-F1D4-4E8D-BD87-B3E822B61528}" dt="2025-11-19T11:35:55.659" v="3201" actId="1076"/>
          <ac:spMkLst>
            <pc:docMk/>
            <pc:sldMk cId="3911975187" sldId="263"/>
            <ac:spMk id="7" creationId="{7BB665CF-A473-9933-A258-A6A679E454DA}"/>
          </ac:spMkLst>
        </pc:spChg>
        <pc:spChg chg="add del mod">
          <ac:chgData name="Anders Blomqvist" userId="2eb26435-d4ee-4a85-b1d7-0c98cf8ef435" providerId="ADAL" clId="{48B979C0-F1D4-4E8D-BD87-B3E822B61528}" dt="2025-11-18T19:54:43.403" v="2124" actId="478"/>
          <ac:spMkLst>
            <pc:docMk/>
            <pc:sldMk cId="3911975187" sldId="263"/>
            <ac:spMk id="8" creationId="{E21234D8-EBC1-8E2F-0576-3CB0B7C855FE}"/>
          </ac:spMkLst>
        </pc:spChg>
        <pc:spChg chg="add mod">
          <ac:chgData name="Anders Blomqvist" userId="2eb26435-d4ee-4a85-b1d7-0c98cf8ef435" providerId="ADAL" clId="{48B979C0-F1D4-4E8D-BD87-B3E822B61528}" dt="2025-11-19T11:39:47.352" v="3239" actId="1076"/>
          <ac:spMkLst>
            <pc:docMk/>
            <pc:sldMk cId="3911975187" sldId="263"/>
            <ac:spMk id="8" creationId="{E8782BE7-4E38-0230-9CDD-BA0BD4B77DD2}"/>
          </ac:spMkLst>
        </pc:spChg>
        <pc:spChg chg="add mod">
          <ac:chgData name="Anders Blomqvist" userId="2eb26435-d4ee-4a85-b1d7-0c98cf8ef435" providerId="ADAL" clId="{48B979C0-F1D4-4E8D-BD87-B3E822B61528}" dt="2025-11-19T11:52:43.259" v="3241" actId="1076"/>
          <ac:spMkLst>
            <pc:docMk/>
            <pc:sldMk cId="3911975187" sldId="263"/>
            <ac:spMk id="9" creationId="{0C5469E8-B925-A72E-3AA6-9DC61205A8FA}"/>
          </ac:spMkLst>
        </pc:spChg>
        <pc:spChg chg="add del mod">
          <ac:chgData name="Anders Blomqvist" userId="2eb26435-d4ee-4a85-b1d7-0c98cf8ef435" providerId="ADAL" clId="{48B979C0-F1D4-4E8D-BD87-B3E822B61528}" dt="2025-11-18T19:40:33.852" v="1946" actId="478"/>
          <ac:spMkLst>
            <pc:docMk/>
            <pc:sldMk cId="3911975187" sldId="263"/>
            <ac:spMk id="11" creationId="{00E55633-7794-2416-5D21-DB179AAC51F9}"/>
          </ac:spMkLst>
        </pc:spChg>
        <pc:spChg chg="add mod">
          <ac:chgData name="Anders Blomqvist" userId="2eb26435-d4ee-4a85-b1d7-0c98cf8ef435" providerId="ADAL" clId="{48B979C0-F1D4-4E8D-BD87-B3E822B61528}" dt="2025-11-19T11:53:10.954" v="3243" actId="1076"/>
          <ac:spMkLst>
            <pc:docMk/>
            <pc:sldMk cId="3911975187" sldId="263"/>
            <ac:spMk id="11" creationId="{9B515291-6FB6-25A5-4993-BF0E670A5696}"/>
          </ac:spMkLst>
        </pc:spChg>
        <pc:spChg chg="add mod">
          <ac:chgData name="Anders Blomqvist" userId="2eb26435-d4ee-4a85-b1d7-0c98cf8ef435" providerId="ADAL" clId="{48B979C0-F1D4-4E8D-BD87-B3E822B61528}" dt="2025-11-18T19:39:44.762" v="1920" actId="1038"/>
          <ac:spMkLst>
            <pc:docMk/>
            <pc:sldMk cId="3911975187" sldId="263"/>
            <ac:spMk id="12" creationId="{0BC15B3F-1FDA-9822-83BC-E8C825CE764F}"/>
          </ac:spMkLst>
        </pc:spChg>
        <pc:spChg chg="add del mod">
          <ac:chgData name="Anders Blomqvist" userId="2eb26435-d4ee-4a85-b1d7-0c98cf8ef435" providerId="ADAL" clId="{48B979C0-F1D4-4E8D-BD87-B3E822B61528}" dt="2025-11-18T19:54:15.904" v="2118" actId="478"/>
          <ac:spMkLst>
            <pc:docMk/>
            <pc:sldMk cId="3911975187" sldId="263"/>
            <ac:spMk id="13" creationId="{50072047-9628-03E3-6CB0-E65CB8281EF7}"/>
          </ac:spMkLst>
        </pc:spChg>
        <pc:spChg chg="add del mod">
          <ac:chgData name="Anders Blomqvist" userId="2eb26435-d4ee-4a85-b1d7-0c98cf8ef435" providerId="ADAL" clId="{48B979C0-F1D4-4E8D-BD87-B3E822B61528}" dt="2025-11-18T19:54:18.673" v="2119" actId="478"/>
          <ac:spMkLst>
            <pc:docMk/>
            <pc:sldMk cId="3911975187" sldId="263"/>
            <ac:spMk id="14" creationId="{4019EF9B-7A2B-1CBA-A1E6-F7A29AA66CC7}"/>
          </ac:spMkLst>
        </pc:spChg>
        <pc:spChg chg="add mod">
          <ac:chgData name="Anders Blomqvist" userId="2eb26435-d4ee-4a85-b1d7-0c98cf8ef435" providerId="ADAL" clId="{48B979C0-F1D4-4E8D-BD87-B3E822B61528}" dt="2025-11-18T19:40:39.950" v="1947" actId="1076"/>
          <ac:spMkLst>
            <pc:docMk/>
            <pc:sldMk cId="3911975187" sldId="263"/>
            <ac:spMk id="16" creationId="{95AA0EED-E794-68ED-C87B-89800F52772C}"/>
          </ac:spMkLst>
        </pc:spChg>
        <pc:spChg chg="add mod">
          <ac:chgData name="Anders Blomqvist" userId="2eb26435-d4ee-4a85-b1d7-0c98cf8ef435" providerId="ADAL" clId="{48B979C0-F1D4-4E8D-BD87-B3E822B61528}" dt="2025-11-18T19:40:10.691" v="1938" actId="1036"/>
          <ac:spMkLst>
            <pc:docMk/>
            <pc:sldMk cId="3911975187" sldId="263"/>
            <ac:spMk id="17" creationId="{A6A6508D-E435-11B9-AA6E-0F83C10AD4BD}"/>
          </ac:spMkLst>
        </pc:spChg>
        <pc:spChg chg="add mod">
          <ac:chgData name="Anders Blomqvist" userId="2eb26435-d4ee-4a85-b1d7-0c98cf8ef435" providerId="ADAL" clId="{48B979C0-F1D4-4E8D-BD87-B3E822B61528}" dt="2025-11-18T19:40:20.156" v="1943" actId="1037"/>
          <ac:spMkLst>
            <pc:docMk/>
            <pc:sldMk cId="3911975187" sldId="263"/>
            <ac:spMk id="19" creationId="{ABE76FF9-0D69-5018-E622-6904D0D660A9}"/>
          </ac:spMkLst>
        </pc:spChg>
        <pc:spChg chg="add mod">
          <ac:chgData name="Anders Blomqvist" userId="2eb26435-d4ee-4a85-b1d7-0c98cf8ef435" providerId="ADAL" clId="{48B979C0-F1D4-4E8D-BD87-B3E822B61528}" dt="2025-11-18T19:40:49.282" v="1955" actId="1076"/>
          <ac:spMkLst>
            <pc:docMk/>
            <pc:sldMk cId="3911975187" sldId="263"/>
            <ac:spMk id="21" creationId="{45054F0F-3E6F-410D-FF27-F4497B91F1C3}"/>
          </ac:spMkLst>
        </pc:spChg>
        <pc:spChg chg="add mod">
          <ac:chgData name="Anders Blomqvist" userId="2eb26435-d4ee-4a85-b1d7-0c98cf8ef435" providerId="ADAL" clId="{48B979C0-F1D4-4E8D-BD87-B3E822B61528}" dt="2025-11-18T19:43:44.225" v="1973" actId="1035"/>
          <ac:spMkLst>
            <pc:docMk/>
            <pc:sldMk cId="3911975187" sldId="263"/>
            <ac:spMk id="22" creationId="{5160795E-91FB-673D-FE5D-FC6D911D8CF3}"/>
          </ac:spMkLst>
        </pc:spChg>
        <pc:spChg chg="add mod">
          <ac:chgData name="Anders Blomqvist" userId="2eb26435-d4ee-4a85-b1d7-0c98cf8ef435" providerId="ADAL" clId="{48B979C0-F1D4-4E8D-BD87-B3E822B61528}" dt="2025-11-18T20:11:43.976" v="2561" actId="207"/>
          <ac:spMkLst>
            <pc:docMk/>
            <pc:sldMk cId="3911975187" sldId="263"/>
            <ac:spMk id="23" creationId="{7AAED7B5-0744-AC67-D9C6-FF477A9EF219}"/>
          </ac:spMkLst>
        </pc:spChg>
        <pc:spChg chg="add del mod">
          <ac:chgData name="Anders Blomqvist" userId="2eb26435-d4ee-4a85-b1d7-0c98cf8ef435" providerId="ADAL" clId="{48B979C0-F1D4-4E8D-BD87-B3E822B61528}" dt="2025-11-18T19:44:07.696" v="1983" actId="478"/>
          <ac:spMkLst>
            <pc:docMk/>
            <pc:sldMk cId="3911975187" sldId="263"/>
            <ac:spMk id="24" creationId="{9659A51A-A61E-2175-EA7E-A51EAE7B8F0A}"/>
          </ac:spMkLst>
        </pc:spChg>
        <pc:spChg chg="add mod">
          <ac:chgData name="Anders Blomqvist" userId="2eb26435-d4ee-4a85-b1d7-0c98cf8ef435" providerId="ADAL" clId="{48B979C0-F1D4-4E8D-BD87-B3E822B61528}" dt="2025-11-18T19:49:53.608" v="2046" actId="692"/>
          <ac:spMkLst>
            <pc:docMk/>
            <pc:sldMk cId="3911975187" sldId="263"/>
            <ac:spMk id="25" creationId="{80AFA931-F188-33D0-9521-7E747D0B9C13}"/>
          </ac:spMkLst>
        </pc:spChg>
        <pc:spChg chg="add del mod">
          <ac:chgData name="Anders Blomqvist" userId="2eb26435-d4ee-4a85-b1d7-0c98cf8ef435" providerId="ADAL" clId="{48B979C0-F1D4-4E8D-BD87-B3E822B61528}" dt="2025-11-18T19:50:16.322" v="2050" actId="478"/>
          <ac:spMkLst>
            <pc:docMk/>
            <pc:sldMk cId="3911975187" sldId="263"/>
            <ac:spMk id="30" creationId="{97DE3787-B21E-F5EA-E0B9-85EC8248E6CA}"/>
          </ac:spMkLst>
        </pc:spChg>
        <pc:spChg chg="add mod">
          <ac:chgData name="Anders Blomqvist" userId="2eb26435-d4ee-4a85-b1d7-0c98cf8ef435" providerId="ADAL" clId="{48B979C0-F1D4-4E8D-BD87-B3E822B61528}" dt="2025-11-18T19:47:29.976" v="2007" actId="692"/>
          <ac:spMkLst>
            <pc:docMk/>
            <pc:sldMk cId="3911975187" sldId="263"/>
            <ac:spMk id="31" creationId="{0BB5C680-AF94-0672-CD7E-C0A93E325EE1}"/>
          </ac:spMkLst>
        </pc:spChg>
        <pc:spChg chg="add mod">
          <ac:chgData name="Anders Blomqvist" userId="2eb26435-d4ee-4a85-b1d7-0c98cf8ef435" providerId="ADAL" clId="{48B979C0-F1D4-4E8D-BD87-B3E822B61528}" dt="2025-11-18T19:47:40.363" v="2008" actId="1076"/>
          <ac:spMkLst>
            <pc:docMk/>
            <pc:sldMk cId="3911975187" sldId="263"/>
            <ac:spMk id="32" creationId="{E6E66504-58D5-B3D0-AFA2-650E006F407F}"/>
          </ac:spMkLst>
        </pc:spChg>
        <pc:spChg chg="add mod">
          <ac:chgData name="Anders Blomqvist" userId="2eb26435-d4ee-4a85-b1d7-0c98cf8ef435" providerId="ADAL" clId="{48B979C0-F1D4-4E8D-BD87-B3E822B61528}" dt="2025-11-18T19:49:31.483" v="2045" actId="20577"/>
          <ac:spMkLst>
            <pc:docMk/>
            <pc:sldMk cId="3911975187" sldId="263"/>
            <ac:spMk id="33" creationId="{C6D243F3-FDC1-5220-961A-D3A5D548223E}"/>
          </ac:spMkLst>
        </pc:spChg>
        <pc:spChg chg="add mod">
          <ac:chgData name="Anders Blomqvist" userId="2eb26435-d4ee-4a85-b1d7-0c98cf8ef435" providerId="ADAL" clId="{48B979C0-F1D4-4E8D-BD87-B3E822B61528}" dt="2025-11-18T19:48:03.360" v="2021" actId="20577"/>
          <ac:spMkLst>
            <pc:docMk/>
            <pc:sldMk cId="3911975187" sldId="263"/>
            <ac:spMk id="34" creationId="{618FF63C-433E-1E2B-25CF-4FDCB2FD3167}"/>
          </ac:spMkLst>
        </pc:spChg>
        <pc:spChg chg="add del mod">
          <ac:chgData name="Anders Blomqvist" userId="2eb26435-d4ee-4a85-b1d7-0c98cf8ef435" providerId="ADAL" clId="{48B979C0-F1D4-4E8D-BD87-B3E822B61528}" dt="2025-11-18T19:50:09.437" v="2048" actId="478"/>
          <ac:spMkLst>
            <pc:docMk/>
            <pc:sldMk cId="3911975187" sldId="263"/>
            <ac:spMk id="35" creationId="{63F0E12F-38E0-6898-566D-68207D88B4F5}"/>
          </ac:spMkLst>
        </pc:spChg>
        <pc:spChg chg="add mod">
          <ac:chgData name="Anders Blomqvist" userId="2eb26435-d4ee-4a85-b1d7-0c98cf8ef435" providerId="ADAL" clId="{48B979C0-F1D4-4E8D-BD87-B3E822B61528}" dt="2025-11-18T19:50:13.111" v="2049" actId="1076"/>
          <ac:spMkLst>
            <pc:docMk/>
            <pc:sldMk cId="3911975187" sldId="263"/>
            <ac:spMk id="36" creationId="{B69DDF5C-A5A2-D5E3-C71F-145BD0B4AAC0}"/>
          </ac:spMkLst>
        </pc:spChg>
        <pc:spChg chg="add mod">
          <ac:chgData name="Anders Blomqvist" userId="2eb26435-d4ee-4a85-b1d7-0c98cf8ef435" providerId="ADAL" clId="{48B979C0-F1D4-4E8D-BD87-B3E822B61528}" dt="2025-11-18T19:49:27.183" v="2040" actId="1076"/>
          <ac:spMkLst>
            <pc:docMk/>
            <pc:sldMk cId="3911975187" sldId="263"/>
            <ac:spMk id="37" creationId="{BA7D3B4B-C4BD-25F9-D119-B8A9B2ADD1DC}"/>
          </ac:spMkLst>
        </pc:spChg>
        <pc:spChg chg="add mod">
          <ac:chgData name="Anders Blomqvist" userId="2eb26435-d4ee-4a85-b1d7-0c98cf8ef435" providerId="ADAL" clId="{48B979C0-F1D4-4E8D-BD87-B3E822B61528}" dt="2025-11-18T20:29:26.963" v="3197" actId="1035"/>
          <ac:spMkLst>
            <pc:docMk/>
            <pc:sldMk cId="3911975187" sldId="263"/>
            <ac:spMk id="38" creationId="{FFA477D9-1A8A-7CB8-6CB5-4AE9DE1906AD}"/>
          </ac:spMkLst>
        </pc:spChg>
        <pc:spChg chg="add mod">
          <ac:chgData name="Anders Blomqvist" userId="2eb26435-d4ee-4a85-b1d7-0c98cf8ef435" providerId="ADAL" clId="{48B979C0-F1D4-4E8D-BD87-B3E822B61528}" dt="2025-11-18T19:50:40.601" v="2054" actId="1076"/>
          <ac:spMkLst>
            <pc:docMk/>
            <pc:sldMk cId="3911975187" sldId="263"/>
            <ac:spMk id="39" creationId="{0EE715E6-1C7A-C7A4-5ED2-2DC98B38A31E}"/>
          </ac:spMkLst>
        </pc:spChg>
        <pc:spChg chg="add mod">
          <ac:chgData name="Anders Blomqvist" userId="2eb26435-d4ee-4a85-b1d7-0c98cf8ef435" providerId="ADAL" clId="{48B979C0-F1D4-4E8D-BD87-B3E822B61528}" dt="2025-11-18T19:50:45.555" v="2056" actId="1076"/>
          <ac:spMkLst>
            <pc:docMk/>
            <pc:sldMk cId="3911975187" sldId="263"/>
            <ac:spMk id="40" creationId="{9B408714-08DA-5A01-3045-32F1C21A34DF}"/>
          </ac:spMkLst>
        </pc:spChg>
        <pc:spChg chg="add mod">
          <ac:chgData name="Anders Blomqvist" userId="2eb26435-d4ee-4a85-b1d7-0c98cf8ef435" providerId="ADAL" clId="{48B979C0-F1D4-4E8D-BD87-B3E822B61528}" dt="2025-11-18T19:50:53.448" v="2058" actId="1076"/>
          <ac:spMkLst>
            <pc:docMk/>
            <pc:sldMk cId="3911975187" sldId="263"/>
            <ac:spMk id="41" creationId="{2A5C06C8-8360-591C-9E3A-0E2555C73656}"/>
          </ac:spMkLst>
        </pc:spChg>
        <pc:spChg chg="add mod">
          <ac:chgData name="Anders Blomqvist" userId="2eb26435-d4ee-4a85-b1d7-0c98cf8ef435" providerId="ADAL" clId="{48B979C0-F1D4-4E8D-BD87-B3E822B61528}" dt="2025-11-18T19:50:59.411" v="2060" actId="1076"/>
          <ac:spMkLst>
            <pc:docMk/>
            <pc:sldMk cId="3911975187" sldId="263"/>
            <ac:spMk id="42" creationId="{E2F21FE1-16E8-8210-E63A-96E3D0512AD2}"/>
          </ac:spMkLst>
        </pc:spChg>
        <pc:spChg chg="add mod">
          <ac:chgData name="Anders Blomqvist" userId="2eb26435-d4ee-4a85-b1d7-0c98cf8ef435" providerId="ADAL" clId="{48B979C0-F1D4-4E8D-BD87-B3E822B61528}" dt="2025-11-18T19:51:18.028" v="2062" actId="1076"/>
          <ac:spMkLst>
            <pc:docMk/>
            <pc:sldMk cId="3911975187" sldId="263"/>
            <ac:spMk id="43" creationId="{6912C33F-07D9-1D91-3EDE-196B01B84925}"/>
          </ac:spMkLst>
        </pc:spChg>
        <pc:spChg chg="add mod">
          <ac:chgData name="Anders Blomqvist" userId="2eb26435-d4ee-4a85-b1d7-0c98cf8ef435" providerId="ADAL" clId="{48B979C0-F1D4-4E8D-BD87-B3E822B61528}" dt="2025-11-18T19:52:14.768" v="2071" actId="1036"/>
          <ac:spMkLst>
            <pc:docMk/>
            <pc:sldMk cId="3911975187" sldId="263"/>
            <ac:spMk id="44" creationId="{4522CEE4-8685-9BF1-38DB-00EBEBBF0E4B}"/>
          </ac:spMkLst>
        </pc:spChg>
        <pc:spChg chg="add mod">
          <ac:chgData name="Anders Blomqvist" userId="2eb26435-d4ee-4a85-b1d7-0c98cf8ef435" providerId="ADAL" clId="{48B979C0-F1D4-4E8D-BD87-B3E822B61528}" dt="2025-11-18T19:52:20.428" v="2076" actId="1038"/>
          <ac:spMkLst>
            <pc:docMk/>
            <pc:sldMk cId="3911975187" sldId="263"/>
            <ac:spMk id="45" creationId="{694161CE-5705-62C5-12D5-5964C7C81BBC}"/>
          </ac:spMkLst>
        </pc:spChg>
        <pc:spChg chg="add mod">
          <ac:chgData name="Anders Blomqvist" userId="2eb26435-d4ee-4a85-b1d7-0c98cf8ef435" providerId="ADAL" clId="{48B979C0-F1D4-4E8D-BD87-B3E822B61528}" dt="2025-11-18T19:52:31.449" v="2078" actId="1076"/>
          <ac:spMkLst>
            <pc:docMk/>
            <pc:sldMk cId="3911975187" sldId="263"/>
            <ac:spMk id="46" creationId="{5E96FA30-C583-8248-7B2C-DB4C9A0D47BB}"/>
          </ac:spMkLst>
        </pc:spChg>
        <pc:spChg chg="add mod">
          <ac:chgData name="Anders Blomqvist" userId="2eb26435-d4ee-4a85-b1d7-0c98cf8ef435" providerId="ADAL" clId="{48B979C0-F1D4-4E8D-BD87-B3E822B61528}" dt="2025-11-18T19:53:27.413" v="2112" actId="1035"/>
          <ac:spMkLst>
            <pc:docMk/>
            <pc:sldMk cId="3911975187" sldId="263"/>
            <ac:spMk id="47" creationId="{5421A90F-A6A2-0091-B0C1-64578BC6DF41}"/>
          </ac:spMkLst>
        </pc:spChg>
        <pc:spChg chg="add mod">
          <ac:chgData name="Anders Blomqvist" userId="2eb26435-d4ee-4a85-b1d7-0c98cf8ef435" providerId="ADAL" clId="{48B979C0-F1D4-4E8D-BD87-B3E822B61528}" dt="2025-11-18T19:53:30.554" v="2114" actId="1035"/>
          <ac:spMkLst>
            <pc:docMk/>
            <pc:sldMk cId="3911975187" sldId="263"/>
            <ac:spMk id="48" creationId="{C96A73B8-9427-5406-388E-58A167FCA411}"/>
          </ac:spMkLst>
        </pc:spChg>
        <pc:spChg chg="add mod">
          <ac:chgData name="Anders Blomqvist" userId="2eb26435-d4ee-4a85-b1d7-0c98cf8ef435" providerId="ADAL" clId="{48B979C0-F1D4-4E8D-BD87-B3E822B61528}" dt="2025-11-18T19:53:22.160" v="2110" actId="1076"/>
          <ac:spMkLst>
            <pc:docMk/>
            <pc:sldMk cId="3911975187" sldId="263"/>
            <ac:spMk id="49" creationId="{109FE2DF-7DDD-C242-190B-B0871F0355DA}"/>
          </ac:spMkLst>
        </pc:spChg>
        <pc:spChg chg="add mod">
          <ac:chgData name="Anders Blomqvist" userId="2eb26435-d4ee-4a85-b1d7-0c98cf8ef435" providerId="ADAL" clId="{48B979C0-F1D4-4E8D-BD87-B3E822B61528}" dt="2025-11-18T19:56:18.565" v="2145" actId="1076"/>
          <ac:spMkLst>
            <pc:docMk/>
            <pc:sldMk cId="3911975187" sldId="263"/>
            <ac:spMk id="50" creationId="{96435143-A050-8C0D-76CF-881A00FE46AE}"/>
          </ac:spMkLst>
        </pc:spChg>
        <pc:spChg chg="add mod">
          <ac:chgData name="Anders Blomqvist" userId="2eb26435-d4ee-4a85-b1d7-0c98cf8ef435" providerId="ADAL" clId="{48B979C0-F1D4-4E8D-BD87-B3E822B61528}" dt="2025-11-18T19:57:15.438" v="2147" actId="1076"/>
          <ac:spMkLst>
            <pc:docMk/>
            <pc:sldMk cId="3911975187" sldId="263"/>
            <ac:spMk id="51" creationId="{FAE0E84D-5BC1-C364-0D38-020F51E31BF8}"/>
          </ac:spMkLst>
        </pc:spChg>
        <pc:spChg chg="add mod">
          <ac:chgData name="Anders Blomqvist" userId="2eb26435-d4ee-4a85-b1d7-0c98cf8ef435" providerId="ADAL" clId="{48B979C0-F1D4-4E8D-BD87-B3E822B61528}" dt="2025-11-18T19:57:32.926" v="2149" actId="1076"/>
          <ac:spMkLst>
            <pc:docMk/>
            <pc:sldMk cId="3911975187" sldId="263"/>
            <ac:spMk id="52" creationId="{36DA63C0-855E-69E3-44E1-39905CCC7E4A}"/>
          </ac:spMkLst>
        </pc:spChg>
        <pc:spChg chg="add mod">
          <ac:chgData name="Anders Blomqvist" userId="2eb26435-d4ee-4a85-b1d7-0c98cf8ef435" providerId="ADAL" clId="{48B979C0-F1D4-4E8D-BD87-B3E822B61528}" dt="2025-11-18T19:57:48.472" v="2151" actId="1076"/>
          <ac:spMkLst>
            <pc:docMk/>
            <pc:sldMk cId="3911975187" sldId="263"/>
            <ac:spMk id="53" creationId="{3CFDCC12-899E-6A27-94B3-65C150D2F2D1}"/>
          </ac:spMkLst>
        </pc:spChg>
        <pc:spChg chg="add mod">
          <ac:chgData name="Anders Blomqvist" userId="2eb26435-d4ee-4a85-b1d7-0c98cf8ef435" providerId="ADAL" clId="{48B979C0-F1D4-4E8D-BD87-B3E822B61528}" dt="2025-11-18T19:57:53.391" v="2153" actId="1076"/>
          <ac:spMkLst>
            <pc:docMk/>
            <pc:sldMk cId="3911975187" sldId="263"/>
            <ac:spMk id="54" creationId="{94195E30-13B8-6FC9-0030-A1A92E40EB59}"/>
          </ac:spMkLst>
        </pc:spChg>
        <pc:spChg chg="add mod">
          <ac:chgData name="Anders Blomqvist" userId="2eb26435-d4ee-4a85-b1d7-0c98cf8ef435" providerId="ADAL" clId="{48B979C0-F1D4-4E8D-BD87-B3E822B61528}" dt="2025-11-18T19:58:11.485" v="2155" actId="1076"/>
          <ac:spMkLst>
            <pc:docMk/>
            <pc:sldMk cId="3911975187" sldId="263"/>
            <ac:spMk id="55" creationId="{0FA57E6B-8FD4-77F3-C331-3453599E0C76}"/>
          </ac:spMkLst>
        </pc:spChg>
        <pc:spChg chg="add mod">
          <ac:chgData name="Anders Blomqvist" userId="2eb26435-d4ee-4a85-b1d7-0c98cf8ef435" providerId="ADAL" clId="{48B979C0-F1D4-4E8D-BD87-B3E822B61528}" dt="2025-11-18T19:58:34.765" v="2157" actId="1076"/>
          <ac:spMkLst>
            <pc:docMk/>
            <pc:sldMk cId="3911975187" sldId="263"/>
            <ac:spMk id="56" creationId="{CCE012A2-7A70-3F64-348B-1FFC0D2DEF26}"/>
          </ac:spMkLst>
        </pc:spChg>
        <pc:spChg chg="add mod">
          <ac:chgData name="Anders Blomqvist" userId="2eb26435-d4ee-4a85-b1d7-0c98cf8ef435" providerId="ADAL" clId="{48B979C0-F1D4-4E8D-BD87-B3E822B61528}" dt="2025-11-18T19:58:41.452" v="2161" actId="1036"/>
          <ac:spMkLst>
            <pc:docMk/>
            <pc:sldMk cId="3911975187" sldId="263"/>
            <ac:spMk id="57" creationId="{1F9A44CF-87E4-13B5-6AE0-4E7A51D23527}"/>
          </ac:spMkLst>
        </pc:spChg>
        <pc:spChg chg="add del mod">
          <ac:chgData name="Anders Blomqvist" userId="2eb26435-d4ee-4a85-b1d7-0c98cf8ef435" providerId="ADAL" clId="{48B979C0-F1D4-4E8D-BD87-B3E822B61528}" dt="2025-11-18T19:59:16.332" v="2164" actId="21"/>
          <ac:spMkLst>
            <pc:docMk/>
            <pc:sldMk cId="3911975187" sldId="263"/>
            <ac:spMk id="58" creationId="{35F245F4-511D-F218-6042-465C21E8A922}"/>
          </ac:spMkLst>
        </pc:spChg>
        <pc:spChg chg="add mod">
          <ac:chgData name="Anders Blomqvist" userId="2eb26435-d4ee-4a85-b1d7-0c98cf8ef435" providerId="ADAL" clId="{48B979C0-F1D4-4E8D-BD87-B3E822B61528}" dt="2025-11-18T19:59:24.128" v="2166" actId="1076"/>
          <ac:spMkLst>
            <pc:docMk/>
            <pc:sldMk cId="3911975187" sldId="263"/>
            <ac:spMk id="59" creationId="{35F245F4-511D-F218-6042-465C21E8A922}"/>
          </ac:spMkLst>
        </pc:spChg>
        <pc:spChg chg="add mod">
          <ac:chgData name="Anders Blomqvist" userId="2eb26435-d4ee-4a85-b1d7-0c98cf8ef435" providerId="ADAL" clId="{48B979C0-F1D4-4E8D-BD87-B3E822B61528}" dt="2025-11-18T19:59:39.706" v="2168" actId="1076"/>
          <ac:spMkLst>
            <pc:docMk/>
            <pc:sldMk cId="3911975187" sldId="263"/>
            <ac:spMk id="60" creationId="{66A5B967-9797-33C6-08E1-A4342AB0DCD9}"/>
          </ac:spMkLst>
        </pc:spChg>
        <pc:spChg chg="add mod">
          <ac:chgData name="Anders Blomqvist" userId="2eb26435-d4ee-4a85-b1d7-0c98cf8ef435" providerId="ADAL" clId="{48B979C0-F1D4-4E8D-BD87-B3E822B61528}" dt="2025-11-18T19:59:54.794" v="2170" actId="1076"/>
          <ac:spMkLst>
            <pc:docMk/>
            <pc:sldMk cId="3911975187" sldId="263"/>
            <ac:spMk id="61" creationId="{F219E416-5D13-66B1-E022-25E19E06DC7D}"/>
          </ac:spMkLst>
        </pc:spChg>
        <pc:spChg chg="add mod">
          <ac:chgData name="Anders Blomqvist" userId="2eb26435-d4ee-4a85-b1d7-0c98cf8ef435" providerId="ADAL" clId="{48B979C0-F1D4-4E8D-BD87-B3E822B61528}" dt="2025-11-18T20:00:18.900" v="2173" actId="1076"/>
          <ac:spMkLst>
            <pc:docMk/>
            <pc:sldMk cId="3911975187" sldId="263"/>
            <ac:spMk id="62" creationId="{D0801DFC-18C1-999B-8D15-1D19775AE521}"/>
          </ac:spMkLst>
        </pc:spChg>
        <pc:spChg chg="add mod">
          <ac:chgData name="Anders Blomqvist" userId="2eb26435-d4ee-4a85-b1d7-0c98cf8ef435" providerId="ADAL" clId="{48B979C0-F1D4-4E8D-BD87-B3E822B61528}" dt="2025-11-18T20:00:26.640" v="2175" actId="1076"/>
          <ac:spMkLst>
            <pc:docMk/>
            <pc:sldMk cId="3911975187" sldId="263"/>
            <ac:spMk id="63" creationId="{0137AB41-3E92-DC43-FBA9-02D6369258F9}"/>
          </ac:spMkLst>
        </pc:spChg>
        <pc:spChg chg="add mod">
          <ac:chgData name="Anders Blomqvist" userId="2eb26435-d4ee-4a85-b1d7-0c98cf8ef435" providerId="ADAL" clId="{48B979C0-F1D4-4E8D-BD87-B3E822B61528}" dt="2025-11-18T20:11:36.494" v="2559" actId="207"/>
          <ac:spMkLst>
            <pc:docMk/>
            <pc:sldMk cId="3911975187" sldId="263"/>
            <ac:spMk id="64" creationId="{269DF2B2-3896-E437-48FA-945D0F2B8F8E}"/>
          </ac:spMkLst>
        </pc:spChg>
        <pc:spChg chg="add mod">
          <ac:chgData name="Anders Blomqvist" userId="2eb26435-d4ee-4a85-b1d7-0c98cf8ef435" providerId="ADAL" clId="{48B979C0-F1D4-4E8D-BD87-B3E822B61528}" dt="2025-11-18T20:11:03.380" v="2544" actId="1076"/>
          <ac:spMkLst>
            <pc:docMk/>
            <pc:sldMk cId="3911975187" sldId="263"/>
            <ac:spMk id="65" creationId="{2A8D0DEF-4EEC-1DBC-D2D4-00427C4CE2FD}"/>
          </ac:spMkLst>
        </pc:spChg>
        <pc:spChg chg="add mod">
          <ac:chgData name="Anders Blomqvist" userId="2eb26435-d4ee-4a85-b1d7-0c98cf8ef435" providerId="ADAL" clId="{48B979C0-F1D4-4E8D-BD87-B3E822B61528}" dt="2025-11-18T20:11:17.609" v="2557" actId="20577"/>
          <ac:spMkLst>
            <pc:docMk/>
            <pc:sldMk cId="3911975187" sldId="263"/>
            <ac:spMk id="66" creationId="{093C813E-936D-117E-5371-9D56AA3619F5}"/>
          </ac:spMkLst>
        </pc:spChg>
        <pc:spChg chg="add mod">
          <ac:chgData name="Anders Blomqvist" userId="2eb26435-d4ee-4a85-b1d7-0c98cf8ef435" providerId="ADAL" clId="{48B979C0-F1D4-4E8D-BD87-B3E822B61528}" dt="2025-11-18T20:12:11.811" v="2563" actId="1076"/>
          <ac:spMkLst>
            <pc:docMk/>
            <pc:sldMk cId="3911975187" sldId="263"/>
            <ac:spMk id="67" creationId="{4A055B1F-E681-2C13-22FD-1AAF426E8961}"/>
          </ac:spMkLst>
        </pc:spChg>
        <pc:graphicFrameChg chg="del">
          <ac:chgData name="Anders Blomqvist" userId="2eb26435-d4ee-4a85-b1d7-0c98cf8ef435" providerId="ADAL" clId="{48B979C0-F1D4-4E8D-BD87-B3E822B61528}" dt="2025-11-18T19:01:16.368" v="906" actId="478"/>
          <ac:graphicFrameMkLst>
            <pc:docMk/>
            <pc:sldMk cId="3911975187" sldId="263"/>
            <ac:graphicFrameMk id="4" creationId="{CEB18A4D-CC30-A849-30AF-6F986F5FC75B}"/>
          </ac:graphicFrameMkLst>
        </pc:graphicFrameChg>
        <pc:picChg chg="add del mod">
          <ac:chgData name="Anders Blomqvist" userId="2eb26435-d4ee-4a85-b1d7-0c98cf8ef435" providerId="ADAL" clId="{48B979C0-F1D4-4E8D-BD87-B3E822B61528}" dt="2025-11-18T19:38:50.476" v="1895" actId="478"/>
          <ac:picMkLst>
            <pc:docMk/>
            <pc:sldMk cId="3911975187" sldId="263"/>
            <ac:picMk id="3" creationId="{827293DF-81AB-5388-0913-E11DA22313F7}"/>
          </ac:picMkLst>
        </pc:picChg>
        <pc:picChg chg="add mod">
          <ac:chgData name="Anders Blomqvist" userId="2eb26435-d4ee-4a85-b1d7-0c98cf8ef435" providerId="ADAL" clId="{48B979C0-F1D4-4E8D-BD87-B3E822B61528}" dt="2025-11-18T19:53:07.185" v="2104" actId="1076"/>
          <ac:picMkLst>
            <pc:docMk/>
            <pc:sldMk cId="3911975187" sldId="263"/>
            <ac:picMk id="6" creationId="{889D2BFE-7306-CA25-732B-019405829548}"/>
          </ac:picMkLst>
        </pc:picChg>
        <pc:picChg chg="add mod ord">
          <ac:chgData name="Anders Blomqvist" userId="2eb26435-d4ee-4a85-b1d7-0c98cf8ef435" providerId="ADAL" clId="{48B979C0-F1D4-4E8D-BD87-B3E822B61528}" dt="2025-11-18T19:56:05.808" v="2143" actId="171"/>
          <ac:picMkLst>
            <pc:docMk/>
            <pc:sldMk cId="3911975187" sldId="263"/>
            <ac:picMk id="10" creationId="{2231CCD1-A1A7-4389-3776-B21AF57CDC3F}"/>
          </ac:picMkLst>
        </pc:picChg>
      </pc:sldChg>
      <pc:sldChg chg="new del">
        <pc:chgData name="Anders Blomqvist" userId="2eb26435-d4ee-4a85-b1d7-0c98cf8ef435" providerId="ADAL" clId="{48B979C0-F1D4-4E8D-BD87-B3E822B61528}" dt="2025-11-18T19:01:07.716" v="904" actId="47"/>
        <pc:sldMkLst>
          <pc:docMk/>
          <pc:sldMk cId="4029896718" sldId="263"/>
        </pc:sldMkLst>
      </pc:sldChg>
      <pc:sldChg chg="addSp delSp modSp add del mod">
        <pc:chgData name="Anders Blomqvist" userId="2eb26435-d4ee-4a85-b1d7-0c98cf8ef435" providerId="ADAL" clId="{48B979C0-F1D4-4E8D-BD87-B3E822B61528}" dt="2025-11-18T20:09:48.247" v="2536" actId="47"/>
        <pc:sldMkLst>
          <pc:docMk/>
          <pc:sldMk cId="411935295" sldId="264"/>
        </pc:sldMkLst>
        <pc:spChg chg="add del mod">
          <ac:chgData name="Anders Blomqvist" userId="2eb26435-d4ee-4a85-b1d7-0c98cf8ef435" providerId="ADAL" clId="{48B979C0-F1D4-4E8D-BD87-B3E822B61528}" dt="2025-11-18T19:04:47.883" v="1160"/>
          <ac:spMkLst>
            <pc:docMk/>
            <pc:sldMk cId="411935295" sldId="264"/>
            <ac:spMk id="2" creationId="{791E4182-65D6-D615-6BAD-A84990F02567}"/>
          </ac:spMkLst>
        </pc:spChg>
        <pc:spChg chg="mod">
          <ac:chgData name="Anders Blomqvist" userId="2eb26435-d4ee-4a85-b1d7-0c98cf8ef435" providerId="ADAL" clId="{48B979C0-F1D4-4E8D-BD87-B3E822B61528}" dt="2025-11-18T20:02:51.688" v="2290" actId="5793"/>
          <ac:spMkLst>
            <pc:docMk/>
            <pc:sldMk cId="411935295" sldId="264"/>
            <ac:spMk id="5" creationId="{8526AAD7-0CC6-3D5D-7CBE-67AF7955CCBB}"/>
          </ac:spMkLst>
        </pc:spChg>
        <pc:spChg chg="add mod">
          <ac:chgData name="Anders Blomqvist" userId="2eb26435-d4ee-4a85-b1d7-0c98cf8ef435" providerId="ADAL" clId="{48B979C0-F1D4-4E8D-BD87-B3E822B61528}" dt="2025-11-18T19:09:10.705" v="1424" actId="1076"/>
          <ac:spMkLst>
            <pc:docMk/>
            <pc:sldMk cId="411935295" sldId="264"/>
            <ac:spMk id="8" creationId="{00964758-1930-BE83-B088-20E2F0960B56}"/>
          </ac:spMkLst>
        </pc:spChg>
        <pc:picChg chg="add del mod">
          <ac:chgData name="Anders Blomqvist" userId="2eb26435-d4ee-4a85-b1d7-0c98cf8ef435" providerId="ADAL" clId="{48B979C0-F1D4-4E8D-BD87-B3E822B61528}" dt="2025-11-18T19:04:45.973" v="1158" actId="22"/>
          <ac:picMkLst>
            <pc:docMk/>
            <pc:sldMk cId="411935295" sldId="264"/>
            <ac:picMk id="4" creationId="{6AC36019-3944-7F55-323A-759F35DD511C}"/>
          </ac:picMkLst>
        </pc:picChg>
        <pc:picChg chg="add del">
          <ac:chgData name="Anders Blomqvist" userId="2eb26435-d4ee-4a85-b1d7-0c98cf8ef435" providerId="ADAL" clId="{48B979C0-F1D4-4E8D-BD87-B3E822B61528}" dt="2025-11-18T19:06:04.901" v="1270" actId="478"/>
          <ac:picMkLst>
            <pc:docMk/>
            <pc:sldMk cId="411935295" sldId="264"/>
            <ac:picMk id="7" creationId="{2527301D-BA13-A751-9517-28CBA467E2E7}"/>
          </ac:picMkLst>
        </pc:picChg>
      </pc:sldChg>
      <pc:sldChg chg="addSp delSp modSp add mod ord">
        <pc:chgData name="Anders Blomqvist" userId="2eb26435-d4ee-4a85-b1d7-0c98cf8ef435" providerId="ADAL" clId="{48B979C0-F1D4-4E8D-BD87-B3E822B61528}" dt="2025-11-19T12:00:26.468" v="3303" actId="2711"/>
        <pc:sldMkLst>
          <pc:docMk/>
          <pc:sldMk cId="1722281681" sldId="265"/>
        </pc:sldMkLst>
        <pc:spChg chg="add mod">
          <ac:chgData name="Anders Blomqvist" userId="2eb26435-d4ee-4a85-b1d7-0c98cf8ef435" providerId="ADAL" clId="{48B979C0-F1D4-4E8D-BD87-B3E822B61528}" dt="2025-11-18T20:03:33.757" v="2356" actId="1037"/>
          <ac:spMkLst>
            <pc:docMk/>
            <pc:sldMk cId="1722281681" sldId="265"/>
            <ac:spMk id="3" creationId="{291579A3-3A81-F387-57AB-855543E58A83}"/>
          </ac:spMkLst>
        </pc:spChg>
        <pc:spChg chg="add mod">
          <ac:chgData name="Anders Blomqvist" userId="2eb26435-d4ee-4a85-b1d7-0c98cf8ef435" providerId="ADAL" clId="{48B979C0-F1D4-4E8D-BD87-B3E822B61528}" dt="2025-11-18T20:03:33.757" v="2356" actId="1037"/>
          <ac:spMkLst>
            <pc:docMk/>
            <pc:sldMk cId="1722281681" sldId="265"/>
            <ac:spMk id="4" creationId="{EE966778-2A6D-FFCC-6FE8-DDD76AC225F5}"/>
          </ac:spMkLst>
        </pc:spChg>
        <pc:spChg chg="add mod">
          <ac:chgData name="Anders Blomqvist" userId="2eb26435-d4ee-4a85-b1d7-0c98cf8ef435" providerId="ADAL" clId="{48B979C0-F1D4-4E8D-BD87-B3E822B61528}" dt="2025-11-18T19:32:23.049" v="1860" actId="1076"/>
          <ac:spMkLst>
            <pc:docMk/>
            <pc:sldMk cId="1722281681" sldId="265"/>
            <ac:spMk id="5" creationId="{3403DEFD-126C-4CEB-2CF5-FD4D3298C1D5}"/>
          </ac:spMkLst>
        </pc:spChg>
        <pc:spChg chg="add mod">
          <ac:chgData name="Anders Blomqvist" userId="2eb26435-d4ee-4a85-b1d7-0c98cf8ef435" providerId="ADAL" clId="{48B979C0-F1D4-4E8D-BD87-B3E822B61528}" dt="2025-11-18T19:32:30.120" v="1864" actId="20577"/>
          <ac:spMkLst>
            <pc:docMk/>
            <pc:sldMk cId="1722281681" sldId="265"/>
            <ac:spMk id="6" creationId="{736568EB-E961-5238-1E2A-75A517D1FF88}"/>
          </ac:spMkLst>
        </pc:spChg>
        <pc:spChg chg="add del mod">
          <ac:chgData name="Anders Blomqvist" userId="2eb26435-d4ee-4a85-b1d7-0c98cf8ef435" providerId="ADAL" clId="{48B979C0-F1D4-4E8D-BD87-B3E822B61528}" dt="2025-11-19T11:36:21.248" v="3203" actId="478"/>
          <ac:spMkLst>
            <pc:docMk/>
            <pc:sldMk cId="1722281681" sldId="265"/>
            <ac:spMk id="7" creationId="{44B27AF1-3822-EE95-100C-EBDBB2158674}"/>
          </ac:spMkLst>
        </pc:spChg>
        <pc:spChg chg="add del mod">
          <ac:chgData name="Anders Blomqvist" userId="2eb26435-d4ee-4a85-b1d7-0c98cf8ef435" providerId="ADAL" clId="{48B979C0-F1D4-4E8D-BD87-B3E822B61528}" dt="2025-11-18T20:03:39.080" v="2358" actId="478"/>
          <ac:spMkLst>
            <pc:docMk/>
            <pc:sldMk cId="1722281681" sldId="265"/>
            <ac:spMk id="7" creationId="{F70CBCC1-BC69-057F-7244-E9B1343276EC}"/>
          </ac:spMkLst>
        </pc:spChg>
        <pc:spChg chg="mod">
          <ac:chgData name="Anders Blomqvist" userId="2eb26435-d4ee-4a85-b1d7-0c98cf8ef435" providerId="ADAL" clId="{48B979C0-F1D4-4E8D-BD87-B3E822B61528}" dt="2025-11-18T20:03:33.757" v="2356" actId="1037"/>
          <ac:spMkLst>
            <pc:docMk/>
            <pc:sldMk cId="1722281681" sldId="265"/>
            <ac:spMk id="14" creationId="{0C8CED92-23AE-60CA-9314-39EF7C2C56B5}"/>
          </ac:spMkLst>
        </pc:spChg>
        <pc:spChg chg="mod">
          <ac:chgData name="Anders Blomqvist" userId="2eb26435-d4ee-4a85-b1d7-0c98cf8ef435" providerId="ADAL" clId="{48B979C0-F1D4-4E8D-BD87-B3E822B61528}" dt="2025-11-18T19:31:50.603" v="1842" actId="1076"/>
          <ac:spMkLst>
            <pc:docMk/>
            <pc:sldMk cId="1722281681" sldId="265"/>
            <ac:spMk id="16" creationId="{49E94BFB-39C3-857E-9E10-A113AD697BBD}"/>
          </ac:spMkLst>
        </pc:spChg>
        <pc:spChg chg="add del mod">
          <ac:chgData name="Anders Blomqvist" userId="2eb26435-d4ee-4a85-b1d7-0c98cf8ef435" providerId="ADAL" clId="{48B979C0-F1D4-4E8D-BD87-B3E822B61528}" dt="2025-11-19T11:36:21.248" v="3203" actId="478"/>
          <ac:spMkLst>
            <pc:docMk/>
            <pc:sldMk cId="1722281681" sldId="265"/>
            <ac:spMk id="17" creationId="{FDC385C6-3C25-1E35-BC1D-DE755E8379F6}"/>
          </ac:spMkLst>
        </pc:spChg>
        <pc:spChg chg="add del mod">
          <ac:chgData name="Anders Blomqvist" userId="2eb26435-d4ee-4a85-b1d7-0c98cf8ef435" providerId="ADAL" clId="{48B979C0-F1D4-4E8D-BD87-B3E822B61528}" dt="2025-11-19T11:36:21.248" v="3203" actId="478"/>
          <ac:spMkLst>
            <pc:docMk/>
            <pc:sldMk cId="1722281681" sldId="265"/>
            <ac:spMk id="19" creationId="{414AD49E-ABC1-4FF0-1D32-6D04FA68D973}"/>
          </ac:spMkLst>
        </pc:spChg>
        <pc:spChg chg="add mod">
          <ac:chgData name="Anders Blomqvist" userId="2eb26435-d4ee-4a85-b1d7-0c98cf8ef435" providerId="ADAL" clId="{48B979C0-F1D4-4E8D-BD87-B3E822B61528}" dt="2025-11-19T11:36:24.150" v="3204"/>
          <ac:spMkLst>
            <pc:docMk/>
            <pc:sldMk cId="1722281681" sldId="265"/>
            <ac:spMk id="21" creationId="{9FF0DAE5-3737-5440-0C0E-19687E47E7F1}"/>
          </ac:spMkLst>
        </pc:spChg>
        <pc:spChg chg="add mod">
          <ac:chgData name="Anders Blomqvist" userId="2eb26435-d4ee-4a85-b1d7-0c98cf8ef435" providerId="ADAL" clId="{48B979C0-F1D4-4E8D-BD87-B3E822B61528}" dt="2025-11-19T11:36:24.150" v="3204"/>
          <ac:spMkLst>
            <pc:docMk/>
            <pc:sldMk cId="1722281681" sldId="265"/>
            <ac:spMk id="22" creationId="{DBB362D3-68EE-1451-B812-AA39BC425566}"/>
          </ac:spMkLst>
        </pc:spChg>
        <pc:spChg chg="add mod">
          <ac:chgData name="Anders Blomqvist" userId="2eb26435-d4ee-4a85-b1d7-0c98cf8ef435" providerId="ADAL" clId="{48B979C0-F1D4-4E8D-BD87-B3E822B61528}" dt="2025-11-19T11:36:24.150" v="3204"/>
          <ac:spMkLst>
            <pc:docMk/>
            <pc:sldMk cId="1722281681" sldId="265"/>
            <ac:spMk id="23" creationId="{41978926-4541-024B-2CB3-14EAD43E2D2E}"/>
          </ac:spMkLst>
        </pc:spChg>
        <pc:spChg chg="add mod">
          <ac:chgData name="Anders Blomqvist" userId="2eb26435-d4ee-4a85-b1d7-0c98cf8ef435" providerId="ADAL" clId="{48B979C0-F1D4-4E8D-BD87-B3E822B61528}" dt="2025-11-19T11:36:49.525" v="3234" actId="404"/>
          <ac:spMkLst>
            <pc:docMk/>
            <pc:sldMk cId="1722281681" sldId="265"/>
            <ac:spMk id="24" creationId="{08413C30-BCAA-4294-B322-E386CB5635FE}"/>
          </ac:spMkLst>
        </pc:spChg>
        <pc:spChg chg="add mod">
          <ac:chgData name="Anders Blomqvist" userId="2eb26435-d4ee-4a85-b1d7-0c98cf8ef435" providerId="ADAL" clId="{48B979C0-F1D4-4E8D-BD87-B3E822B61528}" dt="2025-11-19T11:36:55.917" v="3236" actId="1076"/>
          <ac:spMkLst>
            <pc:docMk/>
            <pc:sldMk cId="1722281681" sldId="265"/>
            <ac:spMk id="25" creationId="{C6241E33-FAC4-5059-36B9-4A6F3EBA0AD6}"/>
          </ac:spMkLst>
        </pc:spChg>
        <pc:spChg chg="add mod">
          <ac:chgData name="Anders Blomqvist" userId="2eb26435-d4ee-4a85-b1d7-0c98cf8ef435" providerId="ADAL" clId="{48B979C0-F1D4-4E8D-BD87-B3E822B61528}" dt="2025-11-19T12:00:26.468" v="3303" actId="2711"/>
          <ac:spMkLst>
            <pc:docMk/>
            <pc:sldMk cId="1722281681" sldId="265"/>
            <ac:spMk id="30" creationId="{200D296C-E646-8B90-C5FB-84FC4AE85E5B}"/>
          </ac:spMkLst>
        </pc:spChg>
      </pc:sldChg>
      <pc:sldChg chg="addSp delSp modSp add mod setBg delDesignElem">
        <pc:chgData name="Anders Blomqvist" userId="2eb26435-d4ee-4a85-b1d7-0c98cf8ef435" providerId="ADAL" clId="{48B979C0-F1D4-4E8D-BD87-B3E822B61528}" dt="2025-11-18T20:20:57.530" v="3188" actId="2161"/>
        <pc:sldMkLst>
          <pc:docMk/>
          <pc:sldMk cId="819403931" sldId="266"/>
        </pc:sldMkLst>
        <pc:spChg chg="mod">
          <ac:chgData name="Anders Blomqvist" userId="2eb26435-d4ee-4a85-b1d7-0c98cf8ef435" providerId="ADAL" clId="{48B979C0-F1D4-4E8D-BD87-B3E822B61528}" dt="2025-11-18T20:03:52.475" v="2359" actId="207"/>
          <ac:spMkLst>
            <pc:docMk/>
            <pc:sldMk cId="819403931" sldId="266"/>
            <ac:spMk id="5" creationId="{4702895E-04B8-A5F0-ECCF-45A84F859367}"/>
          </ac:spMkLst>
        </pc:spChg>
        <pc:spChg chg="add del mod">
          <ac:chgData name="Anders Blomqvist" userId="2eb26435-d4ee-4a85-b1d7-0c98cf8ef435" providerId="ADAL" clId="{48B979C0-F1D4-4E8D-BD87-B3E822B61528}" dt="2025-11-18T20:07:50.838" v="2505" actId="478"/>
          <ac:spMkLst>
            <pc:docMk/>
            <pc:sldMk cId="819403931" sldId="266"/>
            <ac:spMk id="13" creationId="{970AFE2E-FA70-9AFA-7793-BA9E6EC722CE}"/>
          </ac:spMkLst>
        </pc:spChg>
        <pc:spChg chg="del">
          <ac:chgData name="Anders Blomqvist" userId="2eb26435-d4ee-4a85-b1d7-0c98cf8ef435" providerId="ADAL" clId="{48B979C0-F1D4-4E8D-BD87-B3E822B61528}" dt="2025-11-18T20:02:39.019" v="2288"/>
          <ac:spMkLst>
            <pc:docMk/>
            <pc:sldMk cId="819403931" sldId="266"/>
            <ac:spMk id="27" creationId="{F3CF58DD-4009-D114-171D-313C8345AE94}"/>
          </ac:spMkLst>
        </pc:spChg>
        <pc:spChg chg="del">
          <ac:chgData name="Anders Blomqvist" userId="2eb26435-d4ee-4a85-b1d7-0c98cf8ef435" providerId="ADAL" clId="{48B979C0-F1D4-4E8D-BD87-B3E822B61528}" dt="2025-11-18T20:02:39.019" v="2288"/>
          <ac:spMkLst>
            <pc:docMk/>
            <pc:sldMk cId="819403931" sldId="266"/>
            <ac:spMk id="29" creationId="{57E638D6-804B-494C-1638-885C5EFBE979}"/>
          </ac:spMkLst>
        </pc:spChg>
        <pc:graphicFrameChg chg="add mod ord modGraphic">
          <ac:chgData name="Anders Blomqvist" userId="2eb26435-d4ee-4a85-b1d7-0c98cf8ef435" providerId="ADAL" clId="{48B979C0-F1D4-4E8D-BD87-B3E822B61528}" dt="2025-11-18T20:20:57.530" v="3188" actId="2161"/>
          <ac:graphicFrameMkLst>
            <pc:docMk/>
            <pc:sldMk cId="819403931" sldId="266"/>
            <ac:graphicFrameMk id="14" creationId="{44D4270D-5907-3B16-0DB2-939AB9CF96D2}"/>
          </ac:graphicFrameMkLst>
        </pc:graphicFrameChg>
        <pc:picChg chg="add del">
          <ac:chgData name="Anders Blomqvist" userId="2eb26435-d4ee-4a85-b1d7-0c98cf8ef435" providerId="ADAL" clId="{48B979C0-F1D4-4E8D-BD87-B3E822B61528}" dt="2025-11-18T20:05:04.182" v="2368" actId="478"/>
          <ac:picMkLst>
            <pc:docMk/>
            <pc:sldMk cId="819403931" sldId="266"/>
            <ac:picMk id="3" creationId="{D37CAD23-C615-FC20-ECFA-6B91D902BA3F}"/>
          </ac:picMkLst>
        </pc:picChg>
        <pc:picChg chg="add mod modCrop">
          <ac:chgData name="Anders Blomqvist" userId="2eb26435-d4ee-4a85-b1d7-0c98cf8ef435" providerId="ADAL" clId="{48B979C0-F1D4-4E8D-BD87-B3E822B61528}" dt="2025-11-18T20:18:04.135" v="3074" actId="1038"/>
          <ac:picMkLst>
            <pc:docMk/>
            <pc:sldMk cId="819403931" sldId="266"/>
            <ac:picMk id="6" creationId="{005C3878-0AB9-B0A6-08E8-36257B9BA5BC}"/>
          </ac:picMkLst>
        </pc:picChg>
        <pc:picChg chg="add mod modCrop">
          <ac:chgData name="Anders Blomqvist" userId="2eb26435-d4ee-4a85-b1d7-0c98cf8ef435" providerId="ADAL" clId="{48B979C0-F1D4-4E8D-BD87-B3E822B61528}" dt="2025-11-18T20:18:01.274" v="3055" actId="1038"/>
          <ac:picMkLst>
            <pc:docMk/>
            <pc:sldMk cId="819403931" sldId="266"/>
            <ac:picMk id="8" creationId="{92C8859C-9EF6-F94D-8146-E1B6EA1561C9}"/>
          </ac:picMkLst>
        </pc:picChg>
        <pc:picChg chg="add mod modCrop">
          <ac:chgData name="Anders Blomqvist" userId="2eb26435-d4ee-4a85-b1d7-0c98cf8ef435" providerId="ADAL" clId="{48B979C0-F1D4-4E8D-BD87-B3E822B61528}" dt="2025-11-18T20:17:52.137" v="3006" actId="14100"/>
          <ac:picMkLst>
            <pc:docMk/>
            <pc:sldMk cId="819403931" sldId="266"/>
            <ac:picMk id="10" creationId="{EFE4A919-2BED-395C-946B-9C1038A1A66F}"/>
          </ac:picMkLst>
        </pc:picChg>
        <pc:picChg chg="add mod modCrop">
          <ac:chgData name="Anders Blomqvist" userId="2eb26435-d4ee-4a85-b1d7-0c98cf8ef435" providerId="ADAL" clId="{48B979C0-F1D4-4E8D-BD87-B3E822B61528}" dt="2025-11-18T20:17:55.965" v="3024" actId="1037"/>
          <ac:picMkLst>
            <pc:docMk/>
            <pc:sldMk cId="819403931" sldId="266"/>
            <ac:picMk id="12" creationId="{5F7FF61D-5066-9A77-9219-471CE895AF86}"/>
          </ac:picMkLst>
        </pc:picChg>
        <pc:cxnChg chg="del">
          <ac:chgData name="Anders Blomqvist" userId="2eb26435-d4ee-4a85-b1d7-0c98cf8ef435" providerId="ADAL" clId="{48B979C0-F1D4-4E8D-BD87-B3E822B61528}" dt="2025-11-18T20:02:39.019" v="2288"/>
          <ac:cxnSpMkLst>
            <pc:docMk/>
            <pc:sldMk cId="819403931" sldId="266"/>
            <ac:cxnSpMk id="18" creationId="{4C05DB1C-5E8F-E295-DD15-7E71C130B8FE}"/>
          </ac:cxnSpMkLst>
        </pc:cxnChg>
        <pc:cxnChg chg="del">
          <ac:chgData name="Anders Blomqvist" userId="2eb26435-d4ee-4a85-b1d7-0c98cf8ef435" providerId="ADAL" clId="{48B979C0-F1D4-4E8D-BD87-B3E822B61528}" dt="2025-11-18T20:02:39.019" v="2288"/>
          <ac:cxnSpMkLst>
            <pc:docMk/>
            <pc:sldMk cId="819403931" sldId="266"/>
            <ac:cxnSpMk id="20" creationId="{63BA4FBC-3328-72C2-0C37-9EDD729F1960}"/>
          </ac:cxnSpMkLst>
        </pc:cxnChg>
        <pc:cxnChg chg="del">
          <ac:chgData name="Anders Blomqvist" userId="2eb26435-d4ee-4a85-b1d7-0c98cf8ef435" providerId="ADAL" clId="{48B979C0-F1D4-4E8D-BD87-B3E822B61528}" dt="2025-11-18T20:02:39.019" v="2288"/>
          <ac:cxnSpMkLst>
            <pc:docMk/>
            <pc:sldMk cId="819403931" sldId="266"/>
            <ac:cxnSpMk id="26" creationId="{B671624B-4CEB-4C4B-4AD2-3A580E8E07CA}"/>
          </ac:cxnSpMkLst>
        </pc:cxnChg>
        <pc:cxnChg chg="del">
          <ac:chgData name="Anders Blomqvist" userId="2eb26435-d4ee-4a85-b1d7-0c98cf8ef435" providerId="ADAL" clId="{48B979C0-F1D4-4E8D-BD87-B3E822B61528}" dt="2025-11-18T20:02:39.019" v="2288"/>
          <ac:cxnSpMkLst>
            <pc:docMk/>
            <pc:sldMk cId="819403931" sldId="266"/>
            <ac:cxnSpMk id="28" creationId="{FFFA6AD2-776D-8274-4CB0-F448B05EC712}"/>
          </ac:cxnSpMkLst>
        </pc:cxnChg>
      </pc:sldChg>
      <pc:sldChg chg="new del">
        <pc:chgData name="Anders Blomqvist" userId="2eb26435-d4ee-4a85-b1d7-0c98cf8ef435" providerId="ADAL" clId="{48B979C0-F1D4-4E8D-BD87-B3E822B61528}" dt="2025-11-18T20:02:34.855" v="2286" actId="47"/>
        <pc:sldMkLst>
          <pc:docMk/>
          <pc:sldMk cId="1689073436" sldId="266"/>
        </pc:sldMkLst>
      </pc:sldChg>
      <pc:sldChg chg="addSp delSp modSp new mod">
        <pc:chgData name="Anders Blomqvist" userId="2eb26435-d4ee-4a85-b1d7-0c98cf8ef435" providerId="ADAL" clId="{48B979C0-F1D4-4E8D-BD87-B3E822B61528}" dt="2025-11-18T20:09:45.965" v="2535" actId="1076"/>
        <pc:sldMkLst>
          <pc:docMk/>
          <pc:sldMk cId="3169101040" sldId="267"/>
        </pc:sldMkLst>
        <pc:spChg chg="del">
          <ac:chgData name="Anders Blomqvist" userId="2eb26435-d4ee-4a85-b1d7-0c98cf8ef435" providerId="ADAL" clId="{48B979C0-F1D4-4E8D-BD87-B3E822B61528}" dt="2025-11-18T20:08:33.464" v="2515" actId="478"/>
          <ac:spMkLst>
            <pc:docMk/>
            <pc:sldMk cId="3169101040" sldId="267"/>
            <ac:spMk id="2" creationId="{720A0472-7AC2-60B6-6BC6-1FA741B4B45F}"/>
          </ac:spMkLst>
        </pc:spChg>
        <pc:spChg chg="del">
          <ac:chgData name="Anders Blomqvist" userId="2eb26435-d4ee-4a85-b1d7-0c98cf8ef435" providerId="ADAL" clId="{48B979C0-F1D4-4E8D-BD87-B3E822B61528}" dt="2025-11-18T20:08:35.593" v="2516" actId="478"/>
          <ac:spMkLst>
            <pc:docMk/>
            <pc:sldMk cId="3169101040" sldId="267"/>
            <ac:spMk id="3" creationId="{8F264411-9E78-D4C8-A502-BC510521EEE9}"/>
          </ac:spMkLst>
        </pc:spChg>
        <pc:spChg chg="add mod">
          <ac:chgData name="Anders Blomqvist" userId="2eb26435-d4ee-4a85-b1d7-0c98cf8ef435" providerId="ADAL" clId="{48B979C0-F1D4-4E8D-BD87-B3E822B61528}" dt="2025-11-18T20:09:36.009" v="2534" actId="207"/>
          <ac:spMkLst>
            <pc:docMk/>
            <pc:sldMk cId="3169101040" sldId="267"/>
            <ac:spMk id="5" creationId="{4D5D3F78-1DEA-3E89-4C42-0382DE0ECA58}"/>
          </ac:spMkLst>
        </pc:spChg>
        <pc:spChg chg="add mod">
          <ac:chgData name="Anders Blomqvist" userId="2eb26435-d4ee-4a85-b1d7-0c98cf8ef435" providerId="ADAL" clId="{48B979C0-F1D4-4E8D-BD87-B3E822B61528}" dt="2025-11-18T20:09:45.965" v="2535" actId="1076"/>
          <ac:spMkLst>
            <pc:docMk/>
            <pc:sldMk cId="3169101040" sldId="267"/>
            <ac:spMk id="6" creationId="{07D74674-6522-D041-802F-EA0470B7027E}"/>
          </ac:spMkLst>
        </pc:spChg>
        <pc:picChg chg="add mod">
          <ac:chgData name="Anders Blomqvist" userId="2eb26435-d4ee-4a85-b1d7-0c98cf8ef435" providerId="ADAL" clId="{48B979C0-F1D4-4E8D-BD87-B3E822B61528}" dt="2025-11-18T20:08:24.587" v="2512"/>
          <ac:picMkLst>
            <pc:docMk/>
            <pc:sldMk cId="3169101040" sldId="267"/>
            <ac:picMk id="15" creationId="{9A335090-37DB-460C-A5FC-C2E06541A66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5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1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79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7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6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57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8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1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0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4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90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Östersunds Bandysällskap">
            <a:extLst>
              <a:ext uri="{FF2B5EF4-FFF2-40B4-BE49-F238E27FC236}">
                <a16:creationId xmlns:a16="http://schemas.microsoft.com/office/drawing/2014/main" id="{9A335090-37DB-460C-A5FC-C2E06541A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56" y="68787"/>
            <a:ext cx="2180380" cy="79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4D5D3F78-1DEA-3E89-4C42-0382DE0ECA58}"/>
              </a:ext>
            </a:extLst>
          </p:cNvPr>
          <p:cNvSpPr txBox="1"/>
          <p:nvPr/>
        </p:nvSpPr>
        <p:spPr>
          <a:xfrm>
            <a:off x="646456" y="954145"/>
            <a:ext cx="65698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Istider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Spelschema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Spelschema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Domare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Testa på spel Div3&amp;Damallsvenskan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Uppdrag hemmamatcher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Fotografering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7D74674-6522-D041-802F-EA0470B7027E}"/>
              </a:ext>
            </a:extLst>
          </p:cNvPr>
          <p:cNvSpPr txBox="1"/>
          <p:nvPr/>
        </p:nvSpPr>
        <p:spPr>
          <a:xfrm>
            <a:off x="1338992" y="3200914"/>
            <a:ext cx="985732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dirty="0"/>
              <a:t>MÅNDAG 	19.15/19.45 - 21.00 (med U13)</a:t>
            </a:r>
          </a:p>
          <a:p>
            <a:endParaRPr lang="sv-SE" sz="2800" dirty="0"/>
          </a:p>
          <a:p>
            <a:r>
              <a:rPr lang="sv-SE" sz="2800" dirty="0"/>
              <a:t>TORSDAG	18.00/18.30 - 19.45 (med Div3)</a:t>
            </a:r>
          </a:p>
          <a:p>
            <a:endParaRPr lang="sv-SE" sz="2800" dirty="0"/>
          </a:p>
          <a:p>
            <a:r>
              <a:rPr lang="sv-SE" sz="2800" dirty="0"/>
              <a:t>SÖNDAG	18.30/19.00 – 20.00 (med damer förhoppningsvis)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380C1407-1E90-B018-A77C-B9769EF4A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8779" y="954146"/>
            <a:ext cx="5446441" cy="102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10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AC8579-5A7B-0430-3176-A50C45D39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02C4D69-E4F8-16DA-4CE5-CE529063D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14D38D0-A724-43D0-7C03-FB032EED0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>
            <a:extLst>
              <a:ext uri="{FF2B5EF4-FFF2-40B4-BE49-F238E27FC236}">
                <a16:creationId xmlns:a16="http://schemas.microsoft.com/office/drawing/2014/main" id="{7CD689E5-B33F-33BD-3D82-FDB4B73C5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D1108802-EFFD-2BA4-617D-9404D508E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5967F33-9660-0AA2-E11D-62AC37EE3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476" y="723900"/>
            <a:ext cx="10610474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E9D4033-39B8-A44B-807E-43F2E5651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10591800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Östersunds Bandysällskap">
            <a:extLst>
              <a:ext uri="{FF2B5EF4-FFF2-40B4-BE49-F238E27FC236}">
                <a16:creationId xmlns:a16="http://schemas.microsoft.com/office/drawing/2014/main" id="{878A4A42-3DB3-8359-D9C4-01947475C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56" y="68787"/>
            <a:ext cx="2180380" cy="79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objekt 1" descr="En bild som visar text, skärmbild, nummer, programvara&#10;&#10;AI-genererat innehåll kan vara felaktigt.">
            <a:extLst>
              <a:ext uri="{FF2B5EF4-FFF2-40B4-BE49-F238E27FC236}">
                <a16:creationId xmlns:a16="http://schemas.microsoft.com/office/drawing/2014/main" id="{AE3BF33A-5717-7DD9-7B39-F25B04AE1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3430" y="416712"/>
            <a:ext cx="5526170" cy="6024575"/>
          </a:xfrm>
          <a:prstGeom prst="rect">
            <a:avLst/>
          </a:prstGeom>
        </p:spPr>
      </p:pic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091DEF21-1CDF-18B5-3E8B-2F279663A1D8}"/>
              </a:ext>
            </a:extLst>
          </p:cNvPr>
          <p:cNvSpPr/>
          <p:nvPr/>
        </p:nvSpPr>
        <p:spPr>
          <a:xfrm>
            <a:off x="2641600" y="1337733"/>
            <a:ext cx="9042400" cy="165099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30B5FD7-0B8F-3064-874A-312EA9F071CC}"/>
              </a:ext>
            </a:extLst>
          </p:cNvPr>
          <p:cNvSpPr txBox="1"/>
          <p:nvPr/>
        </p:nvSpPr>
        <p:spPr>
          <a:xfrm>
            <a:off x="9344292" y="1978564"/>
            <a:ext cx="2277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Nästa helg (vecka 48)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DE8C0F54-1BE0-6E7A-5D4E-29C5451E295B}"/>
              </a:ext>
            </a:extLst>
          </p:cNvPr>
          <p:cNvSpPr/>
          <p:nvPr/>
        </p:nvSpPr>
        <p:spPr>
          <a:xfrm>
            <a:off x="2641600" y="3056464"/>
            <a:ext cx="9042400" cy="165099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EA5C447F-FA46-A657-2C1E-65781C743E4C}"/>
              </a:ext>
            </a:extLst>
          </p:cNvPr>
          <p:cNvSpPr txBox="1"/>
          <p:nvPr/>
        </p:nvSpPr>
        <p:spPr>
          <a:xfrm>
            <a:off x="9271387" y="3756564"/>
            <a:ext cx="2423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Helgen efter (vecka 49)</a:t>
            </a: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27426FAD-6F4E-C3D5-D832-AE0288C3F3A4}"/>
              </a:ext>
            </a:extLst>
          </p:cNvPr>
          <p:cNvSpPr/>
          <p:nvPr/>
        </p:nvSpPr>
        <p:spPr>
          <a:xfrm>
            <a:off x="2641600" y="4773359"/>
            <a:ext cx="9042400" cy="165099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4F9686B-8290-5A22-D98E-F01D864DCBBB}"/>
              </a:ext>
            </a:extLst>
          </p:cNvPr>
          <p:cNvSpPr txBox="1"/>
          <p:nvPr/>
        </p:nvSpPr>
        <p:spPr>
          <a:xfrm>
            <a:off x="8843479" y="5427563"/>
            <a:ext cx="2840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Helgen efter den (vecka 50)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886E6D1D-0E69-E9BA-1751-B4DF0005F9EF}"/>
              </a:ext>
            </a:extLst>
          </p:cNvPr>
          <p:cNvSpPr txBox="1"/>
          <p:nvPr/>
        </p:nvSpPr>
        <p:spPr>
          <a:xfrm>
            <a:off x="646456" y="954145"/>
            <a:ext cx="6569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Spelschema </a:t>
            </a:r>
          </a:p>
          <a:p>
            <a:endParaRPr lang="sv-SE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58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9DA247-0B63-8DA8-F74A-479CC8B4B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5D9F849-2366-7177-F8CD-57FA726BD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07723E-CFD5-766A-BC4E-B56AA5CB3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>
            <a:extLst>
              <a:ext uri="{FF2B5EF4-FFF2-40B4-BE49-F238E27FC236}">
                <a16:creationId xmlns:a16="http://schemas.microsoft.com/office/drawing/2014/main" id="{4F3508E8-5B8E-567D-FF16-1DA923663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831B8ED9-9063-FE44-3391-FD7E63BCA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45B661-C3EF-527D-9379-509C7819C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476" y="723900"/>
            <a:ext cx="10610474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5A81F44-FAE8-19D7-FE10-08FEF024A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10591800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Östersunds Bandysällskap">
            <a:extLst>
              <a:ext uri="{FF2B5EF4-FFF2-40B4-BE49-F238E27FC236}">
                <a16:creationId xmlns:a16="http://schemas.microsoft.com/office/drawing/2014/main" id="{99483672-E236-CECE-98EA-42931D3BB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56" y="68787"/>
            <a:ext cx="2180380" cy="79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16F4066B-159C-EA6C-4559-A920987C9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118361"/>
              </p:ext>
            </p:extLst>
          </p:nvPr>
        </p:nvGraphicFramePr>
        <p:xfrm>
          <a:off x="620658" y="1297098"/>
          <a:ext cx="8687595" cy="4121784"/>
        </p:xfrm>
        <a:graphic>
          <a:graphicData uri="http://schemas.openxmlformats.org/drawingml/2006/table">
            <a:tbl>
              <a:tblPr/>
              <a:tblGrid>
                <a:gridCol w="1085950">
                  <a:extLst>
                    <a:ext uri="{9D8B030D-6E8A-4147-A177-3AD203B41FA5}">
                      <a16:colId xmlns:a16="http://schemas.microsoft.com/office/drawing/2014/main" val="2004214316"/>
                    </a:ext>
                  </a:extLst>
                </a:gridCol>
                <a:gridCol w="1254195">
                  <a:extLst>
                    <a:ext uri="{9D8B030D-6E8A-4147-A177-3AD203B41FA5}">
                      <a16:colId xmlns:a16="http://schemas.microsoft.com/office/drawing/2014/main" val="3982646828"/>
                    </a:ext>
                  </a:extLst>
                </a:gridCol>
                <a:gridCol w="1254195">
                  <a:extLst>
                    <a:ext uri="{9D8B030D-6E8A-4147-A177-3AD203B41FA5}">
                      <a16:colId xmlns:a16="http://schemas.microsoft.com/office/drawing/2014/main" val="2639501605"/>
                    </a:ext>
                  </a:extLst>
                </a:gridCol>
                <a:gridCol w="565917">
                  <a:extLst>
                    <a:ext uri="{9D8B030D-6E8A-4147-A177-3AD203B41FA5}">
                      <a16:colId xmlns:a16="http://schemas.microsoft.com/office/drawing/2014/main" val="2033416764"/>
                    </a:ext>
                  </a:extLst>
                </a:gridCol>
                <a:gridCol w="1238900">
                  <a:extLst>
                    <a:ext uri="{9D8B030D-6E8A-4147-A177-3AD203B41FA5}">
                      <a16:colId xmlns:a16="http://schemas.microsoft.com/office/drawing/2014/main" val="1152754858"/>
                    </a:ext>
                  </a:extLst>
                </a:gridCol>
                <a:gridCol w="1238900">
                  <a:extLst>
                    <a:ext uri="{9D8B030D-6E8A-4147-A177-3AD203B41FA5}">
                      <a16:colId xmlns:a16="http://schemas.microsoft.com/office/drawing/2014/main" val="379345728"/>
                    </a:ext>
                  </a:extLst>
                </a:gridCol>
                <a:gridCol w="2049538">
                  <a:extLst>
                    <a:ext uri="{9D8B030D-6E8A-4147-A177-3AD203B41FA5}">
                      <a16:colId xmlns:a16="http://schemas.microsoft.com/office/drawing/2014/main" val="644303436"/>
                    </a:ext>
                  </a:extLst>
                </a:gridCol>
              </a:tblGrid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2026-01-06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Tisdag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11:00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LJUSDAL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Idrottsparken Ljusdal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354107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2026-01-06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Tisdag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15:00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LJUSDAL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Idrottsparken Ljusdal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492330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2026-01-31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Lördag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11.30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BOLLNÄS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 Arena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443858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2026-01-31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Lördag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15.30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BOLLNÄS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 Arena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441240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2026-02-08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Söndag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FALU BS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 Arena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283473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2026-02-14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Lördag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EDSBYN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Svenska Fönster Arena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439278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2026-02-21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Lördag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SANDVIKEN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 arena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920890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2026-02-21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Lördag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SANDVIKEN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 Arena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783397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2026-02-28?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Lördag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12:00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FALU BS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ICANIWILL Lugnet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845730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2026-03-01?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Söndag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12:00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FALU BS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ICANIWILL Lugnet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172393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2026-03-01?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Söndag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18:00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SANDVIKEN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Göransson Arena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097447"/>
                  </a:ext>
                </a:extLst>
              </a:tr>
              <a:tr h="343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FALU BS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ÖSTERSUND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ICANIWILL Lugnet</a:t>
                      </a:r>
                    </a:p>
                  </a:txBody>
                  <a:tcPr marL="8313" marR="8313" marT="8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6659970"/>
                  </a:ext>
                </a:extLst>
              </a:tr>
            </a:tbl>
          </a:graphicData>
        </a:graphic>
      </p:graphicFrame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683860BE-1E36-6961-5584-CF4DCBB9FF62}"/>
              </a:ext>
            </a:extLst>
          </p:cNvPr>
          <p:cNvSpPr/>
          <p:nvPr/>
        </p:nvSpPr>
        <p:spPr>
          <a:xfrm>
            <a:off x="448733" y="1297098"/>
            <a:ext cx="11523134" cy="74872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314DD76-23CF-5B5A-1711-286C9F97B46C}"/>
              </a:ext>
            </a:extLst>
          </p:cNvPr>
          <p:cNvSpPr txBox="1"/>
          <p:nvPr/>
        </p:nvSpPr>
        <p:spPr>
          <a:xfrm>
            <a:off x="9480178" y="1461916"/>
            <a:ext cx="2450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13dagsafton. (Jullovet)</a:t>
            </a:r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841ACAFE-B67D-CDBC-4B02-2CCA4DBCA8A5}"/>
              </a:ext>
            </a:extLst>
          </p:cNvPr>
          <p:cNvSpPr/>
          <p:nvPr/>
        </p:nvSpPr>
        <p:spPr>
          <a:xfrm>
            <a:off x="448733" y="4013698"/>
            <a:ext cx="11523134" cy="1382385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109EB88-9961-E785-16FB-254B27FADBBB}"/>
              </a:ext>
            </a:extLst>
          </p:cNvPr>
          <p:cNvSpPr txBox="1"/>
          <p:nvPr/>
        </p:nvSpPr>
        <p:spPr>
          <a:xfrm>
            <a:off x="9379156" y="4228273"/>
            <a:ext cx="265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Söndag vecka9 (sportlov)</a:t>
            </a:r>
          </a:p>
        </p:txBody>
      </p: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900F3A0A-5C90-A68E-4C45-1E6DAF71A68F}"/>
              </a:ext>
            </a:extLst>
          </p:cNvPr>
          <p:cNvSpPr/>
          <p:nvPr/>
        </p:nvSpPr>
        <p:spPr>
          <a:xfrm>
            <a:off x="442329" y="2036662"/>
            <a:ext cx="11523134" cy="655115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209EA897-D410-6774-B86C-A723FA45E167}"/>
              </a:ext>
            </a:extLst>
          </p:cNvPr>
          <p:cNvSpPr/>
          <p:nvPr/>
        </p:nvSpPr>
        <p:spPr>
          <a:xfrm>
            <a:off x="435925" y="2702876"/>
            <a:ext cx="11523134" cy="346842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97C9E0E3-3E2F-6C9D-DCCC-BDC30B3990F4}"/>
              </a:ext>
            </a:extLst>
          </p:cNvPr>
          <p:cNvSpPr/>
          <p:nvPr/>
        </p:nvSpPr>
        <p:spPr>
          <a:xfrm>
            <a:off x="434497" y="3051833"/>
            <a:ext cx="11523134" cy="346842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993FA98A-6DA9-ABC9-C5C9-06349EF80D19}"/>
              </a:ext>
            </a:extLst>
          </p:cNvPr>
          <p:cNvSpPr/>
          <p:nvPr/>
        </p:nvSpPr>
        <p:spPr>
          <a:xfrm>
            <a:off x="433069" y="3390574"/>
            <a:ext cx="11523134" cy="61444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4D173CA2-466F-300E-E825-DA02D913277B}"/>
              </a:ext>
            </a:extLst>
          </p:cNvPr>
          <p:cNvSpPr txBox="1"/>
          <p:nvPr/>
        </p:nvSpPr>
        <p:spPr>
          <a:xfrm>
            <a:off x="9633799" y="3028527"/>
            <a:ext cx="160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Ihop med U13</a:t>
            </a:r>
          </a:p>
        </p:txBody>
      </p:sp>
    </p:spTree>
    <p:extLst>
      <p:ext uri="{BB962C8B-B14F-4D97-AF65-F5344CB8AC3E}">
        <p14:creationId xmlns:p14="http://schemas.microsoft.com/office/powerpoint/2010/main" val="1544809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BF5FD9-4A0F-8A89-739A-6A83F76C7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5C90CFF-8473-9AE3-237D-51B7802CD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8FC9081-3EED-8F35-C5EA-47DD47A47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>
            <a:extLst>
              <a:ext uri="{FF2B5EF4-FFF2-40B4-BE49-F238E27FC236}">
                <a16:creationId xmlns:a16="http://schemas.microsoft.com/office/drawing/2014/main" id="{3036018D-2CA6-76C5-1C8F-80790D8CD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9CD53612-CC7F-359B-AE71-5E91EA3B3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0576A4C-3420-B168-D0C5-C94DF6286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476" y="723900"/>
            <a:ext cx="10610474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E11D710-EB67-125C-05CD-A47130424A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10591800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Östersunds Bandysällskap">
            <a:extLst>
              <a:ext uri="{FF2B5EF4-FFF2-40B4-BE49-F238E27FC236}">
                <a16:creationId xmlns:a16="http://schemas.microsoft.com/office/drawing/2014/main" id="{1A1AECA0-CC6E-3BF5-405F-194C8641F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56" y="68787"/>
            <a:ext cx="2180380" cy="79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objekt 1" descr="En bild som visar text, skärmbild, nummer, programvara&#10;&#10;AI-genererat innehåll kan vara felaktigt.">
            <a:extLst>
              <a:ext uri="{FF2B5EF4-FFF2-40B4-BE49-F238E27FC236}">
                <a16:creationId xmlns:a16="http://schemas.microsoft.com/office/drawing/2014/main" id="{B9A34C79-774B-0B5E-F233-1A9C21460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3430" y="416712"/>
            <a:ext cx="5526170" cy="6024575"/>
          </a:xfrm>
          <a:prstGeom prst="rect">
            <a:avLst/>
          </a:prstGeom>
        </p:spPr>
      </p:pic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42A4514F-DA8C-5A70-E59D-9C02456F6A92}"/>
              </a:ext>
            </a:extLst>
          </p:cNvPr>
          <p:cNvSpPr/>
          <p:nvPr/>
        </p:nvSpPr>
        <p:spPr>
          <a:xfrm>
            <a:off x="2641600" y="1337733"/>
            <a:ext cx="9042400" cy="165099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81DCC5F-BE4A-447B-4F23-864321F64201}"/>
              </a:ext>
            </a:extLst>
          </p:cNvPr>
          <p:cNvSpPr txBox="1"/>
          <p:nvPr/>
        </p:nvSpPr>
        <p:spPr>
          <a:xfrm>
            <a:off x="9344292" y="1978564"/>
            <a:ext cx="2277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Nästa helg (vecka 48)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943457A1-6853-F6B6-AF00-04E293C401D1}"/>
              </a:ext>
            </a:extLst>
          </p:cNvPr>
          <p:cNvSpPr/>
          <p:nvPr/>
        </p:nvSpPr>
        <p:spPr>
          <a:xfrm>
            <a:off x="2641600" y="3056464"/>
            <a:ext cx="9042400" cy="165099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D3D91932-AFC5-24DE-50AD-5E8ED5EB3B53}"/>
              </a:ext>
            </a:extLst>
          </p:cNvPr>
          <p:cNvSpPr txBox="1"/>
          <p:nvPr/>
        </p:nvSpPr>
        <p:spPr>
          <a:xfrm>
            <a:off x="9271387" y="3756564"/>
            <a:ext cx="2423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Helgen efter (vecka 49)</a:t>
            </a: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741A6B28-1A3F-4A64-D290-929DE1E48921}"/>
              </a:ext>
            </a:extLst>
          </p:cNvPr>
          <p:cNvSpPr/>
          <p:nvPr/>
        </p:nvSpPr>
        <p:spPr>
          <a:xfrm>
            <a:off x="2641600" y="4773359"/>
            <a:ext cx="9042400" cy="1650994"/>
          </a:xfrm>
          <a:prstGeom prst="roundRect">
            <a:avLst/>
          </a:prstGeom>
          <a:noFill/>
          <a:ln w="38100" cap="flat" cmpd="sng" algn="ctr">
            <a:solidFill>
              <a:srgbClr val="00924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B2AFBCB-69C4-FBFD-1797-C4198D42140C}"/>
              </a:ext>
            </a:extLst>
          </p:cNvPr>
          <p:cNvSpPr txBox="1"/>
          <p:nvPr/>
        </p:nvSpPr>
        <p:spPr>
          <a:xfrm>
            <a:off x="8843479" y="5427563"/>
            <a:ext cx="2840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Helgen efter den (vecka 50)</a:t>
            </a:r>
          </a:p>
        </p:txBody>
      </p:sp>
      <p:sp>
        <p:nvSpPr>
          <p:cNvPr id="14" name="Pil: höger 13">
            <a:extLst>
              <a:ext uri="{FF2B5EF4-FFF2-40B4-BE49-F238E27FC236}">
                <a16:creationId xmlns:a16="http://schemas.microsoft.com/office/drawing/2014/main" id="{0C8CED92-23AE-60CA-9314-39EF7C2C56B5}"/>
              </a:ext>
            </a:extLst>
          </p:cNvPr>
          <p:cNvSpPr/>
          <p:nvPr/>
        </p:nvSpPr>
        <p:spPr>
          <a:xfrm>
            <a:off x="171777" y="1128713"/>
            <a:ext cx="1663651" cy="484632"/>
          </a:xfrm>
          <a:prstGeom prst="rightArrow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DOMARE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49E94BFB-39C3-857E-9E10-A113AD697BBD}"/>
              </a:ext>
            </a:extLst>
          </p:cNvPr>
          <p:cNvSpPr txBox="1"/>
          <p:nvPr/>
        </p:nvSpPr>
        <p:spPr>
          <a:xfrm>
            <a:off x="1772928" y="913432"/>
            <a:ext cx="841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(U13)</a:t>
            </a:r>
          </a:p>
          <a:p>
            <a:r>
              <a:rPr lang="sv-SE" dirty="0"/>
              <a:t>22Nov</a:t>
            </a:r>
          </a:p>
        </p:txBody>
      </p:sp>
      <p:sp>
        <p:nvSpPr>
          <p:cNvPr id="3" name="Pil: höger 2">
            <a:extLst>
              <a:ext uri="{FF2B5EF4-FFF2-40B4-BE49-F238E27FC236}">
                <a16:creationId xmlns:a16="http://schemas.microsoft.com/office/drawing/2014/main" id="{291579A3-3A81-F387-57AB-855543E58A83}"/>
              </a:ext>
            </a:extLst>
          </p:cNvPr>
          <p:cNvSpPr/>
          <p:nvPr/>
        </p:nvSpPr>
        <p:spPr>
          <a:xfrm>
            <a:off x="194471" y="4942931"/>
            <a:ext cx="1670497" cy="484632"/>
          </a:xfrm>
          <a:prstGeom prst="rightArrow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DOMARE</a:t>
            </a:r>
          </a:p>
        </p:txBody>
      </p:sp>
      <p:sp>
        <p:nvSpPr>
          <p:cNvPr id="4" name="Pil: höger 3">
            <a:extLst>
              <a:ext uri="{FF2B5EF4-FFF2-40B4-BE49-F238E27FC236}">
                <a16:creationId xmlns:a16="http://schemas.microsoft.com/office/drawing/2014/main" id="{EE966778-2A6D-FFCC-6FE8-DDD76AC225F5}"/>
              </a:ext>
            </a:extLst>
          </p:cNvPr>
          <p:cNvSpPr/>
          <p:nvPr/>
        </p:nvSpPr>
        <p:spPr>
          <a:xfrm>
            <a:off x="194471" y="5768723"/>
            <a:ext cx="1670497" cy="484632"/>
          </a:xfrm>
          <a:prstGeom prst="rightArrow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DOMARE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403DEFD-126C-4CEB-2CF5-FD4D3298C1D5}"/>
              </a:ext>
            </a:extLst>
          </p:cNvPr>
          <p:cNvSpPr txBox="1"/>
          <p:nvPr/>
        </p:nvSpPr>
        <p:spPr>
          <a:xfrm>
            <a:off x="1856266" y="5000581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13Dec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36568EB-E961-5238-1E2A-75A517D1FF88}"/>
              </a:ext>
            </a:extLst>
          </p:cNvPr>
          <p:cNvSpPr txBox="1"/>
          <p:nvPr/>
        </p:nvSpPr>
        <p:spPr>
          <a:xfrm>
            <a:off x="1806352" y="5826373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14Dec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08413C30-BCAA-4294-B322-E386CB5635FE}"/>
              </a:ext>
            </a:extLst>
          </p:cNvPr>
          <p:cNvSpPr txBox="1"/>
          <p:nvPr/>
        </p:nvSpPr>
        <p:spPr>
          <a:xfrm>
            <a:off x="1810725" y="1636544"/>
            <a:ext cx="84164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29Nov</a:t>
            </a:r>
          </a:p>
          <a:p>
            <a:r>
              <a:rPr lang="sv-SE" sz="1200" dirty="0"/>
              <a:t>(poolspel)</a:t>
            </a:r>
          </a:p>
        </p:txBody>
      </p:sp>
      <p:sp>
        <p:nvSpPr>
          <p:cNvPr id="25" name="Pil: höger 24">
            <a:extLst>
              <a:ext uri="{FF2B5EF4-FFF2-40B4-BE49-F238E27FC236}">
                <a16:creationId xmlns:a16="http://schemas.microsoft.com/office/drawing/2014/main" id="{C6241E33-FAC4-5059-36B9-4A6F3EBA0AD6}"/>
              </a:ext>
            </a:extLst>
          </p:cNvPr>
          <p:cNvSpPr/>
          <p:nvPr/>
        </p:nvSpPr>
        <p:spPr>
          <a:xfrm>
            <a:off x="201317" y="1664152"/>
            <a:ext cx="1663651" cy="484632"/>
          </a:xfrm>
          <a:prstGeom prst="rightArrow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DOMARE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200D296C-E646-8B90-C5FB-84FC4AE85E5B}"/>
              </a:ext>
            </a:extLst>
          </p:cNvPr>
          <p:cNvSpPr txBox="1"/>
          <p:nvPr/>
        </p:nvSpPr>
        <p:spPr>
          <a:xfrm>
            <a:off x="8165197" y="1592298"/>
            <a:ext cx="16578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strike="sngStrike" dirty="0" err="1">
                <a:latin typeface="Algerian" panose="04020705040A02060702" pitchFamily="82" charset="0"/>
                <a:cs typeface="Aldhabi" panose="020F0502020204030204" pitchFamily="2" charset="-78"/>
              </a:rPr>
              <a:t>Utvecklingslaget</a:t>
            </a:r>
            <a:endParaRPr lang="sv-SE" sz="1200" strike="sngStrike" dirty="0">
              <a:latin typeface="Algerian" panose="04020705040A02060702" pitchFamily="82" charset="0"/>
              <a:cs typeface="Aldhabi" panose="020F05020202040302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22281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085432-427E-5D52-DF73-6E913EB0E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9B5CCF3-178F-3640-F010-70CDAF7CE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0E5F13-896C-D9EF-BA87-A4EB2D166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>
            <a:extLst>
              <a:ext uri="{FF2B5EF4-FFF2-40B4-BE49-F238E27FC236}">
                <a16:creationId xmlns:a16="http://schemas.microsoft.com/office/drawing/2014/main" id="{84E33CA9-8697-DF9D-BCC4-DC3E0B885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6B3D3FAB-C074-67D2-6774-AC6099C3D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62C3CD4-00D0-2D48-5E11-5917EF18F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476" y="723900"/>
            <a:ext cx="10610474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4A3FE1-4F5A-4DAB-E390-EEF05DBE1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10591800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Östersunds Bandysällskap">
            <a:extLst>
              <a:ext uri="{FF2B5EF4-FFF2-40B4-BE49-F238E27FC236}">
                <a16:creationId xmlns:a16="http://schemas.microsoft.com/office/drawing/2014/main" id="{97D7F2D6-BBFA-7227-C087-C92E9794F3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56" y="68787"/>
            <a:ext cx="2180380" cy="79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objekt 5" descr="En bild som visar text, skärmbild, nummer, Teckensnitt&#10;&#10;AI-genererat innehåll kan vara felaktigt.">
            <a:extLst>
              <a:ext uri="{FF2B5EF4-FFF2-40B4-BE49-F238E27FC236}">
                <a16:creationId xmlns:a16="http://schemas.microsoft.com/office/drawing/2014/main" id="{889D2BFE-7306-CA25-732B-019405829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635" y="3538168"/>
            <a:ext cx="8800765" cy="2380188"/>
          </a:xfrm>
          <a:prstGeom prst="rect">
            <a:avLst/>
          </a:prstGeom>
        </p:spPr>
      </p:pic>
      <p:sp>
        <p:nvSpPr>
          <p:cNvPr id="12" name="Flödesschema: Koppling 11">
            <a:extLst>
              <a:ext uri="{FF2B5EF4-FFF2-40B4-BE49-F238E27FC236}">
                <a16:creationId xmlns:a16="http://schemas.microsoft.com/office/drawing/2014/main" id="{0BC15B3F-1FDA-9822-83BC-E8C825CE764F}"/>
              </a:ext>
            </a:extLst>
          </p:cNvPr>
          <p:cNvSpPr/>
          <p:nvPr/>
        </p:nvSpPr>
        <p:spPr>
          <a:xfrm>
            <a:off x="3397080" y="2545767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Flödesschema: Koppling 15">
            <a:extLst>
              <a:ext uri="{FF2B5EF4-FFF2-40B4-BE49-F238E27FC236}">
                <a16:creationId xmlns:a16="http://schemas.microsoft.com/office/drawing/2014/main" id="{95AA0EED-E794-68ED-C87B-89800F52772C}"/>
              </a:ext>
            </a:extLst>
          </p:cNvPr>
          <p:cNvSpPr/>
          <p:nvPr/>
        </p:nvSpPr>
        <p:spPr>
          <a:xfrm>
            <a:off x="7894397" y="939644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Flödesschema: Koppling 16">
            <a:extLst>
              <a:ext uri="{FF2B5EF4-FFF2-40B4-BE49-F238E27FC236}">
                <a16:creationId xmlns:a16="http://schemas.microsoft.com/office/drawing/2014/main" id="{A6A6508D-E435-11B9-AA6E-0F83C10AD4BD}"/>
              </a:ext>
            </a:extLst>
          </p:cNvPr>
          <p:cNvSpPr/>
          <p:nvPr/>
        </p:nvSpPr>
        <p:spPr>
          <a:xfrm>
            <a:off x="6415424" y="1986148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Flödesschema: Koppling 18">
            <a:extLst>
              <a:ext uri="{FF2B5EF4-FFF2-40B4-BE49-F238E27FC236}">
                <a16:creationId xmlns:a16="http://schemas.microsoft.com/office/drawing/2014/main" id="{ABE76FF9-0D69-5018-E622-6904D0D660A9}"/>
              </a:ext>
            </a:extLst>
          </p:cNvPr>
          <p:cNvSpPr/>
          <p:nvPr/>
        </p:nvSpPr>
        <p:spPr>
          <a:xfrm>
            <a:off x="6771409" y="1981521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45054F0F-3E6F-410D-FF27-F4497B91F1C3}"/>
              </a:ext>
            </a:extLst>
          </p:cNvPr>
          <p:cNvSpPr txBox="1"/>
          <p:nvPr/>
        </p:nvSpPr>
        <p:spPr>
          <a:xfrm>
            <a:off x="8271164" y="896844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Domare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5160795E-91FB-673D-FE5D-FC6D911D8CF3}"/>
              </a:ext>
            </a:extLst>
          </p:cNvPr>
          <p:cNvSpPr/>
          <p:nvPr/>
        </p:nvSpPr>
        <p:spPr>
          <a:xfrm>
            <a:off x="4720194" y="2802168"/>
            <a:ext cx="376767" cy="319807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7AAED7B5-0744-AC67-D9C6-FF477A9EF219}"/>
              </a:ext>
            </a:extLst>
          </p:cNvPr>
          <p:cNvSpPr/>
          <p:nvPr/>
        </p:nvSpPr>
        <p:spPr>
          <a:xfrm>
            <a:off x="3675352" y="4177140"/>
            <a:ext cx="376767" cy="319807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7030A0"/>
                </a:solidFill>
              </a:rPr>
              <a:t>F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80AFA931-F188-33D0-9521-7E747D0B9C13}"/>
              </a:ext>
            </a:extLst>
          </p:cNvPr>
          <p:cNvSpPr/>
          <p:nvPr/>
        </p:nvSpPr>
        <p:spPr>
          <a:xfrm>
            <a:off x="7894396" y="1343134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Likbent triangel 30">
            <a:extLst>
              <a:ext uri="{FF2B5EF4-FFF2-40B4-BE49-F238E27FC236}">
                <a16:creationId xmlns:a16="http://schemas.microsoft.com/office/drawing/2014/main" id="{0BB5C680-AF94-0672-CD7E-C0A93E325EE1}"/>
              </a:ext>
            </a:extLst>
          </p:cNvPr>
          <p:cNvSpPr/>
          <p:nvPr/>
        </p:nvSpPr>
        <p:spPr>
          <a:xfrm>
            <a:off x="3346471" y="2387574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Likbent triangel 31">
            <a:extLst>
              <a:ext uri="{FF2B5EF4-FFF2-40B4-BE49-F238E27FC236}">
                <a16:creationId xmlns:a16="http://schemas.microsoft.com/office/drawing/2014/main" id="{E6E66504-58D5-B3D0-AFA2-650E006F407F}"/>
              </a:ext>
            </a:extLst>
          </p:cNvPr>
          <p:cNvSpPr/>
          <p:nvPr/>
        </p:nvSpPr>
        <p:spPr>
          <a:xfrm>
            <a:off x="7843788" y="1754273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C6D243F3-FDC1-5220-961A-D3A5D548223E}"/>
              </a:ext>
            </a:extLst>
          </p:cNvPr>
          <p:cNvSpPr txBox="1"/>
          <p:nvPr/>
        </p:nvSpPr>
        <p:spPr>
          <a:xfrm>
            <a:off x="8271163" y="1297253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Match</a:t>
            </a:r>
          </a:p>
        </p:txBody>
      </p:sp>
      <p:pic>
        <p:nvPicPr>
          <p:cNvPr id="10" name="Bildobjekt 9" descr="En bild som visar text, skärmbild, nummer, Teckensnitt&#10;&#10;AI-genererat innehåll kan vara felaktigt.">
            <a:extLst>
              <a:ext uri="{FF2B5EF4-FFF2-40B4-BE49-F238E27FC236}">
                <a16:creationId xmlns:a16="http://schemas.microsoft.com/office/drawing/2014/main" id="{2231CCD1-A1A7-4389-3776-B21AF57CDC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7635" y="1074299"/>
            <a:ext cx="5915975" cy="2380188"/>
          </a:xfrm>
          <a:prstGeom prst="rect">
            <a:avLst/>
          </a:prstGeom>
        </p:spPr>
      </p:pic>
      <p:sp>
        <p:nvSpPr>
          <p:cNvPr id="34" name="textruta 33">
            <a:extLst>
              <a:ext uri="{FF2B5EF4-FFF2-40B4-BE49-F238E27FC236}">
                <a16:creationId xmlns:a16="http://schemas.microsoft.com/office/drawing/2014/main" id="{618FF63C-433E-1E2B-25CF-4FDCB2FD3167}"/>
              </a:ext>
            </a:extLst>
          </p:cNvPr>
          <p:cNvSpPr txBox="1"/>
          <p:nvPr/>
        </p:nvSpPr>
        <p:spPr>
          <a:xfrm>
            <a:off x="8271164" y="183426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Dam</a:t>
            </a:r>
          </a:p>
        </p:txBody>
      </p:sp>
      <p:sp>
        <p:nvSpPr>
          <p:cNvPr id="36" name="Femhörning 35">
            <a:extLst>
              <a:ext uri="{FF2B5EF4-FFF2-40B4-BE49-F238E27FC236}">
                <a16:creationId xmlns:a16="http://schemas.microsoft.com/office/drawing/2014/main" id="{B69DDF5C-A5A2-D5E3-C71F-145BD0B4AAC0}"/>
              </a:ext>
            </a:extLst>
          </p:cNvPr>
          <p:cNvSpPr/>
          <p:nvPr/>
        </p:nvSpPr>
        <p:spPr>
          <a:xfrm>
            <a:off x="7801070" y="2289825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BA7D3B4B-C4BD-25F9-D119-B8A9B2ADD1DC}"/>
              </a:ext>
            </a:extLst>
          </p:cNvPr>
          <p:cNvSpPr txBox="1"/>
          <p:nvPr/>
        </p:nvSpPr>
        <p:spPr>
          <a:xfrm>
            <a:off x="8287451" y="2317158"/>
            <a:ext cx="66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Div3</a:t>
            </a:r>
          </a:p>
        </p:txBody>
      </p:sp>
      <p:sp>
        <p:nvSpPr>
          <p:cNvPr id="38" name="Femhörning 37">
            <a:extLst>
              <a:ext uri="{FF2B5EF4-FFF2-40B4-BE49-F238E27FC236}">
                <a16:creationId xmlns:a16="http://schemas.microsoft.com/office/drawing/2014/main" id="{FFA477D9-1A8A-7CB8-6CB5-4AE9DE1906AD}"/>
              </a:ext>
            </a:extLst>
          </p:cNvPr>
          <p:cNvSpPr/>
          <p:nvPr/>
        </p:nvSpPr>
        <p:spPr>
          <a:xfrm>
            <a:off x="3282972" y="2474721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0EE715E6-1C7A-C7A4-5ED2-2DC98B38A31E}"/>
              </a:ext>
            </a:extLst>
          </p:cNvPr>
          <p:cNvSpPr/>
          <p:nvPr/>
        </p:nvSpPr>
        <p:spPr>
          <a:xfrm>
            <a:off x="3381588" y="2815029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9B408714-08DA-5A01-3045-32F1C21A34DF}"/>
              </a:ext>
            </a:extLst>
          </p:cNvPr>
          <p:cNvSpPr/>
          <p:nvPr/>
        </p:nvSpPr>
        <p:spPr>
          <a:xfrm>
            <a:off x="3745319" y="2811621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2A5C06C8-8360-591C-9E3A-0E2555C73656}"/>
              </a:ext>
            </a:extLst>
          </p:cNvPr>
          <p:cNvSpPr/>
          <p:nvPr/>
        </p:nvSpPr>
        <p:spPr>
          <a:xfrm>
            <a:off x="6428141" y="1990203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E2F21FE1-16E8-8210-E63A-96E3D0512AD2}"/>
              </a:ext>
            </a:extLst>
          </p:cNvPr>
          <p:cNvSpPr/>
          <p:nvPr/>
        </p:nvSpPr>
        <p:spPr>
          <a:xfrm>
            <a:off x="6776001" y="1988176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6912C33F-07D9-1D91-3EDE-196B01B84925}"/>
              </a:ext>
            </a:extLst>
          </p:cNvPr>
          <p:cNvSpPr/>
          <p:nvPr/>
        </p:nvSpPr>
        <p:spPr>
          <a:xfrm>
            <a:off x="6432733" y="1664027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4522CEE4-8685-9BF1-38DB-00EBEBBF0E4B}"/>
              </a:ext>
            </a:extLst>
          </p:cNvPr>
          <p:cNvSpPr/>
          <p:nvPr/>
        </p:nvSpPr>
        <p:spPr>
          <a:xfrm>
            <a:off x="2031439" y="4454635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694161CE-5705-62C5-12D5-5964C7C81BBC}"/>
              </a:ext>
            </a:extLst>
          </p:cNvPr>
          <p:cNvSpPr/>
          <p:nvPr/>
        </p:nvSpPr>
        <p:spPr>
          <a:xfrm>
            <a:off x="3336320" y="5258978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5E96FA30-C583-8248-7B2C-DB4C9A0D47BB}"/>
              </a:ext>
            </a:extLst>
          </p:cNvPr>
          <p:cNvSpPr/>
          <p:nvPr/>
        </p:nvSpPr>
        <p:spPr>
          <a:xfrm>
            <a:off x="6635066" y="4454634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5421A90F-A6A2-0091-B0C1-64578BC6DF41}"/>
              </a:ext>
            </a:extLst>
          </p:cNvPr>
          <p:cNvSpPr/>
          <p:nvPr/>
        </p:nvSpPr>
        <p:spPr>
          <a:xfrm>
            <a:off x="6314506" y="4676230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C96A73B8-9427-5406-388E-58A167FCA411}"/>
              </a:ext>
            </a:extLst>
          </p:cNvPr>
          <p:cNvSpPr/>
          <p:nvPr/>
        </p:nvSpPr>
        <p:spPr>
          <a:xfrm>
            <a:off x="6314506" y="4999854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109FE2DF-7DDD-C242-190B-B0871F0355DA}"/>
              </a:ext>
            </a:extLst>
          </p:cNvPr>
          <p:cNvSpPr/>
          <p:nvPr/>
        </p:nvSpPr>
        <p:spPr>
          <a:xfrm>
            <a:off x="6314506" y="5295356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Likbent triangel 49">
            <a:extLst>
              <a:ext uri="{FF2B5EF4-FFF2-40B4-BE49-F238E27FC236}">
                <a16:creationId xmlns:a16="http://schemas.microsoft.com/office/drawing/2014/main" id="{96435143-A050-8C0D-76CF-881A00FE46AE}"/>
              </a:ext>
            </a:extLst>
          </p:cNvPr>
          <p:cNvSpPr/>
          <p:nvPr/>
        </p:nvSpPr>
        <p:spPr>
          <a:xfrm>
            <a:off x="3346471" y="2363193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Likbent triangel 50">
            <a:extLst>
              <a:ext uri="{FF2B5EF4-FFF2-40B4-BE49-F238E27FC236}">
                <a16:creationId xmlns:a16="http://schemas.microsoft.com/office/drawing/2014/main" id="{FAE0E84D-5BC1-C364-0D38-020F51E31BF8}"/>
              </a:ext>
            </a:extLst>
          </p:cNvPr>
          <p:cNvSpPr/>
          <p:nvPr/>
        </p:nvSpPr>
        <p:spPr>
          <a:xfrm>
            <a:off x="6712937" y="1525278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Likbent triangel 51">
            <a:extLst>
              <a:ext uri="{FF2B5EF4-FFF2-40B4-BE49-F238E27FC236}">
                <a16:creationId xmlns:a16="http://schemas.microsoft.com/office/drawing/2014/main" id="{36DA63C0-855E-69E3-44E1-39905CCC7E4A}"/>
              </a:ext>
            </a:extLst>
          </p:cNvPr>
          <p:cNvSpPr/>
          <p:nvPr/>
        </p:nvSpPr>
        <p:spPr>
          <a:xfrm>
            <a:off x="6028559" y="2392166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Likbent triangel 52">
            <a:extLst>
              <a:ext uri="{FF2B5EF4-FFF2-40B4-BE49-F238E27FC236}">
                <a16:creationId xmlns:a16="http://schemas.microsoft.com/office/drawing/2014/main" id="{3CFDCC12-899E-6A27-94B3-65C150D2F2D1}"/>
              </a:ext>
            </a:extLst>
          </p:cNvPr>
          <p:cNvSpPr/>
          <p:nvPr/>
        </p:nvSpPr>
        <p:spPr>
          <a:xfrm>
            <a:off x="3624744" y="4297753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Likbent triangel 53">
            <a:extLst>
              <a:ext uri="{FF2B5EF4-FFF2-40B4-BE49-F238E27FC236}">
                <a16:creationId xmlns:a16="http://schemas.microsoft.com/office/drawing/2014/main" id="{94195E30-13B8-6FC9-0030-A1A92E40EB59}"/>
              </a:ext>
            </a:extLst>
          </p:cNvPr>
          <p:cNvSpPr/>
          <p:nvPr/>
        </p:nvSpPr>
        <p:spPr>
          <a:xfrm>
            <a:off x="3621974" y="4816295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Likbent triangel 54">
            <a:extLst>
              <a:ext uri="{FF2B5EF4-FFF2-40B4-BE49-F238E27FC236}">
                <a16:creationId xmlns:a16="http://schemas.microsoft.com/office/drawing/2014/main" id="{0FA57E6B-8FD4-77F3-C331-3453599E0C76}"/>
              </a:ext>
            </a:extLst>
          </p:cNvPr>
          <p:cNvSpPr/>
          <p:nvPr/>
        </p:nvSpPr>
        <p:spPr>
          <a:xfrm>
            <a:off x="6634872" y="4530808"/>
            <a:ext cx="477982" cy="486658"/>
          </a:xfrm>
          <a:prstGeom prst="triangle">
            <a:avLst/>
          </a:prstGeom>
          <a:noFill/>
          <a:ln w="381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Femhörning 55">
            <a:extLst>
              <a:ext uri="{FF2B5EF4-FFF2-40B4-BE49-F238E27FC236}">
                <a16:creationId xmlns:a16="http://schemas.microsoft.com/office/drawing/2014/main" id="{CCE012A2-7A70-3F64-348B-1FFC0D2DEF26}"/>
              </a:ext>
            </a:extLst>
          </p:cNvPr>
          <p:cNvSpPr/>
          <p:nvPr/>
        </p:nvSpPr>
        <p:spPr>
          <a:xfrm>
            <a:off x="3239244" y="4650745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Femhörning 56">
            <a:extLst>
              <a:ext uri="{FF2B5EF4-FFF2-40B4-BE49-F238E27FC236}">
                <a16:creationId xmlns:a16="http://schemas.microsoft.com/office/drawing/2014/main" id="{1F9A44CF-87E4-13B5-6AE0-4E7A51D23527}"/>
              </a:ext>
            </a:extLst>
          </p:cNvPr>
          <p:cNvSpPr/>
          <p:nvPr/>
        </p:nvSpPr>
        <p:spPr>
          <a:xfrm>
            <a:off x="3579256" y="4643616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Femhörning 58">
            <a:extLst>
              <a:ext uri="{FF2B5EF4-FFF2-40B4-BE49-F238E27FC236}">
                <a16:creationId xmlns:a16="http://schemas.microsoft.com/office/drawing/2014/main" id="{35F245F4-511D-F218-6042-465C21E8A922}"/>
              </a:ext>
            </a:extLst>
          </p:cNvPr>
          <p:cNvSpPr/>
          <p:nvPr/>
        </p:nvSpPr>
        <p:spPr>
          <a:xfrm>
            <a:off x="6228773" y="4398340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Femhörning 59">
            <a:extLst>
              <a:ext uri="{FF2B5EF4-FFF2-40B4-BE49-F238E27FC236}">
                <a16:creationId xmlns:a16="http://schemas.microsoft.com/office/drawing/2014/main" id="{66A5B967-9797-33C6-08E1-A4342AB0DCD9}"/>
              </a:ext>
            </a:extLst>
          </p:cNvPr>
          <p:cNvSpPr/>
          <p:nvPr/>
        </p:nvSpPr>
        <p:spPr>
          <a:xfrm>
            <a:off x="6592154" y="4671185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Femhörning 60">
            <a:extLst>
              <a:ext uri="{FF2B5EF4-FFF2-40B4-BE49-F238E27FC236}">
                <a16:creationId xmlns:a16="http://schemas.microsoft.com/office/drawing/2014/main" id="{F219E416-5D13-66B1-E022-25E19E06DC7D}"/>
              </a:ext>
            </a:extLst>
          </p:cNvPr>
          <p:cNvSpPr/>
          <p:nvPr/>
        </p:nvSpPr>
        <p:spPr>
          <a:xfrm>
            <a:off x="6541740" y="4906909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Femhörning 61">
            <a:extLst>
              <a:ext uri="{FF2B5EF4-FFF2-40B4-BE49-F238E27FC236}">
                <a16:creationId xmlns:a16="http://schemas.microsoft.com/office/drawing/2014/main" id="{D0801DFC-18C1-999B-8D15-1D19775AE521}"/>
              </a:ext>
            </a:extLst>
          </p:cNvPr>
          <p:cNvSpPr/>
          <p:nvPr/>
        </p:nvSpPr>
        <p:spPr>
          <a:xfrm>
            <a:off x="6228773" y="5239062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rgbClr val="EE0000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Femhörning 62">
            <a:extLst>
              <a:ext uri="{FF2B5EF4-FFF2-40B4-BE49-F238E27FC236}">
                <a16:creationId xmlns:a16="http://schemas.microsoft.com/office/drawing/2014/main" id="{0137AB41-3E92-DC43-FBA9-02D6369258F9}"/>
              </a:ext>
            </a:extLst>
          </p:cNvPr>
          <p:cNvSpPr/>
          <p:nvPr/>
        </p:nvSpPr>
        <p:spPr>
          <a:xfrm>
            <a:off x="3231162" y="5223916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rgbClr val="EE0000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269DF2B2-3896-E437-48FA-945D0F2B8F8E}"/>
              </a:ext>
            </a:extLst>
          </p:cNvPr>
          <p:cNvSpPr/>
          <p:nvPr/>
        </p:nvSpPr>
        <p:spPr>
          <a:xfrm>
            <a:off x="4721877" y="2783058"/>
            <a:ext cx="376767" cy="319807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7030A0"/>
                </a:solidFill>
              </a:rPr>
              <a:t>P</a:t>
            </a:r>
          </a:p>
        </p:txBody>
      </p:sp>
      <p:sp>
        <p:nvSpPr>
          <p:cNvPr id="65" name="Rektangel 64">
            <a:extLst>
              <a:ext uri="{FF2B5EF4-FFF2-40B4-BE49-F238E27FC236}">
                <a16:creationId xmlns:a16="http://schemas.microsoft.com/office/drawing/2014/main" id="{2A8D0DEF-4EEC-1DBC-D2D4-00427C4CE2FD}"/>
              </a:ext>
            </a:extLst>
          </p:cNvPr>
          <p:cNvSpPr/>
          <p:nvPr/>
        </p:nvSpPr>
        <p:spPr>
          <a:xfrm>
            <a:off x="7915141" y="2770028"/>
            <a:ext cx="376767" cy="319807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textruta 65">
            <a:extLst>
              <a:ext uri="{FF2B5EF4-FFF2-40B4-BE49-F238E27FC236}">
                <a16:creationId xmlns:a16="http://schemas.microsoft.com/office/drawing/2014/main" id="{093C813E-936D-117E-5371-9D56AA3619F5}"/>
              </a:ext>
            </a:extLst>
          </p:cNvPr>
          <p:cNvSpPr txBox="1"/>
          <p:nvPr/>
        </p:nvSpPr>
        <p:spPr>
          <a:xfrm>
            <a:off x="8299412" y="2763770"/>
            <a:ext cx="1362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Breddläger2</a:t>
            </a:r>
          </a:p>
        </p:txBody>
      </p:sp>
      <p:sp>
        <p:nvSpPr>
          <p:cNvPr id="67" name="Rektangel 66">
            <a:extLst>
              <a:ext uri="{FF2B5EF4-FFF2-40B4-BE49-F238E27FC236}">
                <a16:creationId xmlns:a16="http://schemas.microsoft.com/office/drawing/2014/main" id="{4A055B1F-E681-2C13-22FD-1AAF426E8961}"/>
              </a:ext>
            </a:extLst>
          </p:cNvPr>
          <p:cNvSpPr/>
          <p:nvPr/>
        </p:nvSpPr>
        <p:spPr>
          <a:xfrm>
            <a:off x="9584405" y="4177140"/>
            <a:ext cx="376767" cy="319807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Flödesschema: Koppling 1">
            <a:extLst>
              <a:ext uri="{FF2B5EF4-FFF2-40B4-BE49-F238E27FC236}">
                <a16:creationId xmlns:a16="http://schemas.microsoft.com/office/drawing/2014/main" id="{54BD74E9-0078-FA7C-DDB8-C23746046BE5}"/>
              </a:ext>
            </a:extLst>
          </p:cNvPr>
          <p:cNvSpPr/>
          <p:nvPr/>
        </p:nvSpPr>
        <p:spPr>
          <a:xfrm>
            <a:off x="3368552" y="2533606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Flödesschema: Koppling 3">
            <a:extLst>
              <a:ext uri="{FF2B5EF4-FFF2-40B4-BE49-F238E27FC236}">
                <a16:creationId xmlns:a16="http://schemas.microsoft.com/office/drawing/2014/main" id="{B3698CF8-F07A-8E45-AA55-FDDB03F8E195}"/>
              </a:ext>
            </a:extLst>
          </p:cNvPr>
          <p:cNvSpPr/>
          <p:nvPr/>
        </p:nvSpPr>
        <p:spPr>
          <a:xfrm>
            <a:off x="3379520" y="2818591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Flödesschema: Koppling 4">
            <a:extLst>
              <a:ext uri="{FF2B5EF4-FFF2-40B4-BE49-F238E27FC236}">
                <a16:creationId xmlns:a16="http://schemas.microsoft.com/office/drawing/2014/main" id="{3A2343CE-9047-4CB7-210D-FC7668FBC43B}"/>
              </a:ext>
            </a:extLst>
          </p:cNvPr>
          <p:cNvSpPr/>
          <p:nvPr/>
        </p:nvSpPr>
        <p:spPr>
          <a:xfrm>
            <a:off x="6426405" y="1989965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Flödesschema: Koppling 6">
            <a:extLst>
              <a:ext uri="{FF2B5EF4-FFF2-40B4-BE49-F238E27FC236}">
                <a16:creationId xmlns:a16="http://schemas.microsoft.com/office/drawing/2014/main" id="{7BB665CF-A473-9933-A258-A6A679E454DA}"/>
              </a:ext>
            </a:extLst>
          </p:cNvPr>
          <p:cNvSpPr/>
          <p:nvPr/>
        </p:nvSpPr>
        <p:spPr>
          <a:xfrm>
            <a:off x="6781800" y="1998645"/>
            <a:ext cx="376767" cy="319809"/>
          </a:xfrm>
          <a:prstGeom prst="flowChartConnector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Femhörning 7">
            <a:extLst>
              <a:ext uri="{FF2B5EF4-FFF2-40B4-BE49-F238E27FC236}">
                <a16:creationId xmlns:a16="http://schemas.microsoft.com/office/drawing/2014/main" id="{E8782BE7-4E38-0230-9CDD-BA0BD4B77DD2}"/>
              </a:ext>
            </a:extLst>
          </p:cNvPr>
          <p:cNvSpPr/>
          <p:nvPr/>
        </p:nvSpPr>
        <p:spPr>
          <a:xfrm>
            <a:off x="6673691" y="2450387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Femhörning 8">
            <a:extLst>
              <a:ext uri="{FF2B5EF4-FFF2-40B4-BE49-F238E27FC236}">
                <a16:creationId xmlns:a16="http://schemas.microsoft.com/office/drawing/2014/main" id="{0C5469E8-B925-A72E-3AA6-9DC61205A8FA}"/>
              </a:ext>
            </a:extLst>
          </p:cNvPr>
          <p:cNvSpPr/>
          <p:nvPr/>
        </p:nvSpPr>
        <p:spPr>
          <a:xfrm>
            <a:off x="3284041" y="2741467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rgbClr val="EE0000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Femhörning 10">
            <a:extLst>
              <a:ext uri="{FF2B5EF4-FFF2-40B4-BE49-F238E27FC236}">
                <a16:creationId xmlns:a16="http://schemas.microsoft.com/office/drawing/2014/main" id="{9B515291-6FB6-25A5-4993-BF0E670A5696}"/>
              </a:ext>
            </a:extLst>
          </p:cNvPr>
          <p:cNvSpPr/>
          <p:nvPr/>
        </p:nvSpPr>
        <p:spPr>
          <a:xfrm>
            <a:off x="9510845" y="4089326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rgbClr val="EE0000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Femhörning 2">
            <a:extLst>
              <a:ext uri="{FF2B5EF4-FFF2-40B4-BE49-F238E27FC236}">
                <a16:creationId xmlns:a16="http://schemas.microsoft.com/office/drawing/2014/main" id="{9B849515-5B8A-FBD6-194E-6F319C55D55C}"/>
              </a:ext>
            </a:extLst>
          </p:cNvPr>
          <p:cNvSpPr/>
          <p:nvPr/>
        </p:nvSpPr>
        <p:spPr>
          <a:xfrm>
            <a:off x="8952761" y="2295430"/>
            <a:ext cx="563418" cy="407621"/>
          </a:xfrm>
          <a:prstGeom prst="pentagon">
            <a:avLst/>
          </a:prstGeom>
          <a:noFill/>
          <a:ln w="38100" cap="flat" cmpd="sng" algn="ctr">
            <a:solidFill>
              <a:srgbClr val="EE0000"/>
            </a:solidFill>
            <a:prstDash val="sysDot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C41E5540-275F-6C9A-F3F9-E1E66C9656B2}"/>
              </a:ext>
            </a:extLst>
          </p:cNvPr>
          <p:cNvSpPr txBox="1"/>
          <p:nvPr/>
        </p:nvSpPr>
        <p:spPr>
          <a:xfrm>
            <a:off x="9497697" y="2327174"/>
            <a:ext cx="223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Div3 krock med U16</a:t>
            </a:r>
          </a:p>
        </p:txBody>
      </p:sp>
      <p:cxnSp>
        <p:nvCxnSpPr>
          <p:cNvPr id="30" name="Koppling: böjd 29">
            <a:extLst>
              <a:ext uri="{FF2B5EF4-FFF2-40B4-BE49-F238E27FC236}">
                <a16:creationId xmlns:a16="http://schemas.microsoft.com/office/drawing/2014/main" id="{CF911152-2908-FE79-B6BA-639714FEEFB4}"/>
              </a:ext>
            </a:extLst>
          </p:cNvPr>
          <p:cNvCxnSpPr>
            <a:cxnSpLocks/>
            <a:stCxn id="49" idx="3"/>
            <a:endCxn id="67" idx="1"/>
          </p:cNvCxnSpPr>
          <p:nvPr/>
        </p:nvCxnSpPr>
        <p:spPr>
          <a:xfrm flipV="1">
            <a:off x="6691273" y="4337044"/>
            <a:ext cx="2893132" cy="1118216"/>
          </a:xfrm>
          <a:prstGeom prst="curvedConnector3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ruta 57">
            <a:extLst>
              <a:ext uri="{FF2B5EF4-FFF2-40B4-BE49-F238E27FC236}">
                <a16:creationId xmlns:a16="http://schemas.microsoft.com/office/drawing/2014/main" id="{0E64D067-0C72-2E5C-3E85-459E005706D9}"/>
              </a:ext>
            </a:extLst>
          </p:cNvPr>
          <p:cNvSpPr txBox="1"/>
          <p:nvPr/>
        </p:nvSpPr>
        <p:spPr>
          <a:xfrm rot="19319253">
            <a:off x="7436183" y="4492791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solidFill>
                  <a:srgbClr val="00B050"/>
                </a:solidFill>
                <a:latin typeface="+mj-lt"/>
              </a:rPr>
              <a:t>Övernattning</a:t>
            </a:r>
          </a:p>
        </p:txBody>
      </p:sp>
    </p:spTree>
    <p:extLst>
      <p:ext uri="{BB962C8B-B14F-4D97-AF65-F5344CB8AC3E}">
        <p14:creationId xmlns:p14="http://schemas.microsoft.com/office/powerpoint/2010/main" val="3911975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1C12D-75D5-0952-95F5-18AFC2C73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ell 13">
            <a:extLst>
              <a:ext uri="{FF2B5EF4-FFF2-40B4-BE49-F238E27FC236}">
                <a16:creationId xmlns:a16="http://schemas.microsoft.com/office/drawing/2014/main" id="{44D4270D-5907-3B16-0DB2-939AB9CF9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400127"/>
              </p:ext>
            </p:extLst>
          </p:nvPr>
        </p:nvGraphicFramePr>
        <p:xfrm>
          <a:off x="4009062" y="605034"/>
          <a:ext cx="6769771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9771">
                  <a:extLst>
                    <a:ext uri="{9D8B030D-6E8A-4147-A177-3AD203B41FA5}">
                      <a16:colId xmlns:a16="http://schemas.microsoft.com/office/drawing/2014/main" val="42495069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HEMMAMATCH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656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/>
                        <a:t>Cafe</a:t>
                      </a:r>
                      <a:r>
                        <a:rPr lang="sv-SE" dirty="0"/>
                        <a:t> &amp; Grill försäljning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802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/>
                        <a:t>Cafe</a:t>
                      </a:r>
                      <a:r>
                        <a:rPr lang="sv-SE" dirty="0"/>
                        <a:t> &amp; Grill planering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729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Matchvärd (ta emot gäster, nycklar, kontakt spolning, info publik)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100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/>
                        <a:t>Sekretariet</a:t>
                      </a:r>
                      <a:r>
                        <a:rPr lang="sv-SE" dirty="0"/>
                        <a:t> (2st)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886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Speaker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577985"/>
                  </a:ext>
                </a:extLst>
              </a:tr>
              <a:tr h="282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Bollkalle/bollisa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13784"/>
                  </a:ext>
                </a:extLst>
              </a:tr>
              <a:tr h="282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Sargvakt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747054"/>
                  </a:ext>
                </a:extLst>
              </a:tr>
              <a:tr h="282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462783"/>
                  </a:ext>
                </a:extLst>
              </a:tr>
            </a:tbl>
          </a:graphicData>
        </a:graphic>
      </p:graphicFrame>
      <p:pic>
        <p:nvPicPr>
          <p:cNvPr id="15" name="Picture 2" descr="Östersunds Bandysällskap">
            <a:extLst>
              <a:ext uri="{FF2B5EF4-FFF2-40B4-BE49-F238E27FC236}">
                <a16:creationId xmlns:a16="http://schemas.microsoft.com/office/drawing/2014/main" id="{5A38984A-EE2E-E2BE-0279-09BBD4A99B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56" y="68787"/>
            <a:ext cx="2180380" cy="79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4702895E-04B8-A5F0-ECCF-45A84F859367}"/>
              </a:ext>
            </a:extLst>
          </p:cNvPr>
          <p:cNvSpPr txBox="1"/>
          <p:nvPr/>
        </p:nvSpPr>
        <p:spPr>
          <a:xfrm>
            <a:off x="646456" y="954145"/>
            <a:ext cx="65698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Istider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Spelschema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Spelschema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Domare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>
                    <a:lumMod val="85000"/>
                  </a:schemeClr>
                </a:solidFill>
              </a:rPr>
              <a:t>Testa på spel Div3&amp;Damallsvenskan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Uppdrag hemmamatcher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Fotografering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05C3878-0AB9-B0A6-08E8-36257B9BA5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35" b="51027"/>
          <a:stretch>
            <a:fillRect/>
          </a:stretch>
        </p:blipFill>
        <p:spPr>
          <a:xfrm>
            <a:off x="7557892" y="3287793"/>
            <a:ext cx="849675" cy="3306967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92C8859C-9EF6-F94D-8146-E1B6EA1561C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0754" b="2108"/>
          <a:stretch>
            <a:fillRect/>
          </a:stretch>
        </p:blipFill>
        <p:spPr>
          <a:xfrm>
            <a:off x="8444843" y="3287798"/>
            <a:ext cx="849675" cy="3306961"/>
          </a:xfrm>
          <a:prstGeom prst="rect">
            <a:avLst/>
          </a:prstGeom>
        </p:spPr>
      </p:pic>
      <p:pic>
        <p:nvPicPr>
          <p:cNvPr id="10" name="Bildobjekt 9" descr="En bild som visar skärmbild, konst&#10;&#10;AI-genererat innehåll kan vara felaktigt.">
            <a:extLst>
              <a:ext uri="{FF2B5EF4-FFF2-40B4-BE49-F238E27FC236}">
                <a16:creationId xmlns:a16="http://schemas.microsoft.com/office/drawing/2014/main" id="{EFE4A919-2BED-395C-946B-9C1038A1A66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51644" b="786"/>
          <a:stretch>
            <a:fillRect/>
          </a:stretch>
        </p:blipFill>
        <p:spPr>
          <a:xfrm>
            <a:off x="10179648" y="3287792"/>
            <a:ext cx="931694" cy="3332203"/>
          </a:xfrm>
          <a:prstGeom prst="rect">
            <a:avLst/>
          </a:prstGeom>
        </p:spPr>
      </p:pic>
      <p:pic>
        <p:nvPicPr>
          <p:cNvPr id="12" name="Bildobjekt 11" descr="En bild som visar skärmbild, konst&#10;&#10;AI-genererat innehåll kan vara felaktigt.">
            <a:extLst>
              <a:ext uri="{FF2B5EF4-FFF2-40B4-BE49-F238E27FC236}">
                <a16:creationId xmlns:a16="http://schemas.microsoft.com/office/drawing/2014/main" id="{5F7FF61D-5066-9A77-9219-471CE895AF8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595" b="49836"/>
          <a:stretch>
            <a:fillRect/>
          </a:stretch>
        </p:blipFill>
        <p:spPr>
          <a:xfrm>
            <a:off x="9271237" y="3287793"/>
            <a:ext cx="931693" cy="333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03931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273</Words>
  <Application>Microsoft Office PowerPoint</Application>
  <PresentationFormat>Bredbild</PresentationFormat>
  <Paragraphs>141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Algerian</vt:lpstr>
      <vt:lpstr>Arial</vt:lpstr>
      <vt:lpstr>Calisto MT</vt:lpstr>
      <vt:lpstr>Tahoma</vt:lpstr>
      <vt:lpstr>Univers Condensed</vt:lpstr>
      <vt:lpstr>ChronicleVTI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Blomqvist</dc:creator>
  <cp:lastModifiedBy>Anders Blomqvist</cp:lastModifiedBy>
  <cp:revision>10</cp:revision>
  <dcterms:created xsi:type="dcterms:W3CDTF">2025-05-26T08:08:27Z</dcterms:created>
  <dcterms:modified xsi:type="dcterms:W3CDTF">2025-11-20T06:50:29Z</dcterms:modified>
</cp:coreProperties>
</file>