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92" autoAdjust="0"/>
  </p:normalViewPr>
  <p:slideViewPr>
    <p:cSldViewPr snapToObjects="1">
      <p:cViewPr varScale="1">
        <p:scale>
          <a:sx n="147" d="100"/>
          <a:sy n="147" d="100"/>
        </p:scale>
        <p:origin x="-21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70FB6-5A3F-7E46-A579-04917801D0EE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D5D548-77BB-0944-B4E1-0BB579B6277B}">
      <dgm:prSet phldrT="[Text]"/>
      <dgm:spPr/>
      <dgm:t>
        <a:bodyPr/>
        <a:lstStyle/>
        <a:p>
          <a:r>
            <a:rPr lang="en-US" dirty="0" err="1" smtClean="0"/>
            <a:t>Henrik</a:t>
          </a:r>
          <a:endParaRPr lang="en-US" dirty="0" smtClean="0"/>
        </a:p>
      </dgm:t>
    </dgm:pt>
    <dgm:pt modelId="{0C139935-AA58-E849-9B4F-4EC188D8648A}" type="parTrans" cxnId="{85F0D181-908F-C44F-BF45-961AD33A7775}">
      <dgm:prSet/>
      <dgm:spPr/>
      <dgm:t>
        <a:bodyPr/>
        <a:lstStyle/>
        <a:p>
          <a:endParaRPr lang="en-US"/>
        </a:p>
      </dgm:t>
    </dgm:pt>
    <dgm:pt modelId="{A140C44B-CA50-434C-86F7-D590E689F3D9}" type="sibTrans" cxnId="{85F0D181-908F-C44F-BF45-961AD33A7775}">
      <dgm:prSet/>
      <dgm:spPr/>
      <dgm:t>
        <a:bodyPr/>
        <a:lstStyle/>
        <a:p>
          <a:endParaRPr lang="en-US"/>
        </a:p>
      </dgm:t>
    </dgm:pt>
    <dgm:pt modelId="{42628BCA-44A0-8447-8CA3-E97357FE7260}">
      <dgm:prSet phldrT="[Text]"/>
      <dgm:spPr/>
      <dgm:t>
        <a:bodyPr/>
        <a:lstStyle/>
        <a:p>
          <a:r>
            <a:rPr lang="en-US" dirty="0" err="1" smtClean="0"/>
            <a:t>Tobbe</a:t>
          </a:r>
          <a:endParaRPr lang="en-US" dirty="0" smtClean="0"/>
        </a:p>
      </dgm:t>
    </dgm:pt>
    <dgm:pt modelId="{443F26FB-9C55-0B4A-A424-A937BB93A9C2}" type="parTrans" cxnId="{63729EBC-FC35-204F-B1AF-E9CAC910B14C}">
      <dgm:prSet/>
      <dgm:spPr/>
      <dgm:t>
        <a:bodyPr/>
        <a:lstStyle/>
        <a:p>
          <a:endParaRPr lang="en-US"/>
        </a:p>
      </dgm:t>
    </dgm:pt>
    <dgm:pt modelId="{8362E4F6-9BDE-AF4D-BA8D-F6412E2F188A}" type="sibTrans" cxnId="{63729EBC-FC35-204F-B1AF-E9CAC910B14C}">
      <dgm:prSet/>
      <dgm:spPr/>
      <dgm:t>
        <a:bodyPr/>
        <a:lstStyle/>
        <a:p>
          <a:endParaRPr lang="en-US"/>
        </a:p>
      </dgm:t>
    </dgm:pt>
    <dgm:pt modelId="{6CAD8951-44EC-584B-AA99-B1D1C5DA6881}">
      <dgm:prSet phldrT="[Text]"/>
      <dgm:spPr/>
      <dgm:t>
        <a:bodyPr/>
        <a:lstStyle/>
        <a:p>
          <a:r>
            <a:rPr lang="en-US" dirty="0" smtClean="0"/>
            <a:t>Andreas</a:t>
          </a:r>
          <a:endParaRPr lang="en-US" dirty="0"/>
        </a:p>
      </dgm:t>
    </dgm:pt>
    <dgm:pt modelId="{4A5B6E61-37F8-B140-98B0-A5A3CB269AFF}" type="parTrans" cxnId="{0E41C58F-0EFC-4A44-A571-6B0040051BB6}">
      <dgm:prSet/>
      <dgm:spPr/>
      <dgm:t>
        <a:bodyPr/>
        <a:lstStyle/>
        <a:p>
          <a:endParaRPr lang="en-US"/>
        </a:p>
      </dgm:t>
    </dgm:pt>
    <dgm:pt modelId="{D7A7F459-707E-3548-A890-C96C1533D568}" type="sibTrans" cxnId="{0E41C58F-0EFC-4A44-A571-6B0040051BB6}">
      <dgm:prSet/>
      <dgm:spPr/>
      <dgm:t>
        <a:bodyPr/>
        <a:lstStyle/>
        <a:p>
          <a:endParaRPr lang="en-US"/>
        </a:p>
      </dgm:t>
    </dgm:pt>
    <dgm:pt modelId="{2E925C05-A6CB-0946-A3F6-1A6947676283}">
      <dgm:prSet/>
      <dgm:spPr/>
      <dgm:t>
        <a:bodyPr/>
        <a:lstStyle/>
        <a:p>
          <a:pPr algn="ctr"/>
          <a:r>
            <a:rPr lang="en-US" dirty="0" smtClean="0"/>
            <a:t>Sportgruppen</a:t>
          </a:r>
          <a:endParaRPr lang="en-US" dirty="0"/>
        </a:p>
      </dgm:t>
    </dgm:pt>
    <dgm:pt modelId="{F763CBF6-5253-3B47-BBDA-2C6AB57ADCBE}" type="parTrans" cxnId="{A766A746-DA96-E142-97F6-316D22553BE5}">
      <dgm:prSet/>
      <dgm:spPr/>
      <dgm:t>
        <a:bodyPr/>
        <a:lstStyle/>
        <a:p>
          <a:endParaRPr lang="en-US"/>
        </a:p>
      </dgm:t>
    </dgm:pt>
    <dgm:pt modelId="{7C9708B4-4AA6-2940-BB96-8530F7ECD689}" type="sibTrans" cxnId="{A766A746-DA96-E142-97F6-316D22553BE5}">
      <dgm:prSet/>
      <dgm:spPr/>
      <dgm:t>
        <a:bodyPr/>
        <a:lstStyle/>
        <a:p>
          <a:endParaRPr lang="en-US"/>
        </a:p>
      </dgm:t>
    </dgm:pt>
    <dgm:pt modelId="{138742CA-9341-864F-A521-9B59A62E2EA3}">
      <dgm:prSet/>
      <dgm:spPr/>
      <dgm:t>
        <a:bodyPr/>
        <a:lstStyle/>
        <a:p>
          <a:pPr algn="ctr"/>
          <a:r>
            <a:rPr lang="en-US" dirty="0" smtClean="0"/>
            <a:t>Mediagruppen</a:t>
          </a:r>
          <a:endParaRPr lang="en-US" dirty="0"/>
        </a:p>
      </dgm:t>
    </dgm:pt>
    <dgm:pt modelId="{D9CC2CFB-156A-BC49-B9DC-BAE0887B3BF9}" type="parTrans" cxnId="{07C2E257-5194-EF4A-9B33-FF802ECB2B13}">
      <dgm:prSet/>
      <dgm:spPr/>
      <dgm:t>
        <a:bodyPr/>
        <a:lstStyle/>
        <a:p>
          <a:endParaRPr lang="en-US"/>
        </a:p>
      </dgm:t>
    </dgm:pt>
    <dgm:pt modelId="{0D7DF350-2BEC-A744-83EF-B801B1795DE9}" type="sibTrans" cxnId="{07C2E257-5194-EF4A-9B33-FF802ECB2B13}">
      <dgm:prSet/>
      <dgm:spPr/>
      <dgm:t>
        <a:bodyPr/>
        <a:lstStyle/>
        <a:p>
          <a:endParaRPr lang="en-US"/>
        </a:p>
      </dgm:t>
    </dgm:pt>
    <dgm:pt modelId="{182FF51C-2E96-534D-B9D2-B11D54765C1E}">
      <dgm:prSet/>
      <dgm:spPr/>
      <dgm:t>
        <a:bodyPr/>
        <a:lstStyle/>
        <a:p>
          <a:pPr algn="ctr"/>
          <a:r>
            <a:rPr lang="en-US" dirty="0" err="1" smtClean="0"/>
            <a:t>Finansgruppen</a:t>
          </a:r>
          <a:endParaRPr lang="en-US" dirty="0"/>
        </a:p>
      </dgm:t>
    </dgm:pt>
    <dgm:pt modelId="{24DFCE6D-D7F1-F44E-A2E4-6FF37DFE396A}" type="parTrans" cxnId="{1D33D3BB-E3D9-0D4E-AD0F-1A4B09591D9E}">
      <dgm:prSet/>
      <dgm:spPr/>
      <dgm:t>
        <a:bodyPr/>
        <a:lstStyle/>
        <a:p>
          <a:endParaRPr lang="en-US"/>
        </a:p>
      </dgm:t>
    </dgm:pt>
    <dgm:pt modelId="{D57AD82E-BEAD-5C4A-8341-D6BD64E719DB}" type="sibTrans" cxnId="{1D33D3BB-E3D9-0D4E-AD0F-1A4B09591D9E}">
      <dgm:prSet/>
      <dgm:spPr/>
      <dgm:t>
        <a:bodyPr/>
        <a:lstStyle/>
        <a:p>
          <a:endParaRPr lang="en-US"/>
        </a:p>
      </dgm:t>
    </dgm:pt>
    <dgm:pt modelId="{18BB7DCB-B536-2C41-8D95-82F5FB6F310B}" type="pres">
      <dgm:prSet presAssocID="{7A670FB6-5A3F-7E46-A579-04917801D0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31320F0F-C4E5-1147-9562-9A3CAB425DDB}" type="pres">
      <dgm:prSet presAssocID="{E3D5D548-77BB-0944-B4E1-0BB579B6277B}" presName="composite" presStyleCnt="0"/>
      <dgm:spPr/>
    </dgm:pt>
    <dgm:pt modelId="{697DEFA3-FB5F-8D45-A9D1-A271F8BC647E}" type="pres">
      <dgm:prSet presAssocID="{E3D5D548-77BB-0944-B4E1-0BB579B6277B}" presName="parTx" presStyleLbl="alignNode1" presStyleIdx="0" presStyleCnt="3" custLinFactY="-3959" custLinFactNeighborX="712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5402A6-7313-A14B-93E3-3F9EE90AA338}" type="pres">
      <dgm:prSet presAssocID="{E3D5D548-77BB-0944-B4E1-0BB579B6277B}" presName="desTx" presStyleLbl="alignAccFollowNode1" presStyleIdx="0" presStyleCnt="3" custScaleX="93876" custScaleY="38156" custLinFactY="-100000" custLinFactNeighborX="7190" custLinFactNeighborY="-187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18367-17A0-424F-AEA7-184759BB954A}" type="pres">
      <dgm:prSet presAssocID="{A140C44B-CA50-434C-86F7-D590E689F3D9}" presName="space" presStyleCnt="0"/>
      <dgm:spPr/>
    </dgm:pt>
    <dgm:pt modelId="{BBEA17AF-1BAE-C740-AE2C-F1EF16B48B5A}" type="pres">
      <dgm:prSet presAssocID="{42628BCA-44A0-8447-8CA3-E97357FE7260}" presName="composite" presStyleCnt="0"/>
      <dgm:spPr/>
    </dgm:pt>
    <dgm:pt modelId="{35596C44-9EB8-7847-876C-D591162EB3F1}" type="pres">
      <dgm:prSet presAssocID="{42628BCA-44A0-8447-8CA3-E97357FE7260}" presName="parTx" presStyleLbl="alignNode1" presStyleIdx="1" presStyleCnt="3" custLinFactY="-3851" custLinFactNeighborX="328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F3269-62F5-1244-989F-FDDDDE9EED86}" type="pres">
      <dgm:prSet presAssocID="{42628BCA-44A0-8447-8CA3-E97357FE7260}" presName="desTx" presStyleLbl="alignAccFollowNode1" presStyleIdx="1" presStyleCnt="3" custScaleX="99257" custScaleY="38441" custLinFactY="-100000" custLinFactNeighborX="2713" custLinFactNeighborY="-1871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F28CF7-67ED-FC43-99E9-CDEBA3802F9F}" type="pres">
      <dgm:prSet presAssocID="{8362E4F6-9BDE-AF4D-BA8D-F6412E2F188A}" presName="space" presStyleCnt="0"/>
      <dgm:spPr/>
    </dgm:pt>
    <dgm:pt modelId="{EFFB1C43-012C-034B-BA8C-77CA7DD4941A}" type="pres">
      <dgm:prSet presAssocID="{6CAD8951-44EC-584B-AA99-B1D1C5DA6881}" presName="composite" presStyleCnt="0"/>
      <dgm:spPr/>
    </dgm:pt>
    <dgm:pt modelId="{263C43A5-BE8A-AB43-B19A-180EF6838E43}" type="pres">
      <dgm:prSet presAssocID="{6CAD8951-44EC-584B-AA99-B1D1C5DA6881}" presName="parTx" presStyleLbl="alignNode1" presStyleIdx="2" presStyleCnt="3" custLinFactY="-4118" custLinFactNeighborX="-121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31D9524-9B21-4741-B31E-B7BC0FC4A501}" type="pres">
      <dgm:prSet presAssocID="{6CAD8951-44EC-584B-AA99-B1D1C5DA6881}" presName="desTx" presStyleLbl="alignAccFollowNode1" presStyleIdx="2" presStyleCnt="3" custScaleY="37740" custLinFactY="-100000" custLinFactNeighborX="-883" custLinFactNeighborY="-188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41C58F-0EFC-4A44-A571-6B0040051BB6}" srcId="{7A670FB6-5A3F-7E46-A579-04917801D0EE}" destId="{6CAD8951-44EC-584B-AA99-B1D1C5DA6881}" srcOrd="2" destOrd="0" parTransId="{4A5B6E61-37F8-B140-98B0-A5A3CB269AFF}" sibTransId="{D7A7F459-707E-3548-A890-C96C1533D568}"/>
    <dgm:cxn modelId="{37AC4D2C-F445-D347-A9DF-31617C5D9785}" type="presOf" srcId="{42628BCA-44A0-8447-8CA3-E97357FE7260}" destId="{35596C44-9EB8-7847-876C-D591162EB3F1}" srcOrd="0" destOrd="0" presId="urn:microsoft.com/office/officeart/2005/8/layout/hList1"/>
    <dgm:cxn modelId="{D32D8BE0-F1E4-F346-9B22-D5A0C752612C}" type="presOf" srcId="{182FF51C-2E96-534D-B9D2-B11D54765C1E}" destId="{E31D9524-9B21-4741-B31E-B7BC0FC4A501}" srcOrd="0" destOrd="0" presId="urn:microsoft.com/office/officeart/2005/8/layout/hList1"/>
    <dgm:cxn modelId="{1F7E964D-81EC-4142-B41B-6C888BDD327F}" type="presOf" srcId="{138742CA-9341-864F-A521-9B59A62E2EA3}" destId="{C6EF3269-62F5-1244-989F-FDDDDE9EED86}" srcOrd="0" destOrd="0" presId="urn:microsoft.com/office/officeart/2005/8/layout/hList1"/>
    <dgm:cxn modelId="{63729EBC-FC35-204F-B1AF-E9CAC910B14C}" srcId="{7A670FB6-5A3F-7E46-A579-04917801D0EE}" destId="{42628BCA-44A0-8447-8CA3-E97357FE7260}" srcOrd="1" destOrd="0" parTransId="{443F26FB-9C55-0B4A-A424-A937BB93A9C2}" sibTransId="{8362E4F6-9BDE-AF4D-BA8D-F6412E2F188A}"/>
    <dgm:cxn modelId="{D1D079FA-5C2E-0A47-844E-F915099C7BCE}" type="presOf" srcId="{2E925C05-A6CB-0946-A3F6-1A6947676283}" destId="{F35402A6-7313-A14B-93E3-3F9EE90AA338}" srcOrd="0" destOrd="0" presId="urn:microsoft.com/office/officeart/2005/8/layout/hList1"/>
    <dgm:cxn modelId="{85F0D181-908F-C44F-BF45-961AD33A7775}" srcId="{7A670FB6-5A3F-7E46-A579-04917801D0EE}" destId="{E3D5D548-77BB-0944-B4E1-0BB579B6277B}" srcOrd="0" destOrd="0" parTransId="{0C139935-AA58-E849-9B4F-4EC188D8648A}" sibTransId="{A140C44B-CA50-434C-86F7-D590E689F3D9}"/>
    <dgm:cxn modelId="{07C2E257-5194-EF4A-9B33-FF802ECB2B13}" srcId="{42628BCA-44A0-8447-8CA3-E97357FE7260}" destId="{138742CA-9341-864F-A521-9B59A62E2EA3}" srcOrd="0" destOrd="0" parTransId="{D9CC2CFB-156A-BC49-B9DC-BAE0887B3BF9}" sibTransId="{0D7DF350-2BEC-A744-83EF-B801B1795DE9}"/>
    <dgm:cxn modelId="{56133554-D138-4044-986E-454091A2423F}" type="presOf" srcId="{E3D5D548-77BB-0944-B4E1-0BB579B6277B}" destId="{697DEFA3-FB5F-8D45-A9D1-A271F8BC647E}" srcOrd="0" destOrd="0" presId="urn:microsoft.com/office/officeart/2005/8/layout/hList1"/>
    <dgm:cxn modelId="{1D33D3BB-E3D9-0D4E-AD0F-1A4B09591D9E}" srcId="{6CAD8951-44EC-584B-AA99-B1D1C5DA6881}" destId="{182FF51C-2E96-534D-B9D2-B11D54765C1E}" srcOrd="0" destOrd="0" parTransId="{24DFCE6D-D7F1-F44E-A2E4-6FF37DFE396A}" sibTransId="{D57AD82E-BEAD-5C4A-8341-D6BD64E719DB}"/>
    <dgm:cxn modelId="{A766A746-DA96-E142-97F6-316D22553BE5}" srcId="{E3D5D548-77BB-0944-B4E1-0BB579B6277B}" destId="{2E925C05-A6CB-0946-A3F6-1A6947676283}" srcOrd="0" destOrd="0" parTransId="{F763CBF6-5253-3B47-BBDA-2C6AB57ADCBE}" sibTransId="{7C9708B4-4AA6-2940-BB96-8530F7ECD689}"/>
    <dgm:cxn modelId="{76A32118-F482-3245-85D3-91D219CA4625}" type="presOf" srcId="{6CAD8951-44EC-584B-AA99-B1D1C5DA6881}" destId="{263C43A5-BE8A-AB43-B19A-180EF6838E43}" srcOrd="0" destOrd="0" presId="urn:microsoft.com/office/officeart/2005/8/layout/hList1"/>
    <dgm:cxn modelId="{16923A0D-F4FB-734D-9628-68CC23A94B43}" type="presOf" srcId="{7A670FB6-5A3F-7E46-A579-04917801D0EE}" destId="{18BB7DCB-B536-2C41-8D95-82F5FB6F310B}" srcOrd="0" destOrd="0" presId="urn:microsoft.com/office/officeart/2005/8/layout/hList1"/>
    <dgm:cxn modelId="{72CBA58D-FD4B-F842-9A75-68475F4C86DD}" type="presParOf" srcId="{18BB7DCB-B536-2C41-8D95-82F5FB6F310B}" destId="{31320F0F-C4E5-1147-9562-9A3CAB425DDB}" srcOrd="0" destOrd="0" presId="urn:microsoft.com/office/officeart/2005/8/layout/hList1"/>
    <dgm:cxn modelId="{898B8334-4620-C34F-A099-38C624534ED8}" type="presParOf" srcId="{31320F0F-C4E5-1147-9562-9A3CAB425DDB}" destId="{697DEFA3-FB5F-8D45-A9D1-A271F8BC647E}" srcOrd="0" destOrd="0" presId="urn:microsoft.com/office/officeart/2005/8/layout/hList1"/>
    <dgm:cxn modelId="{ECC85EE7-E3AB-9A44-A99C-9B294833DFDC}" type="presParOf" srcId="{31320F0F-C4E5-1147-9562-9A3CAB425DDB}" destId="{F35402A6-7313-A14B-93E3-3F9EE90AA338}" srcOrd="1" destOrd="0" presId="urn:microsoft.com/office/officeart/2005/8/layout/hList1"/>
    <dgm:cxn modelId="{6EBEEC96-400E-6E4A-992D-5F612E0524C7}" type="presParOf" srcId="{18BB7DCB-B536-2C41-8D95-82F5FB6F310B}" destId="{C7418367-17A0-424F-AEA7-184759BB954A}" srcOrd="1" destOrd="0" presId="urn:microsoft.com/office/officeart/2005/8/layout/hList1"/>
    <dgm:cxn modelId="{7BAC1882-6530-DC42-924D-60F81F8C5E19}" type="presParOf" srcId="{18BB7DCB-B536-2C41-8D95-82F5FB6F310B}" destId="{BBEA17AF-1BAE-C740-AE2C-F1EF16B48B5A}" srcOrd="2" destOrd="0" presId="urn:microsoft.com/office/officeart/2005/8/layout/hList1"/>
    <dgm:cxn modelId="{0555D6A9-C212-D04F-941E-020561D4B925}" type="presParOf" srcId="{BBEA17AF-1BAE-C740-AE2C-F1EF16B48B5A}" destId="{35596C44-9EB8-7847-876C-D591162EB3F1}" srcOrd="0" destOrd="0" presId="urn:microsoft.com/office/officeart/2005/8/layout/hList1"/>
    <dgm:cxn modelId="{157120C8-4ABE-BB4D-89F6-18B44868BD14}" type="presParOf" srcId="{BBEA17AF-1BAE-C740-AE2C-F1EF16B48B5A}" destId="{C6EF3269-62F5-1244-989F-FDDDDE9EED86}" srcOrd="1" destOrd="0" presId="urn:microsoft.com/office/officeart/2005/8/layout/hList1"/>
    <dgm:cxn modelId="{877A36EF-5947-3B41-BAFC-43ECFEB4D061}" type="presParOf" srcId="{18BB7DCB-B536-2C41-8D95-82F5FB6F310B}" destId="{B3F28CF7-67ED-FC43-99E9-CDEBA3802F9F}" srcOrd="3" destOrd="0" presId="urn:microsoft.com/office/officeart/2005/8/layout/hList1"/>
    <dgm:cxn modelId="{78CCD6F4-9418-334A-A4DA-CE7ABB8DD8E5}" type="presParOf" srcId="{18BB7DCB-B536-2C41-8D95-82F5FB6F310B}" destId="{EFFB1C43-012C-034B-BA8C-77CA7DD4941A}" srcOrd="4" destOrd="0" presId="urn:microsoft.com/office/officeart/2005/8/layout/hList1"/>
    <dgm:cxn modelId="{58A864A8-1C7C-8448-B477-45B7AFA8AA7C}" type="presParOf" srcId="{EFFB1C43-012C-034B-BA8C-77CA7DD4941A}" destId="{263C43A5-BE8A-AB43-B19A-180EF6838E43}" srcOrd="0" destOrd="0" presId="urn:microsoft.com/office/officeart/2005/8/layout/hList1"/>
    <dgm:cxn modelId="{7B1F0B6C-4E3C-3E4F-B250-EDA97E1935FD}" type="presParOf" srcId="{EFFB1C43-012C-034B-BA8C-77CA7DD4941A}" destId="{E31D9524-9B21-4741-B31E-B7BC0FC4A5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DEFA3-FB5F-8D45-A9D1-A271F8BC647E}">
      <dsp:nvSpPr>
        <dsp:cNvPr id="0" name=""/>
        <dsp:cNvSpPr/>
      </dsp:nvSpPr>
      <dsp:spPr>
        <a:xfrm>
          <a:off x="199588" y="1598667"/>
          <a:ext cx="2763405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Henrik</a:t>
          </a:r>
          <a:endParaRPr lang="en-US" sz="1600" kern="1200" dirty="0" smtClean="0"/>
        </a:p>
      </dsp:txBody>
      <dsp:txXfrm>
        <a:off x="199588" y="1598667"/>
        <a:ext cx="2763405" cy="777600"/>
      </dsp:txXfrm>
    </dsp:sp>
    <dsp:sp modelId="{F35402A6-7313-A14B-93E3-3F9EE90AA338}">
      <dsp:nvSpPr>
        <dsp:cNvPr id="0" name=""/>
        <dsp:cNvSpPr/>
      </dsp:nvSpPr>
      <dsp:spPr>
        <a:xfrm>
          <a:off x="286138" y="144016"/>
          <a:ext cx="2594174" cy="4524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Sportgruppen</a:t>
          </a:r>
          <a:endParaRPr lang="en-US" sz="1600" kern="1200" dirty="0"/>
        </a:p>
      </dsp:txBody>
      <dsp:txXfrm>
        <a:off x="286138" y="144016"/>
        <a:ext cx="2594174" cy="452469"/>
      </dsp:txXfrm>
    </dsp:sp>
    <dsp:sp modelId="{35596C44-9EB8-7847-876C-D591162EB3F1}">
      <dsp:nvSpPr>
        <dsp:cNvPr id="0" name=""/>
        <dsp:cNvSpPr/>
      </dsp:nvSpPr>
      <dsp:spPr>
        <a:xfrm>
          <a:off x="3243867" y="1598662"/>
          <a:ext cx="2763405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Tobbe</a:t>
          </a:r>
          <a:endParaRPr lang="en-US" sz="1600" kern="1200" dirty="0" smtClean="0"/>
        </a:p>
      </dsp:txBody>
      <dsp:txXfrm>
        <a:off x="3243867" y="1598662"/>
        <a:ext cx="2763405" cy="777600"/>
      </dsp:txXfrm>
    </dsp:sp>
    <dsp:sp modelId="{C6EF3269-62F5-1244-989F-FDDDDE9EED86}">
      <dsp:nvSpPr>
        <dsp:cNvPr id="0" name=""/>
        <dsp:cNvSpPr/>
      </dsp:nvSpPr>
      <dsp:spPr>
        <a:xfrm>
          <a:off x="3238354" y="144019"/>
          <a:ext cx="2742873" cy="4558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Mediagruppen</a:t>
          </a:r>
          <a:endParaRPr lang="en-US" sz="1600" kern="1200" dirty="0"/>
        </a:p>
      </dsp:txBody>
      <dsp:txXfrm>
        <a:off x="3238354" y="144019"/>
        <a:ext cx="2742873" cy="455848"/>
      </dsp:txXfrm>
    </dsp:sp>
    <dsp:sp modelId="{263C43A5-BE8A-AB43-B19A-180EF6838E43}">
      <dsp:nvSpPr>
        <dsp:cNvPr id="0" name=""/>
        <dsp:cNvSpPr/>
      </dsp:nvSpPr>
      <dsp:spPr>
        <a:xfrm>
          <a:off x="6269879" y="1598664"/>
          <a:ext cx="2763405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Andreas</a:t>
          </a:r>
          <a:endParaRPr lang="en-US" sz="1600" kern="1200" dirty="0"/>
        </a:p>
      </dsp:txBody>
      <dsp:txXfrm>
        <a:off x="6269879" y="1598664"/>
        <a:ext cx="2763405" cy="777600"/>
      </dsp:txXfrm>
    </dsp:sp>
    <dsp:sp modelId="{E31D9524-9B21-4741-B31E-B7BC0FC4A501}">
      <dsp:nvSpPr>
        <dsp:cNvPr id="0" name=""/>
        <dsp:cNvSpPr/>
      </dsp:nvSpPr>
      <dsp:spPr>
        <a:xfrm>
          <a:off x="6278998" y="128529"/>
          <a:ext cx="2763405" cy="44753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Finansgruppen</a:t>
          </a:r>
          <a:endParaRPr lang="en-US" sz="1600" kern="1200" dirty="0"/>
        </a:p>
      </dsp:txBody>
      <dsp:txXfrm>
        <a:off x="6278998" y="128529"/>
        <a:ext cx="2763405" cy="447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5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1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4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3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3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7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1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8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6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1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2779A-7320-6A4B-8828-0E6CE7906F32}" type="datetimeFigureOut">
              <a:rPr lang="sv-SE" smtClean="0"/>
              <a:t>16-11-21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A0839-E764-5A47-A79B-AF2A34345C6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627784" y="-46548"/>
            <a:ext cx="370235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LAGET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04/05/06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1039857"/>
              </p:ext>
            </p:extLst>
          </p:nvPr>
        </p:nvGraphicFramePr>
        <p:xfrm>
          <a:off x="35496" y="404664"/>
          <a:ext cx="9069640" cy="6410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ruta 10"/>
          <p:cNvSpPr txBox="1"/>
          <p:nvPr/>
        </p:nvSpPr>
        <p:spPr>
          <a:xfrm>
            <a:off x="179512" y="980728"/>
            <a:ext cx="2770999" cy="707886"/>
          </a:xfrm>
          <a:prstGeom prst="rect">
            <a:avLst/>
          </a:prstGeom>
          <a:noFill/>
        </p:spPr>
        <p:txBody>
          <a:bodyPr wrap="square" numCol="1" spcCol="720000" rtlCol="0">
            <a:spAutoFit/>
          </a:bodyPr>
          <a:lstStyle/>
          <a:p>
            <a:r>
              <a:rPr lang="en-US" sz="1000" dirty="0" err="1" smtClean="0"/>
              <a:t>Matchbokningar</a:t>
            </a:r>
            <a:r>
              <a:rPr lang="en-US" sz="1000" dirty="0" smtClean="0"/>
              <a:t>/</a:t>
            </a:r>
            <a:r>
              <a:rPr lang="en-US" sz="1000" dirty="0" err="1" smtClean="0"/>
              <a:t>Ändringar</a:t>
            </a:r>
            <a:endParaRPr lang="en-US" sz="1000" dirty="0" smtClean="0"/>
          </a:p>
          <a:p>
            <a:r>
              <a:rPr lang="en-US" sz="1000" dirty="0" err="1" smtClean="0"/>
              <a:t>Domarbokningar</a:t>
            </a:r>
            <a:r>
              <a:rPr lang="en-US" sz="1000" dirty="0" smtClean="0"/>
              <a:t>/</a:t>
            </a:r>
            <a:r>
              <a:rPr lang="en-US" sz="1000" dirty="0" err="1" smtClean="0"/>
              <a:t>Ändringar</a:t>
            </a:r>
            <a:endParaRPr lang="en-US" sz="1000" dirty="0" smtClean="0"/>
          </a:p>
          <a:p>
            <a:r>
              <a:rPr lang="en-US" sz="1000" dirty="0" err="1" smtClean="0"/>
              <a:t>Hallbokningar</a:t>
            </a:r>
            <a:r>
              <a:rPr lang="en-US" sz="1000" dirty="0" smtClean="0"/>
              <a:t>/</a:t>
            </a:r>
            <a:r>
              <a:rPr lang="en-US" sz="1000" dirty="0" err="1" smtClean="0"/>
              <a:t>Ändringar</a:t>
            </a:r>
            <a:endParaRPr lang="en-US" sz="1000" dirty="0" smtClean="0"/>
          </a:p>
          <a:p>
            <a:endParaRPr lang="en-US" sz="1000" dirty="0" smtClean="0"/>
          </a:p>
        </p:txBody>
      </p:sp>
      <p:sp>
        <p:nvSpPr>
          <p:cNvPr id="12" name="textruta 11"/>
          <p:cNvSpPr txBox="1"/>
          <p:nvPr/>
        </p:nvSpPr>
        <p:spPr>
          <a:xfrm>
            <a:off x="3232467" y="980728"/>
            <a:ext cx="2770999" cy="707886"/>
          </a:xfrm>
          <a:prstGeom prst="rect">
            <a:avLst/>
          </a:prstGeom>
          <a:noFill/>
        </p:spPr>
        <p:txBody>
          <a:bodyPr wrap="square" numCol="1" spcCol="720000" rtlCol="0">
            <a:spAutoFit/>
          </a:bodyPr>
          <a:lstStyle/>
          <a:p>
            <a:r>
              <a:rPr lang="en-US" sz="1000" dirty="0" err="1" smtClean="0"/>
              <a:t>Laget.se</a:t>
            </a:r>
            <a:endParaRPr lang="en-US" sz="1000" dirty="0" smtClean="0"/>
          </a:p>
          <a:p>
            <a:r>
              <a:rPr lang="en-US" sz="1000" dirty="0" err="1" smtClean="0"/>
              <a:t>Kallelser</a:t>
            </a:r>
            <a:r>
              <a:rPr lang="en-US" sz="1000" dirty="0" smtClean="0"/>
              <a:t>/</a:t>
            </a:r>
            <a:r>
              <a:rPr lang="en-US" sz="1000" dirty="0" err="1" smtClean="0"/>
              <a:t>Utskick</a:t>
            </a:r>
            <a:endParaRPr lang="en-US" sz="1000" dirty="0" smtClean="0"/>
          </a:p>
          <a:p>
            <a:r>
              <a:rPr lang="en-US" sz="1000" dirty="0" err="1" smtClean="0"/>
              <a:t>Föreningskontakter</a:t>
            </a:r>
            <a:endParaRPr lang="en-US" sz="1000" dirty="0" smtClean="0"/>
          </a:p>
          <a:p>
            <a:endParaRPr lang="en-US" sz="1000" dirty="0" smtClean="0"/>
          </a:p>
        </p:txBody>
      </p:sp>
      <p:sp>
        <p:nvSpPr>
          <p:cNvPr id="13" name="textruta 12"/>
          <p:cNvSpPr txBox="1"/>
          <p:nvPr/>
        </p:nvSpPr>
        <p:spPr>
          <a:xfrm>
            <a:off x="6300192" y="980728"/>
            <a:ext cx="2743786" cy="1015663"/>
          </a:xfrm>
          <a:prstGeom prst="rect">
            <a:avLst/>
          </a:prstGeom>
          <a:noFill/>
        </p:spPr>
        <p:txBody>
          <a:bodyPr wrap="square" numCol="1" spcCol="720000" rtlCol="0">
            <a:spAutoFit/>
          </a:bodyPr>
          <a:lstStyle/>
          <a:p>
            <a:r>
              <a:rPr lang="en-US" sz="1000" dirty="0" err="1" smtClean="0"/>
              <a:t>Försäljning</a:t>
            </a:r>
            <a:r>
              <a:rPr lang="en-US" sz="1000" dirty="0" smtClean="0"/>
              <a:t>/</a:t>
            </a:r>
            <a:r>
              <a:rPr lang="en-US" sz="1000" dirty="0" err="1" smtClean="0"/>
              <a:t>Hemmamatcher</a:t>
            </a:r>
            <a:endParaRPr lang="en-US" sz="1000" dirty="0" smtClean="0"/>
          </a:p>
          <a:p>
            <a:r>
              <a:rPr lang="en-US" sz="1000" dirty="0" err="1" smtClean="0"/>
              <a:t>Materialanskaffning</a:t>
            </a:r>
            <a:endParaRPr lang="en-US" sz="1000" dirty="0" smtClean="0"/>
          </a:p>
          <a:p>
            <a:r>
              <a:rPr lang="en-US" sz="1000" dirty="0" err="1" smtClean="0"/>
              <a:t>Sponsring</a:t>
            </a:r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</p:txBody>
      </p:sp>
      <p:sp>
        <p:nvSpPr>
          <p:cNvPr id="17" name="textruta 16"/>
          <p:cNvSpPr txBox="1"/>
          <p:nvPr/>
        </p:nvSpPr>
        <p:spPr>
          <a:xfrm>
            <a:off x="899592" y="2780928"/>
            <a:ext cx="1049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Föräldrar</a:t>
            </a:r>
            <a:endParaRPr lang="en-US" dirty="0"/>
          </a:p>
        </p:txBody>
      </p:sp>
      <p:sp>
        <p:nvSpPr>
          <p:cNvPr id="18" name="textruta 17"/>
          <p:cNvSpPr txBox="1"/>
          <p:nvPr/>
        </p:nvSpPr>
        <p:spPr>
          <a:xfrm>
            <a:off x="7092280" y="2771636"/>
            <a:ext cx="1049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Föräldrar</a:t>
            </a:r>
            <a:endParaRPr lang="en-US" dirty="0"/>
          </a:p>
        </p:txBody>
      </p:sp>
      <p:sp>
        <p:nvSpPr>
          <p:cNvPr id="19" name="textruta 18"/>
          <p:cNvSpPr txBox="1"/>
          <p:nvPr/>
        </p:nvSpPr>
        <p:spPr>
          <a:xfrm>
            <a:off x="4098791" y="2780928"/>
            <a:ext cx="1049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Föräldrar</a:t>
            </a:r>
            <a:endParaRPr lang="en-US" dirty="0"/>
          </a:p>
        </p:txBody>
      </p:sp>
      <p:sp>
        <p:nvSpPr>
          <p:cNvPr id="2" name="textruta 1"/>
          <p:cNvSpPr txBox="1"/>
          <p:nvPr/>
        </p:nvSpPr>
        <p:spPr>
          <a:xfrm>
            <a:off x="251520" y="3140968"/>
            <a:ext cx="273630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b="1" dirty="0" smtClean="0"/>
              <a:t>Hallbokningar:</a:t>
            </a:r>
            <a:endParaRPr lang="sv-SE" sz="900" dirty="0"/>
          </a:p>
          <a:p>
            <a:r>
              <a:rPr lang="sv-SE" sz="900" dirty="0" smtClean="0"/>
              <a:t>(Elma)Peter </a:t>
            </a:r>
            <a:r>
              <a:rPr lang="sv-SE" sz="900" dirty="0" err="1" smtClean="0"/>
              <a:t>Cronarp</a:t>
            </a:r>
            <a:r>
              <a:rPr lang="sv-SE" sz="900" dirty="0" smtClean="0"/>
              <a:t> 070-608 06 88</a:t>
            </a:r>
          </a:p>
          <a:p>
            <a:endParaRPr lang="sv-SE" sz="900" dirty="0" smtClean="0"/>
          </a:p>
          <a:p>
            <a:r>
              <a:rPr lang="sv-SE" sz="900" b="1" dirty="0" smtClean="0"/>
              <a:t>Domarbokningar:</a:t>
            </a:r>
          </a:p>
          <a:p>
            <a:r>
              <a:rPr lang="sv-SE" sz="900" dirty="0" smtClean="0"/>
              <a:t>(Frida)Kicki </a:t>
            </a:r>
            <a:r>
              <a:rPr lang="sv-SE" sz="900" dirty="0" smtClean="0"/>
              <a:t>Rundqvist 073-370 99 94</a:t>
            </a:r>
          </a:p>
          <a:p>
            <a:endParaRPr lang="sv-SE" sz="900" b="1" dirty="0" smtClean="0"/>
          </a:p>
          <a:p>
            <a:r>
              <a:rPr lang="sv-SE" sz="900" b="1" dirty="0" smtClean="0"/>
              <a:t>Sekretariat:</a:t>
            </a:r>
            <a:endParaRPr lang="sv-SE" sz="900" dirty="0"/>
          </a:p>
          <a:p>
            <a:r>
              <a:rPr lang="sv-SE" sz="900" dirty="0" smtClean="0"/>
              <a:t>(Evelina) Cecilia </a:t>
            </a:r>
            <a:r>
              <a:rPr lang="sv-SE" sz="900" dirty="0" smtClean="0"/>
              <a:t>&amp; Jim   070</a:t>
            </a:r>
            <a:r>
              <a:rPr lang="sv-SE" sz="900" dirty="0" smtClean="0"/>
              <a:t>-</a:t>
            </a:r>
            <a:r>
              <a:rPr lang="sv-SE" sz="900" dirty="0" smtClean="0"/>
              <a:t>952 54 43</a:t>
            </a:r>
            <a:endParaRPr lang="sv-SE" sz="900" dirty="0"/>
          </a:p>
          <a:p>
            <a:r>
              <a:rPr lang="sv-SE" sz="900" dirty="0" smtClean="0"/>
              <a:t>(Hanna) Malin 070- 400 05 86 &amp; Markus 073-</a:t>
            </a:r>
            <a:r>
              <a:rPr lang="sv-SE" sz="900" dirty="0" smtClean="0"/>
              <a:t>632 13 56</a:t>
            </a:r>
          </a:p>
          <a:p>
            <a:endParaRPr lang="sv-SE" sz="900" dirty="0"/>
          </a:p>
          <a:p>
            <a:endParaRPr lang="sv-SE" sz="900" b="1" dirty="0"/>
          </a:p>
          <a:p>
            <a:endParaRPr lang="sv-SE" sz="900" b="1" dirty="0" smtClean="0"/>
          </a:p>
          <a:p>
            <a:endParaRPr lang="sv-SE" sz="900" b="1" dirty="0"/>
          </a:p>
          <a:p>
            <a:endParaRPr lang="sv-SE" sz="900" b="1" dirty="0" smtClean="0"/>
          </a:p>
          <a:p>
            <a:r>
              <a:rPr lang="sv-SE" sz="900" dirty="0" smtClean="0"/>
              <a:t>(Cornelia) Kristin Larsson 070-571 35 19</a:t>
            </a:r>
            <a:endParaRPr lang="sv-SE" sz="900" dirty="0" smtClean="0"/>
          </a:p>
          <a:p>
            <a:endParaRPr lang="sv-SE" sz="900" dirty="0" smtClean="0"/>
          </a:p>
          <a:p>
            <a:r>
              <a:rPr lang="sv-SE" sz="900" b="1" dirty="0" smtClean="0"/>
              <a:t>	</a:t>
            </a:r>
            <a:endParaRPr lang="sv-SE" sz="900" b="1" dirty="0"/>
          </a:p>
        </p:txBody>
      </p:sp>
      <p:sp>
        <p:nvSpPr>
          <p:cNvPr id="20" name="textruta 19"/>
          <p:cNvSpPr txBox="1"/>
          <p:nvPr/>
        </p:nvSpPr>
        <p:spPr>
          <a:xfrm>
            <a:off x="6300192" y="3140968"/>
            <a:ext cx="259228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b="1" dirty="0" smtClean="0"/>
              <a:t>Kassör</a:t>
            </a:r>
            <a:r>
              <a:rPr lang="sv-SE" sz="900" b="1" dirty="0" smtClean="0"/>
              <a:t>:</a:t>
            </a:r>
          </a:p>
          <a:p>
            <a:r>
              <a:rPr lang="sv-SE" sz="900" dirty="0" smtClean="0"/>
              <a:t>(</a:t>
            </a:r>
            <a:r>
              <a:rPr lang="sv-SE" sz="900" dirty="0" smtClean="0"/>
              <a:t>Marta)</a:t>
            </a:r>
            <a:r>
              <a:rPr lang="sv-SE" sz="900" b="1" dirty="0" smtClean="0"/>
              <a:t> </a:t>
            </a:r>
            <a:r>
              <a:rPr lang="sv-SE" sz="900" dirty="0" smtClean="0"/>
              <a:t>Henrik Wetterling 070-772 23 87</a:t>
            </a:r>
          </a:p>
          <a:p>
            <a:endParaRPr lang="sv-SE" sz="900" dirty="0"/>
          </a:p>
          <a:p>
            <a:r>
              <a:rPr lang="sv-SE" sz="900" b="1" dirty="0" smtClean="0"/>
              <a:t>Kiosk/</a:t>
            </a:r>
            <a:r>
              <a:rPr lang="sv-SE" sz="900" b="1" dirty="0" smtClean="0"/>
              <a:t>Fika</a:t>
            </a:r>
            <a:r>
              <a:rPr lang="sv-SE" sz="900" dirty="0" smtClean="0"/>
              <a:t>:</a:t>
            </a:r>
          </a:p>
          <a:p>
            <a:r>
              <a:rPr lang="sv-SE" sz="900" dirty="0" smtClean="0"/>
              <a:t>(</a:t>
            </a:r>
            <a:r>
              <a:rPr lang="sv-SE" sz="900" dirty="0" smtClean="0"/>
              <a:t>Gina) </a:t>
            </a:r>
            <a:r>
              <a:rPr lang="sv-SE" sz="900" dirty="0" err="1" smtClean="0"/>
              <a:t>Jacop</a:t>
            </a:r>
            <a:r>
              <a:rPr lang="sv-SE" sz="900" dirty="0"/>
              <a:t> </a:t>
            </a:r>
            <a:r>
              <a:rPr lang="sv-SE" sz="900" dirty="0" smtClean="0"/>
              <a:t>i bakgrunden men allt </a:t>
            </a:r>
            <a:r>
              <a:rPr lang="sv-SE" sz="900" dirty="0" smtClean="0"/>
              <a:t>kommuniceras </a:t>
            </a:r>
            <a:r>
              <a:rPr lang="sv-SE" sz="900" dirty="0" smtClean="0"/>
              <a:t>och </a:t>
            </a:r>
            <a:r>
              <a:rPr lang="sv-SE" sz="900" dirty="0" smtClean="0"/>
              <a:t>utförs</a:t>
            </a:r>
            <a:r>
              <a:rPr lang="sv-SE" sz="900" dirty="0" smtClean="0"/>
              <a:t> </a:t>
            </a:r>
            <a:r>
              <a:rPr lang="sv-SE" sz="900" dirty="0" smtClean="0"/>
              <a:t>av andra i gruppen</a:t>
            </a:r>
            <a:r>
              <a:rPr lang="sv-SE" sz="900" dirty="0" smtClean="0"/>
              <a:t>.(</a:t>
            </a:r>
            <a:r>
              <a:rPr lang="sv-SE" sz="900" dirty="0" err="1" smtClean="0"/>
              <a:t>jacop</a:t>
            </a:r>
            <a:r>
              <a:rPr lang="sv-SE" sz="900" dirty="0" smtClean="0"/>
              <a:t> 070-626 97 </a:t>
            </a:r>
            <a:r>
              <a:rPr lang="sv-SE" sz="900" dirty="0" smtClean="0"/>
              <a:t>36)</a:t>
            </a:r>
            <a:endParaRPr lang="sv-SE" sz="900" b="1" dirty="0" smtClean="0"/>
          </a:p>
          <a:p>
            <a:r>
              <a:rPr lang="sv-SE" sz="900" dirty="0" smtClean="0"/>
              <a:t>(Emmy) Christer Berggren 070-744 55 22 </a:t>
            </a:r>
          </a:p>
          <a:p>
            <a:endParaRPr lang="sv-SE" sz="900" b="1" dirty="0" smtClean="0"/>
          </a:p>
          <a:p>
            <a:r>
              <a:rPr lang="sv-SE" sz="900" b="1" dirty="0" smtClean="0"/>
              <a:t>Material</a:t>
            </a:r>
            <a:r>
              <a:rPr lang="sv-SE" sz="900" b="1" dirty="0" smtClean="0"/>
              <a:t>/Kläder</a:t>
            </a:r>
            <a:r>
              <a:rPr lang="sv-SE" sz="900" b="1" dirty="0" smtClean="0"/>
              <a:t>: </a:t>
            </a:r>
            <a:endParaRPr lang="sv-SE" sz="900" b="1" dirty="0" smtClean="0"/>
          </a:p>
          <a:p>
            <a:r>
              <a:rPr lang="sv-SE" sz="900" dirty="0" smtClean="0"/>
              <a:t>(Nora) Lena </a:t>
            </a:r>
            <a:r>
              <a:rPr lang="sv-SE" sz="900" dirty="0" err="1" smtClean="0"/>
              <a:t>Otterborg</a:t>
            </a:r>
            <a:r>
              <a:rPr lang="sv-SE" sz="900" dirty="0" smtClean="0"/>
              <a:t> 019-26 27 32</a:t>
            </a:r>
          </a:p>
          <a:p>
            <a:endParaRPr lang="sv-SE" sz="900" b="1" dirty="0" smtClean="0"/>
          </a:p>
          <a:p>
            <a:r>
              <a:rPr lang="sv-SE" sz="900" b="1" dirty="0" smtClean="0"/>
              <a:t>Försäljningsaktiviteter:</a:t>
            </a:r>
          </a:p>
          <a:p>
            <a:r>
              <a:rPr lang="sv-SE" sz="900" dirty="0" smtClean="0"/>
              <a:t>Lisa Storm 	070-511 18 96</a:t>
            </a:r>
          </a:p>
          <a:p>
            <a:r>
              <a:rPr lang="sv-SE" sz="900" dirty="0" smtClean="0"/>
              <a:t>Åsa Vidlund	070-240 90 48</a:t>
            </a:r>
            <a:endParaRPr lang="sv-SE" sz="900" dirty="0"/>
          </a:p>
          <a:p>
            <a:endParaRPr lang="sv-SE" sz="900" b="1" dirty="0" smtClean="0"/>
          </a:p>
          <a:p>
            <a:endParaRPr lang="sv-SE" sz="900" b="1" dirty="0" smtClean="0"/>
          </a:p>
          <a:p>
            <a:r>
              <a:rPr lang="sv-SE" sz="900" dirty="0" smtClean="0"/>
              <a:t>(Ebba) Petra </a:t>
            </a:r>
            <a:r>
              <a:rPr lang="sv-SE" sz="900" dirty="0" err="1" smtClean="0"/>
              <a:t>Wedén</a:t>
            </a:r>
            <a:r>
              <a:rPr lang="sv-SE" sz="900" dirty="0"/>
              <a:t>	</a:t>
            </a:r>
            <a:r>
              <a:rPr lang="sv-SE" sz="900" dirty="0" smtClean="0"/>
              <a:t>     070-547 91 92</a:t>
            </a:r>
            <a:endParaRPr lang="sv-SE" sz="900" dirty="0" smtClean="0"/>
          </a:p>
          <a:p>
            <a:r>
              <a:rPr lang="sv-SE" sz="900" dirty="0" smtClean="0"/>
              <a:t>(Emilia/Elsa) Therese Pelgander  070</a:t>
            </a:r>
            <a:r>
              <a:rPr lang="sv-SE" sz="900" dirty="0" smtClean="0"/>
              <a:t>-350 12 12</a:t>
            </a:r>
          </a:p>
          <a:p>
            <a:r>
              <a:rPr lang="sv-SE" sz="900" dirty="0" smtClean="0"/>
              <a:t>(Emma)Lars</a:t>
            </a:r>
            <a:r>
              <a:rPr lang="sv-SE" sz="900" dirty="0" smtClean="0"/>
              <a:t> </a:t>
            </a:r>
            <a:r>
              <a:rPr lang="sv-SE" sz="900" dirty="0" err="1" smtClean="0"/>
              <a:t>Arnshelm</a:t>
            </a:r>
            <a:r>
              <a:rPr lang="sv-SE" sz="900" dirty="0"/>
              <a:t>	</a:t>
            </a:r>
            <a:r>
              <a:rPr lang="sv-SE" sz="900" dirty="0"/>
              <a:t> </a:t>
            </a:r>
            <a:r>
              <a:rPr lang="sv-SE" sz="900" dirty="0" smtClean="0"/>
              <a:t>     070- 641 95 28</a:t>
            </a:r>
            <a:endParaRPr lang="sv-SE" sz="900" dirty="0" smtClean="0"/>
          </a:p>
          <a:p>
            <a:r>
              <a:rPr lang="sv-SE" sz="900" b="1" dirty="0" smtClean="0"/>
              <a:t>	</a:t>
            </a:r>
            <a:endParaRPr lang="sv-SE" sz="900" b="1" dirty="0"/>
          </a:p>
        </p:txBody>
      </p:sp>
      <p:sp>
        <p:nvSpPr>
          <p:cNvPr id="21" name="textruta 20"/>
          <p:cNvSpPr txBox="1"/>
          <p:nvPr/>
        </p:nvSpPr>
        <p:spPr>
          <a:xfrm>
            <a:off x="3275856" y="3140968"/>
            <a:ext cx="280831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b="1" dirty="0" err="1" smtClean="0"/>
              <a:t>Laget.se</a:t>
            </a:r>
            <a:r>
              <a:rPr lang="sv-SE" sz="900" b="1" dirty="0" smtClean="0"/>
              <a:t>:</a:t>
            </a:r>
          </a:p>
          <a:p>
            <a:r>
              <a:rPr lang="sv-SE" sz="900" dirty="0" smtClean="0"/>
              <a:t>Vakant</a:t>
            </a:r>
            <a:endParaRPr lang="sv-SE" sz="900" dirty="0" smtClean="0"/>
          </a:p>
          <a:p>
            <a:endParaRPr lang="sv-SE" sz="900" b="1" dirty="0" smtClean="0"/>
          </a:p>
          <a:p>
            <a:r>
              <a:rPr lang="sv-SE" sz="900" b="1" dirty="0" smtClean="0"/>
              <a:t>Bevakning </a:t>
            </a:r>
            <a:r>
              <a:rPr lang="sv-SE" sz="900" b="1" dirty="0" smtClean="0"/>
              <a:t>rapportering </a:t>
            </a:r>
            <a:r>
              <a:rPr lang="sv-SE" sz="900" b="1" dirty="0" smtClean="0"/>
              <a:t>matcher:</a:t>
            </a:r>
            <a:endParaRPr lang="sv-SE" sz="900" b="1" dirty="0"/>
          </a:p>
          <a:p>
            <a:r>
              <a:rPr lang="sv-SE" sz="900" dirty="0" smtClean="0"/>
              <a:t>Vakant</a:t>
            </a:r>
            <a:endParaRPr lang="sv-SE" sz="900" dirty="0" smtClean="0"/>
          </a:p>
          <a:p>
            <a:endParaRPr lang="sv-SE" sz="900" b="1" dirty="0" smtClean="0"/>
          </a:p>
          <a:p>
            <a:r>
              <a:rPr lang="sv-SE" sz="900" b="1" dirty="0" smtClean="0"/>
              <a:t>Ungdomskommitt</a:t>
            </a:r>
            <a:r>
              <a:rPr lang="sv-SE" sz="900" b="1" dirty="0" smtClean="0"/>
              <a:t>én</a:t>
            </a:r>
            <a:r>
              <a:rPr lang="sv-SE" sz="900" b="1" dirty="0" smtClean="0"/>
              <a:t>: </a:t>
            </a:r>
            <a:r>
              <a:rPr lang="sv-SE" sz="900" dirty="0" smtClean="0"/>
              <a:t>(Elsa) Petra </a:t>
            </a:r>
            <a:r>
              <a:rPr lang="sv-SE" sz="900" dirty="0" smtClean="0"/>
              <a:t>Kling </a:t>
            </a:r>
            <a:r>
              <a:rPr lang="is-IS" sz="900" dirty="0" smtClean="0"/>
              <a:t>073-037 19 22</a:t>
            </a:r>
            <a:endParaRPr lang="sv-SE" sz="900" dirty="0" smtClean="0"/>
          </a:p>
          <a:p>
            <a:endParaRPr lang="sv-SE" sz="900" dirty="0" smtClean="0"/>
          </a:p>
          <a:p>
            <a:endParaRPr lang="sv-SE" sz="900" b="1" dirty="0" smtClean="0"/>
          </a:p>
          <a:p>
            <a:endParaRPr lang="sv-SE" sz="900" b="1" dirty="0"/>
          </a:p>
          <a:p>
            <a:endParaRPr lang="sv-SE" sz="900" b="1" dirty="0" smtClean="0"/>
          </a:p>
          <a:p>
            <a:endParaRPr lang="sv-SE" sz="900" dirty="0" smtClean="0"/>
          </a:p>
          <a:p>
            <a:endParaRPr lang="sv-SE" sz="900" dirty="0"/>
          </a:p>
          <a:p>
            <a:endParaRPr lang="sv-SE" sz="900" dirty="0" smtClean="0"/>
          </a:p>
          <a:p>
            <a:r>
              <a:rPr lang="sv-SE" sz="900" dirty="0" smtClean="0"/>
              <a:t>(Elsa</a:t>
            </a:r>
            <a:r>
              <a:rPr lang="sv-SE" sz="900" dirty="0" smtClean="0"/>
              <a:t>/</a:t>
            </a:r>
            <a:r>
              <a:rPr lang="sv-SE" sz="900" dirty="0" smtClean="0"/>
              <a:t>Greta) Åsa </a:t>
            </a:r>
            <a:r>
              <a:rPr lang="sv-SE" sz="900" dirty="0" smtClean="0"/>
              <a:t>Lagerlund </a:t>
            </a:r>
            <a:r>
              <a:rPr lang="sv-SE" sz="900" dirty="0" smtClean="0"/>
              <a:t>Bergman      072-145 14 15</a:t>
            </a:r>
            <a:endParaRPr lang="sv-SE" sz="900" dirty="0" smtClean="0"/>
          </a:p>
          <a:p>
            <a:r>
              <a:rPr lang="sv-SE" sz="900" dirty="0" smtClean="0"/>
              <a:t>(Felicia) Sofia </a:t>
            </a:r>
            <a:r>
              <a:rPr lang="sv-SE" sz="900" dirty="0" err="1" smtClean="0"/>
              <a:t>Koivukorpi</a:t>
            </a:r>
            <a:r>
              <a:rPr lang="sv-SE" sz="900" dirty="0" smtClean="0"/>
              <a:t> 		073-675 20 14</a:t>
            </a:r>
            <a:endParaRPr lang="sv-SE" sz="900" dirty="0" smtClean="0"/>
          </a:p>
          <a:p>
            <a:endParaRPr lang="sv-SE" sz="900" b="1" dirty="0" smtClean="0"/>
          </a:p>
          <a:p>
            <a:endParaRPr lang="sv-SE" sz="900" b="1" dirty="0" smtClean="0"/>
          </a:p>
          <a:p>
            <a:endParaRPr lang="sv-SE" sz="900" dirty="0" smtClean="0"/>
          </a:p>
          <a:p>
            <a:r>
              <a:rPr lang="sv-SE" sz="900" b="1" dirty="0" smtClean="0"/>
              <a:t>	</a:t>
            </a:r>
            <a:endParaRPr lang="sv-SE" sz="900" b="1" dirty="0"/>
          </a:p>
        </p:txBody>
      </p:sp>
    </p:spTree>
    <p:extLst>
      <p:ext uri="{BB962C8B-B14F-4D97-AF65-F5344CB8AC3E}">
        <p14:creationId xmlns:p14="http://schemas.microsoft.com/office/powerpoint/2010/main" val="697069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203</Words>
  <Application>Microsoft Macintosh PowerPoint</Application>
  <PresentationFormat>Bildspel på skärmen (4:3)</PresentationFormat>
  <Paragraphs>76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Åkerlings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Andreas Åkerling</dc:creator>
  <cp:lastModifiedBy>Andreas Åkerling</cp:lastModifiedBy>
  <cp:revision>29</cp:revision>
  <cp:lastPrinted>2016-11-13T08:57:09Z</cp:lastPrinted>
  <dcterms:created xsi:type="dcterms:W3CDTF">2016-09-26T16:58:13Z</dcterms:created>
  <dcterms:modified xsi:type="dcterms:W3CDTF">2016-11-21T18:49:29Z</dcterms:modified>
</cp:coreProperties>
</file>