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5B8618-00E5-4D96-9F63-4E25FDD01506}" v="26" dt="2021-05-28T18:27:49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0000"/>
    <p:restoredTop sz="94624"/>
  </p:normalViewPr>
  <p:slideViewPr>
    <p:cSldViewPr snapToGrid="0" snapToObjects="1">
      <p:cViewPr varScale="1">
        <p:scale>
          <a:sx n="104" d="100"/>
          <a:sy n="104" d="100"/>
        </p:scale>
        <p:origin x="1152" y="144"/>
      </p:cViewPr>
      <p:guideLst/>
    </p:cSldViewPr>
  </p:slideViewPr>
  <p:notesTextViewPr>
    <p:cViewPr>
      <p:scale>
        <a:sx n="1" d="1"/>
        <a:sy n="1" d="1"/>
      </p:scale>
      <p:origin x="0" y="-7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8" Type="http://schemas.microsoft.com/office/2015/10/relationships/revisionInfo" Target="revisionInfo.xml"/><Relationship Id="rId1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Bernacka" userId="61c0d6fc-5a46-4f20-a530-6e0d23769a44" providerId="ADAL" clId="{432FB90F-ECE4-4109-854A-EA49ED275C66}"/>
    <pc:docChg chg="undo custSel modSld">
      <pc:chgData name="Nina Bernacka" userId="61c0d6fc-5a46-4f20-a530-6e0d23769a44" providerId="ADAL" clId="{432FB90F-ECE4-4109-854A-EA49ED275C66}" dt="2021-04-27T14:54:40.071" v="204" actId="1076"/>
      <pc:docMkLst>
        <pc:docMk/>
      </pc:docMkLst>
      <pc:sldChg chg="modSp mod">
        <pc:chgData name="Nina Bernacka" userId="61c0d6fc-5a46-4f20-a530-6e0d23769a44" providerId="ADAL" clId="{432FB90F-ECE4-4109-854A-EA49ED275C66}" dt="2021-04-27T14:54:40.071" v="204" actId="1076"/>
        <pc:sldMkLst>
          <pc:docMk/>
          <pc:sldMk cId="2959900915" sldId="256"/>
        </pc:sldMkLst>
        <pc:spChg chg="mod">
          <ac:chgData name="Nina Bernacka" userId="61c0d6fc-5a46-4f20-a530-6e0d23769a44" providerId="ADAL" clId="{432FB90F-ECE4-4109-854A-EA49ED275C66}" dt="2021-04-27T14:54:40.071" v="204" actId="1076"/>
          <ac:spMkLst>
            <pc:docMk/>
            <pc:sldMk cId="2959900915" sldId="256"/>
            <ac:spMk id="2" creationId="{410AB490-CA23-7044-9BF2-68FB042FD670}"/>
          </ac:spMkLst>
        </pc:spChg>
        <pc:spChg chg="mod">
          <ac:chgData name="Nina Bernacka" userId="61c0d6fc-5a46-4f20-a530-6e0d23769a44" providerId="ADAL" clId="{432FB90F-ECE4-4109-854A-EA49ED275C66}" dt="2021-04-27T14:54:29.742" v="203" actId="1076"/>
          <ac:spMkLst>
            <pc:docMk/>
            <pc:sldMk cId="2959900915" sldId="256"/>
            <ac:spMk id="3" creationId="{CC63433B-5AD6-D341-AA12-0B347C3C4187}"/>
          </ac:spMkLst>
        </pc:spChg>
        <pc:spChg chg="mod">
          <ac:chgData name="Nina Bernacka" userId="61c0d6fc-5a46-4f20-a530-6e0d23769a44" providerId="ADAL" clId="{432FB90F-ECE4-4109-854A-EA49ED275C66}" dt="2021-04-27T14:54:25.997" v="202" actId="1076"/>
          <ac:spMkLst>
            <pc:docMk/>
            <pc:sldMk cId="2959900915" sldId="256"/>
            <ac:spMk id="4" creationId="{6AB20C1E-8C89-C54F-A788-B066B792A288}"/>
          </ac:spMkLst>
        </pc:spChg>
      </pc:sldChg>
    </pc:docChg>
  </pc:docChgLst>
  <pc:docChgLst>
    <pc:chgData name="Magnus Burklint" userId="S::magnus.burklint@oskungdom.se::cbd4177e-4fa7-401a-b78b-09ee737a87aa" providerId="AD" clId="Web-{F35B8618-00E5-4D96-9F63-4E25FDD01506}"/>
    <pc:docChg chg="modSld">
      <pc:chgData name="Magnus Burklint" userId="S::magnus.burklint@oskungdom.se::cbd4177e-4fa7-401a-b78b-09ee737a87aa" providerId="AD" clId="Web-{F35B8618-00E5-4D96-9F63-4E25FDD01506}" dt="2021-05-28T18:27:49.186" v="10" actId="20577"/>
      <pc:docMkLst>
        <pc:docMk/>
      </pc:docMkLst>
      <pc:sldChg chg="modSp">
        <pc:chgData name="Magnus Burklint" userId="S::magnus.burklint@oskungdom.se::cbd4177e-4fa7-401a-b78b-09ee737a87aa" providerId="AD" clId="Web-{F35B8618-00E5-4D96-9F63-4E25FDD01506}" dt="2021-05-28T18:27:49.186" v="10" actId="20577"/>
        <pc:sldMkLst>
          <pc:docMk/>
          <pc:sldMk cId="2959900915" sldId="256"/>
        </pc:sldMkLst>
        <pc:spChg chg="mod">
          <ac:chgData name="Magnus Burklint" userId="S::magnus.burklint@oskungdom.se::cbd4177e-4fa7-401a-b78b-09ee737a87aa" providerId="AD" clId="Web-{F35B8618-00E5-4D96-9F63-4E25FDD01506}" dt="2021-05-28T18:27:37.780" v="3" actId="20577"/>
          <ac:spMkLst>
            <pc:docMk/>
            <pc:sldMk cId="2959900915" sldId="256"/>
            <ac:spMk id="2" creationId="{410AB490-CA23-7044-9BF2-68FB042FD670}"/>
          </ac:spMkLst>
        </pc:spChg>
        <pc:spChg chg="mod">
          <ac:chgData name="Magnus Burklint" userId="S::magnus.burklint@oskungdom.se::cbd4177e-4fa7-401a-b78b-09ee737a87aa" providerId="AD" clId="Web-{F35B8618-00E5-4D96-9F63-4E25FDD01506}" dt="2021-05-28T18:27:49.186" v="10" actId="20577"/>
          <ac:spMkLst>
            <pc:docMk/>
            <pc:sldMk cId="2959900915" sldId="256"/>
            <ac:spMk id="3" creationId="{CC63433B-5AD6-D341-AA12-0B347C3C418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1BA46-A34F-A647-8A83-B10B700D096F}" type="datetimeFigureOut">
              <a:rPr lang="sv-SE" smtClean="0"/>
              <a:t>2023-05-22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A1F58-BDAB-AB4E-8D14-339338EFEB93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68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Laget, kolla vilka</a:t>
            </a:r>
            <a:r>
              <a:rPr lang="sv-SE" baseline="0" dirty="0" smtClean="0"/>
              <a:t> som inte är med. Viktigt med anmälningar. Okej med foton på hemsidan?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A1F58-BDAB-AB4E-8D14-339338EFEB93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535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Laget, kolla vilka</a:t>
            </a:r>
            <a:r>
              <a:rPr lang="sv-SE" baseline="0" dirty="0" smtClean="0"/>
              <a:t> som inte är med. Viktigt med anmälningar. Okej med foton på hemsidan? </a:t>
            </a:r>
          </a:p>
          <a:p>
            <a:r>
              <a:rPr lang="sv-SE" baseline="0" dirty="0" smtClean="0"/>
              <a:t>Sommaruppehåll ej bestämt riktigt vilka veckor, återkommer!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A1F58-BDAB-AB4E-8D14-339338EFEB93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9044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Laget, kolla vilka</a:t>
            </a:r>
            <a:r>
              <a:rPr lang="sv-SE" baseline="0" dirty="0" smtClean="0"/>
              <a:t> som inte är med. Viktigt med anmälningar. Okej med foton på hemsidan? </a:t>
            </a:r>
          </a:p>
          <a:p>
            <a:r>
              <a:rPr lang="sv-SE" baseline="0" dirty="0" smtClean="0"/>
              <a:t>Vilka veckor har vi sommaruppehåll?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A1F58-BDAB-AB4E-8D14-339338EFEB93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0619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Laget, kolla vilka</a:t>
            </a:r>
            <a:r>
              <a:rPr lang="sv-SE" baseline="0" dirty="0" smtClean="0"/>
              <a:t> som inte är med. Viktigt med anmälningar. Okej med foton på hemsidan? </a:t>
            </a:r>
          </a:p>
          <a:p>
            <a:r>
              <a:rPr lang="sv-SE" baseline="0" dirty="0" smtClean="0"/>
              <a:t>Vilka veckor har vi sommaruppehåll?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A1F58-BDAB-AB4E-8D14-339338EFEB93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68161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Laget, kolla vilka</a:t>
            </a:r>
            <a:r>
              <a:rPr lang="sv-SE" baseline="0" dirty="0" smtClean="0"/>
              <a:t> som inte är med. Viktigt med anmälningar. Okej med foton på hemsidan? </a:t>
            </a:r>
          </a:p>
          <a:p>
            <a:r>
              <a:rPr lang="sv-SE" baseline="0" dirty="0" smtClean="0"/>
              <a:t>Vilka veckor har vi sommaruppehåll?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A1F58-BDAB-AB4E-8D14-339338EFEB93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3649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Laget, kolla vilka</a:t>
            </a:r>
            <a:r>
              <a:rPr lang="sv-SE" baseline="0" dirty="0" smtClean="0"/>
              <a:t> som inte är med. Viktigt med anmälningar. Okej med foton på hemsidan? </a:t>
            </a:r>
          </a:p>
          <a:p>
            <a:r>
              <a:rPr lang="sv-SE" baseline="0" dirty="0" smtClean="0"/>
              <a:t>Vilka veckor har vi sommaruppehåll? </a:t>
            </a:r>
            <a:r>
              <a:rPr lang="sv-SE" baseline="0" dirty="0" smtClean="0"/>
              <a:t>Ekonomi Gustav Westin (Ellens pappa), </a:t>
            </a:r>
            <a:r>
              <a:rPr lang="sv-SE" baseline="0" dirty="0" err="1" smtClean="0"/>
              <a:t>Förssäljning</a:t>
            </a:r>
            <a:r>
              <a:rPr lang="sv-SE" baseline="0" dirty="0" smtClean="0"/>
              <a:t>: Jimmy Andersson (Elsas pappa), Robin Mellgren (Wilmas pappa), Marie Wilhelmsson (</a:t>
            </a:r>
            <a:r>
              <a:rPr lang="sv-SE" baseline="0" dirty="0" err="1" smtClean="0"/>
              <a:t>Marlies</a:t>
            </a:r>
            <a:r>
              <a:rPr lang="sv-SE" baseline="0" dirty="0" smtClean="0"/>
              <a:t> mamma)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A1F58-BDAB-AB4E-8D14-339338EFEB93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23516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Laget, kolla vilka</a:t>
            </a:r>
            <a:r>
              <a:rPr lang="sv-SE" baseline="0" dirty="0" smtClean="0"/>
              <a:t> som inte är med. Viktigt med anmälningar. Okej med foton på hemsidan? </a:t>
            </a:r>
            <a:endParaRPr lang="sv-SE" baseline="0" dirty="0" smtClean="0"/>
          </a:p>
          <a:p>
            <a:r>
              <a:rPr lang="sv-SE" baseline="0" dirty="0" smtClean="0"/>
              <a:t>Förslag kom att ordna någon rolig aktivitet utanför fotbollsplanen för tjejerna, vi försöker få till det innan sommaruppehållet. </a:t>
            </a:r>
            <a:r>
              <a:rPr lang="sv-SE" baseline="0" smtClean="0"/>
              <a:t>Grill/picknick/lekplats</a:t>
            </a:r>
            <a:r>
              <a:rPr lang="sv-SE" baseline="0" dirty="0" smtClean="0"/>
              <a:t>?</a:t>
            </a:r>
            <a:endParaRPr lang="sv-SE" baseline="0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A1F58-BDAB-AB4E-8D14-339338EFEB93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5391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7A16FCED-1D3D-4E4F-A9B4-0E4997D9D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xmlns="" id="{2BCB97BD-4B20-AF43-A9DB-640546602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0DE60753-A7FD-EF41-8827-AB070BF53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C6D47821-347F-CC40-A06B-BE316EF70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E0BED64C-1DAD-B742-98CC-1FBD4BF1B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944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717FF49A-0BCA-BC42-987D-D2789410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xmlns="" id="{E75E0C4E-7335-0349-BF03-9EAF915A9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3796D174-2BA7-EA44-9098-E5C7E36FC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B1A0745A-B6A6-5942-B83B-4A731517D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051647E5-E666-9644-9227-CDB62DAF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532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xmlns="" id="{DBCDA61C-797C-0B42-94F0-4AEFE278E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xmlns="" id="{EBD01E75-0C07-6142-A261-C8E47BF17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2A877835-53AF-A34D-8C8D-97F391EE4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4C916387-7468-354F-BE78-9C7B7B8C7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7E7B9C2F-C41D-9548-8191-A914DE376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609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1D8CA7E8-D633-B346-A24B-80DAA1D20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7879A86F-BD32-B145-BBEF-20D7B6349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CDCE1F28-C1D4-6D4E-BFE4-F7F770586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AAC55C20-87F8-794F-AC2E-B50503FEA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34D70858-216D-9E45-A77A-950D92E32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765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188839C2-9009-1046-ABBE-05B688547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201B86C6-55B4-7848-B372-E02D57A90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CF204000-5A24-CB4F-B66C-DEAEC116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3D1273EA-4501-C041-99E8-18D82C60C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67DE77EB-04F1-6741-9A4B-C2E752187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4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78F6B860-FDD0-5843-A07E-868E3450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1747AEF8-9361-BA47-B0B1-F832DB7F77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xmlns="" id="{75A7A3AB-EDFF-D643-A007-F283BD6B2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xmlns="" id="{47B418E7-6D7F-484C-817D-0CD5DADD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2023-05-22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xmlns="" id="{7A103746-CB25-E24B-AB75-DFC943A8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xmlns="" id="{26C410E2-8F65-904A-AEBD-7F7DF66F1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24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9AB7536-AEBD-F144-8BE3-98944CE65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ED1ECB1C-2D88-4D40-8F4D-892E81042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xmlns="" id="{B1ACE888-2382-A343-84D5-C72BBB69B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xmlns="" id="{D314FCE3-8543-C042-B176-4C1BB2071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xmlns="" id="{7417C3D5-7AE7-3542-9382-D1D638EF24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xmlns="" id="{AB729311-BEFB-5341-B96B-3AF27E350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2023-05-22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xmlns="" id="{68C9F1CB-069C-984F-8757-411FAA80F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xmlns="" id="{C756899C-9C94-3545-AD38-A6C56CB49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406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A521DEF7-D03B-244B-BC02-CA4F99C12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xmlns="" id="{1BB7A255-AEAE-3A46-AAA4-95BBF880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2023-05-22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xmlns="" id="{5BA5C525-DD52-C04F-AA08-D15CF036E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xmlns="" id="{63829E54-01F7-CE4B-B42C-3970FE3D4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97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xmlns="" id="{154F8265-CD17-6D40-94B8-76ED341B6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2023-05-22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xmlns="" id="{F97FFE7B-3F7F-2A48-AA84-2A897072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xmlns="" id="{1FFF38FB-9F1D-024B-A97D-F1E803E5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282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321BF3B6-043C-3E4C-B7B9-53702E45E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D46D636E-3F3B-E64B-9C25-51E4F9EC5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xmlns="" id="{7C93BBED-F935-4E41-B93C-089A585A2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xmlns="" id="{DB5E8391-F538-D54E-9FE3-7177FFF70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2023-05-22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xmlns="" id="{1A3624DC-427B-E94F-B737-8E6DB8B67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xmlns="" id="{C4599706-7625-544C-A3E2-C1610F884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364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073AE69B-C8C9-8545-8679-98B1212F3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xmlns="" id="{F8D5FF05-2F61-B64D-8089-221B8A5FA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xmlns="" id="{66D975E3-DDB6-6241-8C8B-2190C012E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xmlns="" id="{BE85BE4D-FDA5-EF41-A5AF-F6EAD0E79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2023-05-22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xmlns="" id="{39B8CFF5-17E2-7B46-94C8-1C6D572CF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xmlns="" id="{73049688-A457-2C4C-A2F1-B73AAFBBB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670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xmlns="" id="{68BC460D-7E48-CF41-82CE-4D1BC918B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8161D081-027E-CE4D-982F-21B4F6979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A0F721F9-FA36-0D43-96D9-026AB76986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82BB2-063A-A342-AE10-F93B512C82AC}" type="datetimeFigureOut">
              <a:rPr lang="sv-SE" smtClean="0"/>
              <a:t>2023-05-22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D2F8BDC9-16C9-054A-8B97-F73F96C005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881A60A9-8037-9244-BD39-B3FF95C893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AEA1F-2583-CF44-890A-72FF0F3A77D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897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get.se/OSKUFotbollF2015/Troop" TargetMode="External"/><Relationship Id="rId4" Type="http://schemas.openxmlformats.org/officeDocument/2006/relationships/hyperlink" Target="https://www.laget.se/OrebroSKUngdom-Fotboll-Knattebollflick/Troop" TargetMode="Externa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enda.se/se/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xmlns="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xmlns="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 smtClean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Föräldramöte F15/16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xmlns="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3075" y="2261632"/>
            <a:ext cx="9766042" cy="3983010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Info (tränare, </a:t>
            </a:r>
            <a:r>
              <a:rPr lang="sv-SE" dirty="0" err="1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laget.se</a:t>
            </a: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mm)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Träningar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Matcher/Cuper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Klubbkläder </a:t>
            </a:r>
            <a:r>
              <a:rPr lang="mr-IN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–</a:t>
            </a: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sv-SE" dirty="0" err="1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Enenda</a:t>
            </a: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Ekonomi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Föräldragrupp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Försäljning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Övrigt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xmlns="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xmlns="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  <p:sp>
        <p:nvSpPr>
          <p:cNvPr id="6" name="textruta 5"/>
          <p:cNvSpPr txBox="1"/>
          <p:nvPr/>
        </p:nvSpPr>
        <p:spPr>
          <a:xfrm>
            <a:off x="1809577" y="1647705"/>
            <a:ext cx="3610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Dagordning</a:t>
            </a:r>
            <a:endParaRPr lang="sv-SE" sz="2800" dirty="0">
              <a:solidFill>
                <a:schemeClr val="bg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90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xmlns="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xmlns="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 smtClean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Föräldramöte F15/16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xmlns="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2257152"/>
            <a:ext cx="9766042" cy="398301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Info (tränare, </a:t>
            </a:r>
            <a:r>
              <a:rPr lang="sv-SE" dirty="0" err="1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laget.se</a:t>
            </a: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mm)</a:t>
            </a: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 algn="l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Thomas Andersson</a:t>
            </a:r>
          </a:p>
          <a:p>
            <a:pPr lvl="2" algn="l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Marie Harrysson</a:t>
            </a:r>
          </a:p>
          <a:p>
            <a:pPr lvl="2" algn="l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Kristoffer Svedberg</a:t>
            </a:r>
          </a:p>
          <a:p>
            <a:pPr lvl="2" algn="l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Ellinor Ek von </a:t>
            </a: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Rosen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err="1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Laget.se</a:t>
            </a: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 algn="l">
              <a:lnSpc>
                <a:spcPct val="150000"/>
              </a:lnSpc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  <a:hlinkClick r:id="rId3"/>
              </a:rPr>
              <a:t>https://</a:t>
            </a: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  <a:hlinkClick r:id="rId3"/>
              </a:rPr>
              <a:t>www.laget.se/OSKUFotbollF2015/Troop</a:t>
            </a: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 algn="l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  <a:hlinkClick r:id="rId4"/>
              </a:rPr>
              <a:t>https://</a:t>
            </a: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  <a:hlinkClick r:id="rId4"/>
              </a:rPr>
              <a:t>www.laget.se/OrebroSKUngdom-Fotboll-Knattebollflick/Troop</a:t>
            </a: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 algn="l">
              <a:lnSpc>
                <a:spcPct val="150000"/>
              </a:lnSpc>
              <a:buFont typeface="Arial" charset="0"/>
              <a:buChar char="•"/>
            </a:pP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xmlns="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xmlns="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05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xmlns="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xmlns="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 smtClean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Föräldramöte F15/16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xmlns="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2257152"/>
            <a:ext cx="9766042" cy="398301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800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Träningar maj </a:t>
            </a:r>
            <a:r>
              <a:rPr lang="mr-IN" sz="2800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–</a:t>
            </a:r>
            <a:r>
              <a:rPr lang="sv-SE" sz="2800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oktober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Gräsplanerna 5 mot 5 närmast klubbhuset</a:t>
            </a:r>
          </a:p>
          <a:p>
            <a:pPr lvl="2" algn="l">
              <a:lnSpc>
                <a:spcPct val="150000"/>
              </a:lnSpc>
            </a:pPr>
            <a:r>
              <a:rPr lang="sv-SE" sz="2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	Måndagar 17.15 - 18.30</a:t>
            </a:r>
          </a:p>
          <a:p>
            <a:pPr lvl="2" algn="l">
              <a:lnSpc>
                <a:spcPct val="150000"/>
              </a:lnSpc>
            </a:pPr>
            <a:r>
              <a:rPr lang="sv-SE" sz="2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	Onsdagar 17.15 -18.30</a:t>
            </a:r>
          </a:p>
          <a:p>
            <a:pPr marL="1257300" lvl="2" indent="-342900" algn="l">
              <a:lnSpc>
                <a:spcPct val="150000"/>
              </a:lnSpc>
              <a:buFont typeface="Arial"/>
              <a:buChar char="•"/>
            </a:pP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800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Uppehåll sommar</a:t>
            </a:r>
          </a:p>
          <a:p>
            <a:pPr lvl="2" algn="l">
              <a:lnSpc>
                <a:spcPct val="150000"/>
              </a:lnSpc>
            </a:pPr>
            <a:endParaRPr lang="sv-SE" sz="26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 algn="l">
              <a:lnSpc>
                <a:spcPct val="150000"/>
              </a:lnSpc>
            </a:pPr>
            <a:endParaRPr lang="sv-SE" sz="26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xmlns="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xmlns="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69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xmlns="" id="{6AB20C1E-8C89-C54F-A788-B066B792A288}"/>
              </a:ext>
            </a:extLst>
          </p:cNvPr>
          <p:cNvSpPr/>
          <p:nvPr/>
        </p:nvSpPr>
        <p:spPr>
          <a:xfrm>
            <a:off x="83145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xmlns="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 smtClean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Föräldramöte F15/16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xmlns="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3075" y="1316034"/>
            <a:ext cx="10826476" cy="4913870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800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Matcher 5 mot 5 (F2015 poolspel)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13 maj Rosta Gärde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4 juni </a:t>
            </a:r>
            <a:r>
              <a:rPr lang="sv-SE" sz="2200" dirty="0" err="1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Ekängen</a:t>
            </a:r>
            <a:endParaRPr lang="sv-SE" sz="22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27 augusti Rosta Gärde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16 september Lillån</a:t>
            </a: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800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Matcher 3 mot 3 (F2016 poolspel 1 dag) 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3-4 juni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26-27 augusti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16-17 september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800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Cuper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Lilla </a:t>
            </a:r>
            <a:r>
              <a:rPr lang="sv-SE" dirty="0" err="1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Lithellscupen</a:t>
            </a: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20 maj, </a:t>
            </a:r>
            <a:r>
              <a:rPr lang="sv-SE" dirty="0" err="1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Sköllersta</a:t>
            </a: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(1 lag anmält 5 mot 5)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Hovet Cup 12-13 augusti (1 dag) Sörbyvallen (5 mot 5)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err="1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Select</a:t>
            </a: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Cup 7-8 oktober (1 dag) </a:t>
            </a:r>
            <a:r>
              <a:rPr lang="sv-SE" dirty="0" err="1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Ekängen</a:t>
            </a: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endParaRPr lang="sv-SE" sz="28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 algn="l">
              <a:lnSpc>
                <a:spcPct val="150000"/>
              </a:lnSpc>
            </a:pPr>
            <a:endParaRPr lang="sv-SE" sz="26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 algn="l">
              <a:lnSpc>
                <a:spcPct val="150000"/>
              </a:lnSpc>
            </a:pPr>
            <a:endParaRPr lang="sv-SE" sz="26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xmlns="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xmlns="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78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xmlns="" id="{6AB20C1E-8C89-C54F-A788-B066B792A288}"/>
              </a:ext>
            </a:extLst>
          </p:cNvPr>
          <p:cNvSpPr/>
          <p:nvPr/>
        </p:nvSpPr>
        <p:spPr>
          <a:xfrm>
            <a:off x="83145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xmlns="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 smtClean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Föräldramöte F15/16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xmlns="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3075" y="1316034"/>
            <a:ext cx="10826476" cy="491387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endParaRPr lang="sv-SE" sz="28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800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Klubbkläder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sz="2800" dirty="0" err="1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Enenda</a:t>
            </a:r>
            <a:endParaRPr lang="sv-SE" sz="28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1" algn="l">
              <a:lnSpc>
                <a:spcPct val="150000"/>
              </a:lnSpc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  <a:hlinkClick r:id="rId3"/>
              </a:rPr>
              <a:t>https://www.enenda.se/se</a:t>
            </a:r>
            <a:r>
              <a:rPr lang="sv-SE" sz="2800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  <a:hlinkClick r:id="rId3"/>
              </a:rPr>
              <a:t>/</a:t>
            </a:r>
            <a:endParaRPr lang="sv-SE" sz="28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1" algn="l">
              <a:lnSpc>
                <a:spcPct val="150000"/>
              </a:lnSpc>
            </a:pPr>
            <a:endParaRPr lang="sv-SE" sz="28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 algn="l">
              <a:lnSpc>
                <a:spcPct val="150000"/>
              </a:lnSpc>
            </a:pPr>
            <a:endParaRPr lang="sv-SE" sz="28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 algn="l">
              <a:lnSpc>
                <a:spcPct val="150000"/>
              </a:lnSpc>
            </a:pPr>
            <a:endParaRPr lang="sv-SE" sz="26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xmlns="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xmlns="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28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xmlns="" id="{6AB20C1E-8C89-C54F-A788-B066B792A288}"/>
              </a:ext>
            </a:extLst>
          </p:cNvPr>
          <p:cNvSpPr/>
          <p:nvPr/>
        </p:nvSpPr>
        <p:spPr>
          <a:xfrm>
            <a:off x="83145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xmlns="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 smtClean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Föräldramöte F15/16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xmlns="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3613" y="1647705"/>
            <a:ext cx="11250417" cy="554196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endParaRPr lang="sv-SE" sz="28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800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Ekonomi</a:t>
            </a:r>
          </a:p>
          <a:p>
            <a:pPr marL="1257300" lvl="2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- 2700 kr </a:t>
            </a:r>
          </a:p>
          <a:p>
            <a:pPr marL="1257300" lvl="2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behöver få in mer pengar till laget</a:t>
            </a: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endParaRPr lang="sv-SE" sz="28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 algn="l">
              <a:lnSpc>
                <a:spcPct val="150000"/>
              </a:lnSpc>
            </a:pPr>
            <a:endParaRPr lang="sv-SE" sz="26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 algn="l">
              <a:lnSpc>
                <a:spcPct val="150000"/>
              </a:lnSpc>
            </a:pPr>
            <a:endParaRPr lang="sv-SE" sz="26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xmlns="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xmlns="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4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xmlns="" id="{6AB20C1E-8C89-C54F-A788-B066B792A288}"/>
              </a:ext>
            </a:extLst>
          </p:cNvPr>
          <p:cNvSpPr/>
          <p:nvPr/>
        </p:nvSpPr>
        <p:spPr>
          <a:xfrm>
            <a:off x="83145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xmlns="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 smtClean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Föräldramöte F15/16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xmlns="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93495" y="1128576"/>
            <a:ext cx="12524220" cy="66307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endParaRPr lang="sv-SE" sz="28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800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Föräldragrupp</a:t>
            </a:r>
          </a:p>
          <a:p>
            <a:pPr marL="1257300" lvl="2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Ekonomiansvarig</a:t>
            </a:r>
          </a:p>
          <a:p>
            <a:pPr marL="1257300" lvl="2" indent="-342900" algn="l">
              <a:lnSpc>
                <a:spcPct val="150000"/>
              </a:lnSpc>
              <a:buFont typeface="Arial"/>
              <a:buChar char="•"/>
            </a:pP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57300" lvl="2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err="1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Försäljningsanvsarig</a:t>
            </a: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(minst 2 </a:t>
            </a:r>
            <a:r>
              <a:rPr lang="sv-SE" dirty="0" err="1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pers</a:t>
            </a: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  <a:p>
            <a:pPr marL="1714500" lvl="3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Hålla i försäljning kring hemmamatcher</a:t>
            </a:r>
          </a:p>
          <a:p>
            <a:pPr marL="1714500" lvl="3" indent="-342900" algn="l">
              <a:lnSpc>
                <a:spcPct val="150000"/>
              </a:lnSpc>
              <a:buFont typeface="Arial"/>
              <a:buChar char="•"/>
            </a:pPr>
            <a:r>
              <a:rPr lang="sv-SE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Övrig försäljning (bingolotter mm)</a:t>
            </a:r>
          </a:p>
          <a:p>
            <a:pPr marL="1257300" lvl="2" indent="-342900" algn="l">
              <a:lnSpc>
                <a:spcPct val="150000"/>
              </a:lnSpc>
              <a:buFont typeface="Arial"/>
              <a:buChar char="•"/>
            </a:pP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endParaRPr lang="sv-SE" sz="28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 algn="l">
              <a:lnSpc>
                <a:spcPct val="150000"/>
              </a:lnSpc>
            </a:pPr>
            <a:endParaRPr lang="sv-SE" sz="26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 algn="l">
              <a:lnSpc>
                <a:spcPct val="150000"/>
              </a:lnSpc>
            </a:pPr>
            <a:endParaRPr lang="sv-SE" sz="26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xmlns="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xmlns="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09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xmlns="" id="{6AB20C1E-8C89-C54F-A788-B066B792A288}"/>
              </a:ext>
            </a:extLst>
          </p:cNvPr>
          <p:cNvSpPr/>
          <p:nvPr/>
        </p:nvSpPr>
        <p:spPr>
          <a:xfrm>
            <a:off x="83145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xmlns="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 smtClean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Föräldramöte F15/16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xmlns="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3075" y="1045562"/>
            <a:ext cx="12524220" cy="66307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endParaRPr lang="sv-SE" sz="28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r>
              <a:rPr lang="sv-SE" sz="3200" dirty="0" smtClean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Övrigt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endParaRPr lang="sv-SE" sz="28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 algn="l">
              <a:lnSpc>
                <a:spcPct val="150000"/>
              </a:lnSpc>
            </a:pPr>
            <a:endParaRPr lang="sv-SE" sz="26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 algn="l">
              <a:lnSpc>
                <a:spcPct val="150000"/>
              </a:lnSpc>
            </a:pPr>
            <a:endParaRPr lang="sv-SE" sz="2600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 algn="l">
              <a:lnSpc>
                <a:spcPct val="150000"/>
              </a:lnSpc>
              <a:buFont typeface="Arial"/>
              <a:buChar char="•"/>
            </a:pPr>
            <a:endParaRPr lang="sv-SE" dirty="0" smtClean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xmlns="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xmlns="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78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A7450EEE6ABA648B30DDF3405D96795" ma:contentTypeVersion="12" ma:contentTypeDescription="Skapa ett nytt dokument." ma:contentTypeScope="" ma:versionID="5d381a4d2048ac1222d17d40f060e443">
  <xsd:schema xmlns:xsd="http://www.w3.org/2001/XMLSchema" xmlns:xs="http://www.w3.org/2001/XMLSchema" xmlns:p="http://schemas.microsoft.com/office/2006/metadata/properties" xmlns:ns2="09695822-81d1-4dc3-826d-e3044816642a" xmlns:ns3="c9690685-5a42-45f8-9d07-aacb758db8c5" targetNamespace="http://schemas.microsoft.com/office/2006/metadata/properties" ma:root="true" ma:fieldsID="78272d79f3e440f78d6b116e72c90784" ns2:_="" ns3:_="">
    <xsd:import namespace="09695822-81d1-4dc3-826d-e3044816642a"/>
    <xsd:import namespace="c9690685-5a42-45f8-9d07-aacb758db8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95822-81d1-4dc3-826d-e304481664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690685-5a42-45f8-9d07-aacb758db8c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7C89E8-879C-4D43-8253-80953F97BA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695822-81d1-4dc3-826d-e3044816642a"/>
    <ds:schemaRef ds:uri="c9690685-5a42-45f8-9d07-aacb758db8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8B0B07-E8A2-46A6-837F-B736C766EE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2D8E75-8154-46B0-AAFE-38F3550FE8C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1917</TotalTime>
  <Words>404</Words>
  <Application>Microsoft Macintosh PowerPoint</Application>
  <PresentationFormat>Bredbild</PresentationFormat>
  <Paragraphs>103</Paragraphs>
  <Slides>8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Helvetica Neue</vt:lpstr>
      <vt:lpstr>Helvetica Neue Condensed</vt:lpstr>
      <vt:lpstr>Office-tema</vt:lpstr>
      <vt:lpstr>Föräldramöte F15/16</vt:lpstr>
      <vt:lpstr>Föräldramöte F15/16</vt:lpstr>
      <vt:lpstr>Föräldramöte F15/16</vt:lpstr>
      <vt:lpstr>Föräldramöte F15/16</vt:lpstr>
      <vt:lpstr>Föräldramöte F15/16</vt:lpstr>
      <vt:lpstr>Föräldramöte F15/16</vt:lpstr>
      <vt:lpstr>Föräldramöte F15/16</vt:lpstr>
      <vt:lpstr>Föräldramöte F15/16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</dc:title>
  <dc:creator>Microsoft Office User</dc:creator>
  <cp:lastModifiedBy>Microsoft Office-användare</cp:lastModifiedBy>
  <cp:revision>23</cp:revision>
  <dcterms:created xsi:type="dcterms:W3CDTF">2020-11-02T12:37:17Z</dcterms:created>
  <dcterms:modified xsi:type="dcterms:W3CDTF">2023-05-22T04:40:39Z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0x010100EA7450EEE6ABA648B30DDF3405D96795</vt:lpwstr>
  </property>
</Properties>
</file>