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heme/theme2.xml" ContentType="application/vnd.openxmlformats-officedocument.them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ags/tag6.xml" ContentType="application/vnd.openxmlformats-officedocument.presentationml.tags+xml"/>
  <Override PartName="/ppt/notesSlides/notesSlide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tags/tag7.xml" ContentType="application/vnd.openxmlformats-officedocument.presentationml.tags+xml"/>
  <Override PartName="/ppt/notesSlides/notesSlide2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tags/tag8.xml" ContentType="application/vnd.openxmlformats-officedocument.presentationml.tags+xml"/>
  <Override PartName="/ppt/notesSlides/notesSlide3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tags/tag9.xml" ContentType="application/vnd.openxmlformats-officedocument.presentationml.tags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tags/tag10.xml" ContentType="application/vnd.openxmlformats-officedocument.presentationml.tags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tags/tag11.xml" ContentType="application/vnd.openxmlformats-officedocument.presentationml.tags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tags/tag12.xml" ContentType="application/vnd.openxmlformats-officedocument.presentationml.tags+xml"/>
  <Override PartName="/ppt/notesSlides/notesSlide4.xml" ContentType="application/vnd.openxmlformats-officedocument.presentationml.notesSlide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tags/tag13.xml" ContentType="application/vnd.openxmlformats-officedocument.presentationml.tags+xml"/>
  <Override PartName="/ppt/notesSlides/notesSlide5.xml" ContentType="application/vnd.openxmlformats-officedocument.presentationml.notesSlide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tags/tag14.xml" ContentType="application/vnd.openxmlformats-officedocument.presentationml.tags+xml"/>
  <Override PartName="/ppt/notesSlides/notesSlide6.xml" ContentType="application/vnd.openxmlformats-officedocument.presentationml.notesSlide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6"/>
  </p:notesMasterIdLst>
  <p:sldIdLst>
    <p:sldId id="256" r:id="rId5"/>
    <p:sldId id="1224" r:id="rId6"/>
    <p:sldId id="1219" r:id="rId7"/>
    <p:sldId id="1225" r:id="rId8"/>
    <p:sldId id="1223" r:id="rId9"/>
    <p:sldId id="1227" r:id="rId10"/>
    <p:sldId id="1220" r:id="rId11"/>
    <p:sldId id="1230" r:id="rId12"/>
    <p:sldId id="1226" r:id="rId13"/>
    <p:sldId id="1228" r:id="rId14"/>
    <p:sldId id="1229" r:id="rId15"/>
  </p:sldIdLst>
  <p:sldSz cx="12192000" cy="6858000"/>
  <p:notesSz cx="6858000" cy="9144000"/>
  <p:custDataLst>
    <p:tags r:id="rId17"/>
  </p:custDataLst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enrik Christiansen" initials="HC" lastIdx="9" clrIdx="0">
    <p:extLst>
      <p:ext uri="{19B8F6BF-5375-455C-9EA6-DF929625EA0E}">
        <p15:presenceInfo xmlns:p15="http://schemas.microsoft.com/office/powerpoint/2012/main" userId="S::henrik.christiansen@greencargo.com::d246ac75-e095-4ec6-89de-3f6bed8317e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EC07988-5333-4121-B2A5-6A8700B4925C}" v="308" dt="2021-08-26T09:03:59.22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84606" autoAdjust="0"/>
  </p:normalViewPr>
  <p:slideViewPr>
    <p:cSldViewPr snapToGrid="0">
      <p:cViewPr varScale="1">
        <p:scale>
          <a:sx n="93" d="100"/>
          <a:sy n="93" d="100"/>
        </p:scale>
        <p:origin x="113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gs" Target="tags/tag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4_3">
  <dgm:title val=""/>
  <dgm:desc val=""/>
  <dgm:catLst>
    <dgm:cat type="accent4" pri="11300"/>
  </dgm:catLst>
  <dgm:styleLbl name="node0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>
        <a:shade val="80000"/>
      </a:schemeClr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>
        <a:shade val="80000"/>
      </a:schemeClr>
      <a:schemeClr val="accent4">
        <a:tint val="7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/>
    <dgm:txEffectClrLst/>
  </dgm:styleLbl>
  <dgm:styleLbl name="lnNode1">
    <dgm:fillClrLst>
      <a:schemeClr val="accent4">
        <a:shade val="80000"/>
      </a:schemeClr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shade val="80000"/>
        <a:alpha val="50000"/>
      </a:schemeClr>
      <a:schemeClr val="accent4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/>
    <dgm:txEffectClrLst/>
  </dgm:styleLbl>
  <dgm:styleLbl name="fgSibTrans2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4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9000"/>
      </a:schemeClr>
    </dgm:fillClrLst>
    <dgm:linClrLst meth="repeat">
      <a:schemeClr val="accent4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80000"/>
      </a:schemeClr>
    </dgm:fillClrLst>
    <dgm:linClrLst meth="repeat">
      <a:schemeClr val="accent4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4_3">
  <dgm:title val=""/>
  <dgm:desc val=""/>
  <dgm:catLst>
    <dgm:cat type="accent4" pri="11300"/>
  </dgm:catLst>
  <dgm:styleLbl name="node0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>
        <a:shade val="80000"/>
      </a:schemeClr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>
        <a:shade val="80000"/>
      </a:schemeClr>
      <a:schemeClr val="accent4">
        <a:tint val="7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/>
    <dgm:txEffectClrLst/>
  </dgm:styleLbl>
  <dgm:styleLbl name="lnNode1">
    <dgm:fillClrLst>
      <a:schemeClr val="accent4">
        <a:shade val="80000"/>
      </a:schemeClr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shade val="80000"/>
        <a:alpha val="50000"/>
      </a:schemeClr>
      <a:schemeClr val="accent4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/>
    <dgm:txEffectClrLst/>
  </dgm:styleLbl>
  <dgm:styleLbl name="fgSibTrans2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4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9000"/>
      </a:schemeClr>
    </dgm:fillClrLst>
    <dgm:linClrLst meth="repeat">
      <a:schemeClr val="accent4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80000"/>
      </a:schemeClr>
    </dgm:fillClrLst>
    <dgm:linClrLst meth="repeat">
      <a:schemeClr val="accent4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C38B9FC-E051-41A3-B1F4-8391874D87FD}" type="doc">
      <dgm:prSet loTypeId="urn:microsoft.com/office/officeart/2005/8/layout/hierarchy6" loCatId="hierarchy" qsTypeId="urn:microsoft.com/office/officeart/2005/8/quickstyle/simple5" qsCatId="simple" csTypeId="urn:microsoft.com/office/officeart/2005/8/colors/colorful3" csCatId="colorful" phldr="1"/>
      <dgm:spPr/>
      <dgm:t>
        <a:bodyPr/>
        <a:lstStyle/>
        <a:p>
          <a:endParaRPr lang="sv-SE"/>
        </a:p>
      </dgm:t>
    </dgm:pt>
    <dgm:pt modelId="{9AC5311F-88B5-4DCD-8B3F-EAF854FFC915}">
      <dgm:prSet phldrT="[Text]"/>
      <dgm:spPr/>
      <dgm:t>
        <a:bodyPr/>
        <a:lstStyle/>
        <a:p>
          <a:r>
            <a:rPr lang="sv-SE" dirty="0"/>
            <a:t>Styrelse</a:t>
          </a:r>
        </a:p>
      </dgm:t>
    </dgm:pt>
    <dgm:pt modelId="{860E7854-7A68-4C57-8BC5-08FEEAD324D5}" type="parTrans" cxnId="{3B9513A7-6512-4C9F-96D5-FB3BAC61A974}">
      <dgm:prSet/>
      <dgm:spPr/>
      <dgm:t>
        <a:bodyPr/>
        <a:lstStyle/>
        <a:p>
          <a:endParaRPr lang="sv-SE"/>
        </a:p>
      </dgm:t>
    </dgm:pt>
    <dgm:pt modelId="{5FF4C310-7586-4213-872D-0F5FFC445714}" type="sibTrans" cxnId="{3B9513A7-6512-4C9F-96D5-FB3BAC61A974}">
      <dgm:prSet/>
      <dgm:spPr/>
      <dgm:t>
        <a:bodyPr/>
        <a:lstStyle/>
        <a:p>
          <a:endParaRPr lang="sv-SE"/>
        </a:p>
      </dgm:t>
    </dgm:pt>
    <dgm:pt modelId="{2361FA90-26BD-40D1-9369-2FAEB330F31F}">
      <dgm:prSet phldrT="[Text]"/>
      <dgm:spPr/>
      <dgm:t>
        <a:bodyPr/>
        <a:lstStyle/>
        <a:p>
          <a:r>
            <a:rPr lang="sv-SE" dirty="0"/>
            <a:t>Kansli</a:t>
          </a:r>
        </a:p>
      </dgm:t>
    </dgm:pt>
    <dgm:pt modelId="{E484D598-0234-4D6A-AA86-244C167C9472}" type="parTrans" cxnId="{6558168A-B3D3-44AA-ACCA-48B6B29301D5}">
      <dgm:prSet/>
      <dgm:spPr/>
      <dgm:t>
        <a:bodyPr/>
        <a:lstStyle/>
        <a:p>
          <a:endParaRPr lang="sv-SE"/>
        </a:p>
      </dgm:t>
    </dgm:pt>
    <dgm:pt modelId="{759D90B2-50FC-49D5-8D71-44416842A287}" type="sibTrans" cxnId="{6558168A-B3D3-44AA-ACCA-48B6B29301D5}">
      <dgm:prSet/>
      <dgm:spPr/>
      <dgm:t>
        <a:bodyPr/>
        <a:lstStyle/>
        <a:p>
          <a:endParaRPr lang="sv-SE"/>
        </a:p>
      </dgm:t>
    </dgm:pt>
    <dgm:pt modelId="{010B04BC-147F-419C-B78F-D84F56AB1A2C}">
      <dgm:prSet phldrT="[Text]"/>
      <dgm:spPr/>
      <dgm:t>
        <a:bodyPr/>
        <a:lstStyle/>
        <a:p>
          <a:r>
            <a:rPr lang="sv-SE" dirty="0"/>
            <a:t>Team</a:t>
          </a:r>
        </a:p>
      </dgm:t>
    </dgm:pt>
    <dgm:pt modelId="{C7B3F36F-514A-47A9-86B1-AF16F4705155}" type="parTrans" cxnId="{3BC813BF-01AA-4AA9-A1A2-DC5153D8B31A}">
      <dgm:prSet/>
      <dgm:spPr/>
      <dgm:t>
        <a:bodyPr/>
        <a:lstStyle/>
        <a:p>
          <a:endParaRPr lang="sv-SE"/>
        </a:p>
      </dgm:t>
    </dgm:pt>
    <dgm:pt modelId="{8CDE8AB0-76E0-467F-8EDF-80FB9C2983E1}" type="sibTrans" cxnId="{3BC813BF-01AA-4AA9-A1A2-DC5153D8B31A}">
      <dgm:prSet/>
      <dgm:spPr/>
      <dgm:t>
        <a:bodyPr/>
        <a:lstStyle/>
        <a:p>
          <a:endParaRPr lang="sv-SE"/>
        </a:p>
      </dgm:t>
    </dgm:pt>
    <dgm:pt modelId="{4429079B-7B87-4C75-BBA2-5C4A921D6E68}">
      <dgm:prSet phldrT="[Text]"/>
      <dgm:spPr/>
      <dgm:t>
        <a:bodyPr/>
        <a:lstStyle/>
        <a:p>
          <a:r>
            <a:rPr lang="sv-SE" dirty="0"/>
            <a:t>Blockansvariga</a:t>
          </a:r>
        </a:p>
      </dgm:t>
    </dgm:pt>
    <dgm:pt modelId="{D05E033E-5C16-4F39-A39D-33408B25B81A}" type="parTrans" cxnId="{20F7FBCD-E6FB-425C-9C99-C815C20A07E3}">
      <dgm:prSet/>
      <dgm:spPr/>
      <dgm:t>
        <a:bodyPr/>
        <a:lstStyle/>
        <a:p>
          <a:endParaRPr lang="sv-SE"/>
        </a:p>
      </dgm:t>
    </dgm:pt>
    <dgm:pt modelId="{016D6ED7-DCC4-4D2C-9D2F-1D8AEDBFE22F}" type="sibTrans" cxnId="{20F7FBCD-E6FB-425C-9C99-C815C20A07E3}">
      <dgm:prSet/>
      <dgm:spPr/>
      <dgm:t>
        <a:bodyPr/>
        <a:lstStyle/>
        <a:p>
          <a:endParaRPr lang="sv-SE"/>
        </a:p>
      </dgm:t>
    </dgm:pt>
    <dgm:pt modelId="{AC55F97B-9B5B-4916-A455-8AAD21EA0594}">
      <dgm:prSet phldrT="[Text]"/>
      <dgm:spPr/>
      <dgm:t>
        <a:bodyPr/>
        <a:lstStyle/>
        <a:p>
          <a:r>
            <a:rPr lang="sv-SE" dirty="0"/>
            <a:t>Strategi</a:t>
          </a:r>
        </a:p>
      </dgm:t>
    </dgm:pt>
    <dgm:pt modelId="{CB0F6E00-B9C3-4EFA-8843-F9C209A4CF4F}" type="parTrans" cxnId="{ABBBB3BD-C533-42B1-8010-6E32E0B43948}">
      <dgm:prSet/>
      <dgm:spPr/>
      <dgm:t>
        <a:bodyPr/>
        <a:lstStyle/>
        <a:p>
          <a:endParaRPr lang="sv-SE"/>
        </a:p>
      </dgm:t>
    </dgm:pt>
    <dgm:pt modelId="{87E2D443-0A1F-4467-B7F4-B2679E2C0315}" type="sibTrans" cxnId="{ABBBB3BD-C533-42B1-8010-6E32E0B43948}">
      <dgm:prSet/>
      <dgm:spPr/>
      <dgm:t>
        <a:bodyPr/>
        <a:lstStyle/>
        <a:p>
          <a:endParaRPr lang="sv-SE"/>
        </a:p>
      </dgm:t>
    </dgm:pt>
    <dgm:pt modelId="{CDCCCB09-EB6A-4DB5-A300-85B324C6442B}">
      <dgm:prSet phldrT="[Text]"/>
      <dgm:spPr/>
      <dgm:t>
        <a:bodyPr/>
        <a:lstStyle/>
        <a:p>
          <a:r>
            <a:rPr lang="sv-SE" dirty="0"/>
            <a:t>Taktik</a:t>
          </a:r>
        </a:p>
      </dgm:t>
    </dgm:pt>
    <dgm:pt modelId="{40FD97A0-FD4B-41AB-A2BD-B6442D0C2FF2}" type="parTrans" cxnId="{895BBFA5-FE1D-4C28-98B2-FA86D63C2D67}">
      <dgm:prSet/>
      <dgm:spPr/>
      <dgm:t>
        <a:bodyPr/>
        <a:lstStyle/>
        <a:p>
          <a:endParaRPr lang="sv-SE"/>
        </a:p>
      </dgm:t>
    </dgm:pt>
    <dgm:pt modelId="{996287A0-F837-4492-9DF1-400F156D4CE0}" type="sibTrans" cxnId="{895BBFA5-FE1D-4C28-98B2-FA86D63C2D67}">
      <dgm:prSet/>
      <dgm:spPr/>
      <dgm:t>
        <a:bodyPr/>
        <a:lstStyle/>
        <a:p>
          <a:endParaRPr lang="sv-SE"/>
        </a:p>
      </dgm:t>
    </dgm:pt>
    <dgm:pt modelId="{20D1974F-32D7-49DC-9EF6-3908432A2CC7}">
      <dgm:prSet phldrT="[Text]"/>
      <dgm:spPr/>
      <dgm:t>
        <a:bodyPr/>
        <a:lstStyle/>
        <a:p>
          <a:r>
            <a:rPr lang="sv-SE" dirty="0"/>
            <a:t>Teknik</a:t>
          </a:r>
        </a:p>
      </dgm:t>
    </dgm:pt>
    <dgm:pt modelId="{F998B337-1E36-4943-B668-FBEE7B3DF8C7}" type="parTrans" cxnId="{83DFE9E0-8DED-401C-A00A-2CAAD268CA37}">
      <dgm:prSet/>
      <dgm:spPr/>
      <dgm:t>
        <a:bodyPr/>
        <a:lstStyle/>
        <a:p>
          <a:endParaRPr lang="sv-SE"/>
        </a:p>
      </dgm:t>
    </dgm:pt>
    <dgm:pt modelId="{9A8309EE-F76F-49F2-B19E-730061D5AA3F}" type="sibTrans" cxnId="{83DFE9E0-8DED-401C-A00A-2CAAD268CA37}">
      <dgm:prSet/>
      <dgm:spPr/>
      <dgm:t>
        <a:bodyPr/>
        <a:lstStyle/>
        <a:p>
          <a:endParaRPr lang="sv-SE"/>
        </a:p>
      </dgm:t>
    </dgm:pt>
    <dgm:pt modelId="{D0E5A74F-8764-4A68-A602-212D544032C4}" type="pres">
      <dgm:prSet presAssocID="{4C38B9FC-E051-41A3-B1F4-8391874D87FD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2E31E1D0-1AC4-4DA8-8822-85B2BBAE4652}" type="pres">
      <dgm:prSet presAssocID="{4C38B9FC-E051-41A3-B1F4-8391874D87FD}" presName="hierFlow" presStyleCnt="0"/>
      <dgm:spPr/>
    </dgm:pt>
    <dgm:pt modelId="{7A6794B3-76D2-46DF-820B-DC94A666692A}" type="pres">
      <dgm:prSet presAssocID="{4C38B9FC-E051-41A3-B1F4-8391874D87FD}" presName="firstBuf" presStyleCnt="0"/>
      <dgm:spPr/>
    </dgm:pt>
    <dgm:pt modelId="{88A3EC44-3E93-4760-8E3E-388AFC616E19}" type="pres">
      <dgm:prSet presAssocID="{4C38B9FC-E051-41A3-B1F4-8391874D87FD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1DE96421-CA6F-4C4A-AAB9-DBBAC11EDEC7}" type="pres">
      <dgm:prSet presAssocID="{9AC5311F-88B5-4DCD-8B3F-EAF854FFC915}" presName="Name14" presStyleCnt="0"/>
      <dgm:spPr/>
    </dgm:pt>
    <dgm:pt modelId="{CA1449EC-46A6-4F5A-A8B9-4764F6771828}" type="pres">
      <dgm:prSet presAssocID="{9AC5311F-88B5-4DCD-8B3F-EAF854FFC915}" presName="level1Shape" presStyleLbl="node0" presStyleIdx="0" presStyleCnt="1">
        <dgm:presLayoutVars>
          <dgm:chPref val="3"/>
        </dgm:presLayoutVars>
      </dgm:prSet>
      <dgm:spPr/>
    </dgm:pt>
    <dgm:pt modelId="{51438EA6-0526-457E-8A15-D6573CA1E1FC}" type="pres">
      <dgm:prSet presAssocID="{9AC5311F-88B5-4DCD-8B3F-EAF854FFC915}" presName="hierChild2" presStyleCnt="0"/>
      <dgm:spPr/>
    </dgm:pt>
    <dgm:pt modelId="{7170B4F6-8789-4956-B07A-F304DE7B8518}" type="pres">
      <dgm:prSet presAssocID="{E484D598-0234-4D6A-AA86-244C167C9472}" presName="Name19" presStyleLbl="parChTrans1D2" presStyleIdx="0" presStyleCnt="1"/>
      <dgm:spPr/>
    </dgm:pt>
    <dgm:pt modelId="{91E7F36C-149B-433E-9F0E-3EE784E86F68}" type="pres">
      <dgm:prSet presAssocID="{2361FA90-26BD-40D1-9369-2FAEB330F31F}" presName="Name21" presStyleCnt="0"/>
      <dgm:spPr/>
    </dgm:pt>
    <dgm:pt modelId="{A93E313F-3838-4087-9784-004CE801E4FE}" type="pres">
      <dgm:prSet presAssocID="{2361FA90-26BD-40D1-9369-2FAEB330F31F}" presName="level2Shape" presStyleLbl="node2" presStyleIdx="0" presStyleCnt="1"/>
      <dgm:spPr/>
    </dgm:pt>
    <dgm:pt modelId="{CEF796AE-3172-4DF0-BFB0-8060B59C74E3}" type="pres">
      <dgm:prSet presAssocID="{2361FA90-26BD-40D1-9369-2FAEB330F31F}" presName="hierChild3" presStyleCnt="0"/>
      <dgm:spPr/>
    </dgm:pt>
    <dgm:pt modelId="{503561E1-80BF-4F06-A7FE-1F04C3EA8F64}" type="pres">
      <dgm:prSet presAssocID="{C7B3F36F-514A-47A9-86B1-AF16F4705155}" presName="Name19" presStyleLbl="parChTrans1D3" presStyleIdx="0" presStyleCnt="2"/>
      <dgm:spPr/>
    </dgm:pt>
    <dgm:pt modelId="{644CE901-94C2-4F3F-9DC0-F2D169114201}" type="pres">
      <dgm:prSet presAssocID="{010B04BC-147F-419C-B78F-D84F56AB1A2C}" presName="Name21" presStyleCnt="0"/>
      <dgm:spPr/>
    </dgm:pt>
    <dgm:pt modelId="{7686ADDE-D092-405E-A13F-84EEE69E758E}" type="pres">
      <dgm:prSet presAssocID="{010B04BC-147F-419C-B78F-D84F56AB1A2C}" presName="level2Shape" presStyleLbl="node3" presStyleIdx="0" presStyleCnt="2"/>
      <dgm:spPr/>
    </dgm:pt>
    <dgm:pt modelId="{D393700C-621D-4E1B-A109-BAE8C6BBF8DA}" type="pres">
      <dgm:prSet presAssocID="{010B04BC-147F-419C-B78F-D84F56AB1A2C}" presName="hierChild3" presStyleCnt="0"/>
      <dgm:spPr/>
    </dgm:pt>
    <dgm:pt modelId="{E5C0A14D-A585-4002-9479-07A1BE85A060}" type="pres">
      <dgm:prSet presAssocID="{D05E033E-5C16-4F39-A39D-33408B25B81A}" presName="Name19" presStyleLbl="parChTrans1D3" presStyleIdx="1" presStyleCnt="2"/>
      <dgm:spPr/>
    </dgm:pt>
    <dgm:pt modelId="{4ECC35B8-6245-4C02-99BF-221EA559316E}" type="pres">
      <dgm:prSet presAssocID="{4429079B-7B87-4C75-BBA2-5C4A921D6E68}" presName="Name21" presStyleCnt="0"/>
      <dgm:spPr/>
    </dgm:pt>
    <dgm:pt modelId="{5556E76F-B4B1-4670-AB91-448ABBC7089B}" type="pres">
      <dgm:prSet presAssocID="{4429079B-7B87-4C75-BBA2-5C4A921D6E68}" presName="level2Shape" presStyleLbl="node3" presStyleIdx="1" presStyleCnt="2"/>
      <dgm:spPr/>
    </dgm:pt>
    <dgm:pt modelId="{4979CCBA-63D1-4830-AB22-32CD5A0A8604}" type="pres">
      <dgm:prSet presAssocID="{4429079B-7B87-4C75-BBA2-5C4A921D6E68}" presName="hierChild3" presStyleCnt="0"/>
      <dgm:spPr/>
    </dgm:pt>
    <dgm:pt modelId="{D2132894-2031-4512-AD39-0D58B22B9E1B}" type="pres">
      <dgm:prSet presAssocID="{4C38B9FC-E051-41A3-B1F4-8391874D87FD}" presName="bgShapesFlow" presStyleCnt="0"/>
      <dgm:spPr/>
    </dgm:pt>
    <dgm:pt modelId="{DBBA020D-D833-4EC4-81DA-AA919AE4C1D3}" type="pres">
      <dgm:prSet presAssocID="{AC55F97B-9B5B-4916-A455-8AAD21EA0594}" presName="rectComp" presStyleCnt="0"/>
      <dgm:spPr/>
    </dgm:pt>
    <dgm:pt modelId="{D5CBF734-6742-44D6-9D46-2A0E6CC7D75E}" type="pres">
      <dgm:prSet presAssocID="{AC55F97B-9B5B-4916-A455-8AAD21EA0594}" presName="bgRect" presStyleLbl="bgShp" presStyleIdx="0" presStyleCnt="3"/>
      <dgm:spPr/>
    </dgm:pt>
    <dgm:pt modelId="{C8880CFB-438F-4E42-9B75-428D380EED76}" type="pres">
      <dgm:prSet presAssocID="{AC55F97B-9B5B-4916-A455-8AAD21EA0594}" presName="bgRectTx" presStyleLbl="bgShp" presStyleIdx="0" presStyleCnt="3">
        <dgm:presLayoutVars>
          <dgm:bulletEnabled val="1"/>
        </dgm:presLayoutVars>
      </dgm:prSet>
      <dgm:spPr/>
    </dgm:pt>
    <dgm:pt modelId="{EF468CE8-167A-4BED-B201-FF579F6BAF38}" type="pres">
      <dgm:prSet presAssocID="{AC55F97B-9B5B-4916-A455-8AAD21EA0594}" presName="spComp" presStyleCnt="0"/>
      <dgm:spPr/>
    </dgm:pt>
    <dgm:pt modelId="{85418B19-93B6-42E2-8D21-3107391E2B8C}" type="pres">
      <dgm:prSet presAssocID="{AC55F97B-9B5B-4916-A455-8AAD21EA0594}" presName="vSp" presStyleCnt="0"/>
      <dgm:spPr/>
    </dgm:pt>
    <dgm:pt modelId="{7E0DC00E-E0FD-404E-B297-83DBFE471074}" type="pres">
      <dgm:prSet presAssocID="{CDCCCB09-EB6A-4DB5-A300-85B324C6442B}" presName="rectComp" presStyleCnt="0"/>
      <dgm:spPr/>
    </dgm:pt>
    <dgm:pt modelId="{915A2D86-B835-4BDE-8D7F-C97DF9921F53}" type="pres">
      <dgm:prSet presAssocID="{CDCCCB09-EB6A-4DB5-A300-85B324C6442B}" presName="bgRect" presStyleLbl="bgShp" presStyleIdx="1" presStyleCnt="3"/>
      <dgm:spPr/>
    </dgm:pt>
    <dgm:pt modelId="{F3DCAB9F-EEE4-4EAF-BA44-08E8C487DD39}" type="pres">
      <dgm:prSet presAssocID="{CDCCCB09-EB6A-4DB5-A300-85B324C6442B}" presName="bgRectTx" presStyleLbl="bgShp" presStyleIdx="1" presStyleCnt="3">
        <dgm:presLayoutVars>
          <dgm:bulletEnabled val="1"/>
        </dgm:presLayoutVars>
      </dgm:prSet>
      <dgm:spPr/>
    </dgm:pt>
    <dgm:pt modelId="{F8EAF4BB-7222-4666-9DB4-CEFD8206DD92}" type="pres">
      <dgm:prSet presAssocID="{CDCCCB09-EB6A-4DB5-A300-85B324C6442B}" presName="spComp" presStyleCnt="0"/>
      <dgm:spPr/>
    </dgm:pt>
    <dgm:pt modelId="{7B56E541-514F-419C-95CF-B53C52144F59}" type="pres">
      <dgm:prSet presAssocID="{CDCCCB09-EB6A-4DB5-A300-85B324C6442B}" presName="vSp" presStyleCnt="0"/>
      <dgm:spPr/>
    </dgm:pt>
    <dgm:pt modelId="{7B8FF8CB-B58A-475A-957E-BFE26E235C27}" type="pres">
      <dgm:prSet presAssocID="{20D1974F-32D7-49DC-9EF6-3908432A2CC7}" presName="rectComp" presStyleCnt="0"/>
      <dgm:spPr/>
    </dgm:pt>
    <dgm:pt modelId="{51E5F8E7-5ED1-49C9-8CF7-85C73147E08D}" type="pres">
      <dgm:prSet presAssocID="{20D1974F-32D7-49DC-9EF6-3908432A2CC7}" presName="bgRect" presStyleLbl="bgShp" presStyleIdx="2" presStyleCnt="3"/>
      <dgm:spPr/>
    </dgm:pt>
    <dgm:pt modelId="{D42C07F2-9854-48BE-B337-541CABBFB2CC}" type="pres">
      <dgm:prSet presAssocID="{20D1974F-32D7-49DC-9EF6-3908432A2CC7}" presName="bgRectTx" presStyleLbl="bgShp" presStyleIdx="2" presStyleCnt="3">
        <dgm:presLayoutVars>
          <dgm:bulletEnabled val="1"/>
        </dgm:presLayoutVars>
      </dgm:prSet>
      <dgm:spPr/>
    </dgm:pt>
  </dgm:ptLst>
  <dgm:cxnLst>
    <dgm:cxn modelId="{8421BD0C-B4BC-4229-A277-4AE72B6FDEEC}" type="presOf" srcId="{D05E033E-5C16-4F39-A39D-33408B25B81A}" destId="{E5C0A14D-A585-4002-9479-07A1BE85A060}" srcOrd="0" destOrd="0" presId="urn:microsoft.com/office/officeart/2005/8/layout/hierarchy6"/>
    <dgm:cxn modelId="{0FA21016-A405-40A2-8350-A245AC950191}" type="presOf" srcId="{CDCCCB09-EB6A-4DB5-A300-85B324C6442B}" destId="{F3DCAB9F-EEE4-4EAF-BA44-08E8C487DD39}" srcOrd="1" destOrd="0" presId="urn:microsoft.com/office/officeart/2005/8/layout/hierarchy6"/>
    <dgm:cxn modelId="{9163DF1C-5D5D-4BEF-BC30-F0746AE336DC}" type="presOf" srcId="{AC55F97B-9B5B-4916-A455-8AAD21EA0594}" destId="{C8880CFB-438F-4E42-9B75-428D380EED76}" srcOrd="1" destOrd="0" presId="urn:microsoft.com/office/officeart/2005/8/layout/hierarchy6"/>
    <dgm:cxn modelId="{0017EF29-C31E-4887-8D3D-3FDDC1ECFB99}" type="presOf" srcId="{AC55F97B-9B5B-4916-A455-8AAD21EA0594}" destId="{D5CBF734-6742-44D6-9D46-2A0E6CC7D75E}" srcOrd="0" destOrd="0" presId="urn:microsoft.com/office/officeart/2005/8/layout/hierarchy6"/>
    <dgm:cxn modelId="{73F3F975-1E0C-4654-A855-06E9CECE52AA}" type="presOf" srcId="{C7B3F36F-514A-47A9-86B1-AF16F4705155}" destId="{503561E1-80BF-4F06-A7FE-1F04C3EA8F64}" srcOrd="0" destOrd="0" presId="urn:microsoft.com/office/officeart/2005/8/layout/hierarchy6"/>
    <dgm:cxn modelId="{ACED1559-28A9-4351-B3BC-3E27FA763E24}" type="presOf" srcId="{20D1974F-32D7-49DC-9EF6-3908432A2CC7}" destId="{D42C07F2-9854-48BE-B337-541CABBFB2CC}" srcOrd="1" destOrd="0" presId="urn:microsoft.com/office/officeart/2005/8/layout/hierarchy6"/>
    <dgm:cxn modelId="{AB728380-CF4F-4969-AA36-9304AF8A6B1E}" type="presOf" srcId="{4C38B9FC-E051-41A3-B1F4-8391874D87FD}" destId="{D0E5A74F-8764-4A68-A602-212D544032C4}" srcOrd="0" destOrd="0" presId="urn:microsoft.com/office/officeart/2005/8/layout/hierarchy6"/>
    <dgm:cxn modelId="{6CCC8482-4B8F-4A5D-9891-EE3EEEE2BA1E}" type="presOf" srcId="{2361FA90-26BD-40D1-9369-2FAEB330F31F}" destId="{A93E313F-3838-4087-9784-004CE801E4FE}" srcOrd="0" destOrd="0" presId="urn:microsoft.com/office/officeart/2005/8/layout/hierarchy6"/>
    <dgm:cxn modelId="{91AF0A83-D06C-45E0-B348-297DED2E5E56}" type="presOf" srcId="{CDCCCB09-EB6A-4DB5-A300-85B324C6442B}" destId="{915A2D86-B835-4BDE-8D7F-C97DF9921F53}" srcOrd="0" destOrd="0" presId="urn:microsoft.com/office/officeart/2005/8/layout/hierarchy6"/>
    <dgm:cxn modelId="{42D82288-CB4A-4220-9E41-3F7661E3FE93}" type="presOf" srcId="{9AC5311F-88B5-4DCD-8B3F-EAF854FFC915}" destId="{CA1449EC-46A6-4F5A-A8B9-4764F6771828}" srcOrd="0" destOrd="0" presId="urn:microsoft.com/office/officeart/2005/8/layout/hierarchy6"/>
    <dgm:cxn modelId="{6558168A-B3D3-44AA-ACCA-48B6B29301D5}" srcId="{9AC5311F-88B5-4DCD-8B3F-EAF854FFC915}" destId="{2361FA90-26BD-40D1-9369-2FAEB330F31F}" srcOrd="0" destOrd="0" parTransId="{E484D598-0234-4D6A-AA86-244C167C9472}" sibTransId="{759D90B2-50FC-49D5-8D71-44416842A287}"/>
    <dgm:cxn modelId="{895BBFA5-FE1D-4C28-98B2-FA86D63C2D67}" srcId="{4C38B9FC-E051-41A3-B1F4-8391874D87FD}" destId="{CDCCCB09-EB6A-4DB5-A300-85B324C6442B}" srcOrd="2" destOrd="0" parTransId="{40FD97A0-FD4B-41AB-A2BD-B6442D0C2FF2}" sibTransId="{996287A0-F837-4492-9DF1-400F156D4CE0}"/>
    <dgm:cxn modelId="{3B9513A7-6512-4C9F-96D5-FB3BAC61A974}" srcId="{4C38B9FC-E051-41A3-B1F4-8391874D87FD}" destId="{9AC5311F-88B5-4DCD-8B3F-EAF854FFC915}" srcOrd="0" destOrd="0" parTransId="{860E7854-7A68-4C57-8BC5-08FEEAD324D5}" sibTransId="{5FF4C310-7586-4213-872D-0F5FFC445714}"/>
    <dgm:cxn modelId="{926C50B4-37C9-45CA-BCC3-40C10CCBEDBB}" type="presOf" srcId="{010B04BC-147F-419C-B78F-D84F56AB1A2C}" destId="{7686ADDE-D092-405E-A13F-84EEE69E758E}" srcOrd="0" destOrd="0" presId="urn:microsoft.com/office/officeart/2005/8/layout/hierarchy6"/>
    <dgm:cxn modelId="{ABBBB3BD-C533-42B1-8010-6E32E0B43948}" srcId="{4C38B9FC-E051-41A3-B1F4-8391874D87FD}" destId="{AC55F97B-9B5B-4916-A455-8AAD21EA0594}" srcOrd="1" destOrd="0" parTransId="{CB0F6E00-B9C3-4EFA-8843-F9C209A4CF4F}" sibTransId="{87E2D443-0A1F-4467-B7F4-B2679E2C0315}"/>
    <dgm:cxn modelId="{3BC813BF-01AA-4AA9-A1A2-DC5153D8B31A}" srcId="{2361FA90-26BD-40D1-9369-2FAEB330F31F}" destId="{010B04BC-147F-419C-B78F-D84F56AB1A2C}" srcOrd="0" destOrd="0" parTransId="{C7B3F36F-514A-47A9-86B1-AF16F4705155}" sibTransId="{8CDE8AB0-76E0-467F-8EDF-80FB9C2983E1}"/>
    <dgm:cxn modelId="{20F7FBCD-E6FB-425C-9C99-C815C20A07E3}" srcId="{2361FA90-26BD-40D1-9369-2FAEB330F31F}" destId="{4429079B-7B87-4C75-BBA2-5C4A921D6E68}" srcOrd="1" destOrd="0" parTransId="{D05E033E-5C16-4F39-A39D-33408B25B81A}" sibTransId="{016D6ED7-DCC4-4D2C-9D2F-1D8AEDBFE22F}"/>
    <dgm:cxn modelId="{728C16D1-3D10-4993-9869-231A103E5597}" type="presOf" srcId="{20D1974F-32D7-49DC-9EF6-3908432A2CC7}" destId="{51E5F8E7-5ED1-49C9-8CF7-85C73147E08D}" srcOrd="0" destOrd="0" presId="urn:microsoft.com/office/officeart/2005/8/layout/hierarchy6"/>
    <dgm:cxn modelId="{3159BBD3-A957-4C63-90AE-C7E311A6D44E}" type="presOf" srcId="{4429079B-7B87-4C75-BBA2-5C4A921D6E68}" destId="{5556E76F-B4B1-4670-AB91-448ABBC7089B}" srcOrd="0" destOrd="0" presId="urn:microsoft.com/office/officeart/2005/8/layout/hierarchy6"/>
    <dgm:cxn modelId="{E89B24DA-B07B-4DF2-BA1E-A8B806318655}" type="presOf" srcId="{E484D598-0234-4D6A-AA86-244C167C9472}" destId="{7170B4F6-8789-4956-B07A-F304DE7B8518}" srcOrd="0" destOrd="0" presId="urn:microsoft.com/office/officeart/2005/8/layout/hierarchy6"/>
    <dgm:cxn modelId="{83DFE9E0-8DED-401C-A00A-2CAAD268CA37}" srcId="{4C38B9FC-E051-41A3-B1F4-8391874D87FD}" destId="{20D1974F-32D7-49DC-9EF6-3908432A2CC7}" srcOrd="3" destOrd="0" parTransId="{F998B337-1E36-4943-B668-FBEE7B3DF8C7}" sibTransId="{9A8309EE-F76F-49F2-B19E-730061D5AA3F}"/>
    <dgm:cxn modelId="{07C9E282-AFC8-44F0-9666-68509D0CCC05}" type="presParOf" srcId="{D0E5A74F-8764-4A68-A602-212D544032C4}" destId="{2E31E1D0-1AC4-4DA8-8822-85B2BBAE4652}" srcOrd="0" destOrd="0" presId="urn:microsoft.com/office/officeart/2005/8/layout/hierarchy6"/>
    <dgm:cxn modelId="{548DBF1F-DB9F-40BE-A724-53A8035D9030}" type="presParOf" srcId="{2E31E1D0-1AC4-4DA8-8822-85B2BBAE4652}" destId="{7A6794B3-76D2-46DF-820B-DC94A666692A}" srcOrd="0" destOrd="0" presId="urn:microsoft.com/office/officeart/2005/8/layout/hierarchy6"/>
    <dgm:cxn modelId="{E2B57AD9-6476-46B0-A7F6-5B7879A5E6B8}" type="presParOf" srcId="{2E31E1D0-1AC4-4DA8-8822-85B2BBAE4652}" destId="{88A3EC44-3E93-4760-8E3E-388AFC616E19}" srcOrd="1" destOrd="0" presId="urn:microsoft.com/office/officeart/2005/8/layout/hierarchy6"/>
    <dgm:cxn modelId="{44DDFF9B-FD10-475B-BA6A-9C8EDF6182A6}" type="presParOf" srcId="{88A3EC44-3E93-4760-8E3E-388AFC616E19}" destId="{1DE96421-CA6F-4C4A-AAB9-DBBAC11EDEC7}" srcOrd="0" destOrd="0" presId="urn:microsoft.com/office/officeart/2005/8/layout/hierarchy6"/>
    <dgm:cxn modelId="{65E41EFD-215E-4F03-A595-D88C3805207B}" type="presParOf" srcId="{1DE96421-CA6F-4C4A-AAB9-DBBAC11EDEC7}" destId="{CA1449EC-46A6-4F5A-A8B9-4764F6771828}" srcOrd="0" destOrd="0" presId="urn:microsoft.com/office/officeart/2005/8/layout/hierarchy6"/>
    <dgm:cxn modelId="{AA33A46E-4FB6-43FE-BC17-23D8883D0843}" type="presParOf" srcId="{1DE96421-CA6F-4C4A-AAB9-DBBAC11EDEC7}" destId="{51438EA6-0526-457E-8A15-D6573CA1E1FC}" srcOrd="1" destOrd="0" presId="urn:microsoft.com/office/officeart/2005/8/layout/hierarchy6"/>
    <dgm:cxn modelId="{E6A77115-9D08-4343-8130-9EC3DE26648A}" type="presParOf" srcId="{51438EA6-0526-457E-8A15-D6573CA1E1FC}" destId="{7170B4F6-8789-4956-B07A-F304DE7B8518}" srcOrd="0" destOrd="0" presId="urn:microsoft.com/office/officeart/2005/8/layout/hierarchy6"/>
    <dgm:cxn modelId="{91040A62-91BB-4BCD-898F-5ACFF7EFF1F8}" type="presParOf" srcId="{51438EA6-0526-457E-8A15-D6573CA1E1FC}" destId="{91E7F36C-149B-433E-9F0E-3EE784E86F68}" srcOrd="1" destOrd="0" presId="urn:microsoft.com/office/officeart/2005/8/layout/hierarchy6"/>
    <dgm:cxn modelId="{5E4DC950-924C-430B-B3E2-887B9DC83C6C}" type="presParOf" srcId="{91E7F36C-149B-433E-9F0E-3EE784E86F68}" destId="{A93E313F-3838-4087-9784-004CE801E4FE}" srcOrd="0" destOrd="0" presId="urn:microsoft.com/office/officeart/2005/8/layout/hierarchy6"/>
    <dgm:cxn modelId="{F63EABBE-DA4A-4AE8-8B2D-B99A07E54F19}" type="presParOf" srcId="{91E7F36C-149B-433E-9F0E-3EE784E86F68}" destId="{CEF796AE-3172-4DF0-BFB0-8060B59C74E3}" srcOrd="1" destOrd="0" presId="urn:microsoft.com/office/officeart/2005/8/layout/hierarchy6"/>
    <dgm:cxn modelId="{CDC83AB7-CA1E-48E5-8094-BF417C2F6727}" type="presParOf" srcId="{CEF796AE-3172-4DF0-BFB0-8060B59C74E3}" destId="{503561E1-80BF-4F06-A7FE-1F04C3EA8F64}" srcOrd="0" destOrd="0" presId="urn:microsoft.com/office/officeart/2005/8/layout/hierarchy6"/>
    <dgm:cxn modelId="{01D38D3F-725A-4D2A-8E04-0243D4F705B6}" type="presParOf" srcId="{CEF796AE-3172-4DF0-BFB0-8060B59C74E3}" destId="{644CE901-94C2-4F3F-9DC0-F2D169114201}" srcOrd="1" destOrd="0" presId="urn:microsoft.com/office/officeart/2005/8/layout/hierarchy6"/>
    <dgm:cxn modelId="{BD087E89-6EDF-43E3-8527-D6BDB72FDAF2}" type="presParOf" srcId="{644CE901-94C2-4F3F-9DC0-F2D169114201}" destId="{7686ADDE-D092-405E-A13F-84EEE69E758E}" srcOrd="0" destOrd="0" presId="urn:microsoft.com/office/officeart/2005/8/layout/hierarchy6"/>
    <dgm:cxn modelId="{DBDFD29F-ECCE-4B7C-BEB4-E46AF3748376}" type="presParOf" srcId="{644CE901-94C2-4F3F-9DC0-F2D169114201}" destId="{D393700C-621D-4E1B-A109-BAE8C6BBF8DA}" srcOrd="1" destOrd="0" presId="urn:microsoft.com/office/officeart/2005/8/layout/hierarchy6"/>
    <dgm:cxn modelId="{2AADB8F3-13A2-45B7-9F90-8F2EA7ACE4B6}" type="presParOf" srcId="{CEF796AE-3172-4DF0-BFB0-8060B59C74E3}" destId="{E5C0A14D-A585-4002-9479-07A1BE85A060}" srcOrd="2" destOrd="0" presId="urn:microsoft.com/office/officeart/2005/8/layout/hierarchy6"/>
    <dgm:cxn modelId="{FBAFDF59-A348-451C-90EC-3DD8EE3EE3C3}" type="presParOf" srcId="{CEF796AE-3172-4DF0-BFB0-8060B59C74E3}" destId="{4ECC35B8-6245-4C02-99BF-221EA559316E}" srcOrd="3" destOrd="0" presId="urn:microsoft.com/office/officeart/2005/8/layout/hierarchy6"/>
    <dgm:cxn modelId="{4EFDE007-728C-45F8-883B-AD0E37EBDC6C}" type="presParOf" srcId="{4ECC35B8-6245-4C02-99BF-221EA559316E}" destId="{5556E76F-B4B1-4670-AB91-448ABBC7089B}" srcOrd="0" destOrd="0" presId="urn:microsoft.com/office/officeart/2005/8/layout/hierarchy6"/>
    <dgm:cxn modelId="{EA80DBD0-C110-4081-8214-7358ABCA95B1}" type="presParOf" srcId="{4ECC35B8-6245-4C02-99BF-221EA559316E}" destId="{4979CCBA-63D1-4830-AB22-32CD5A0A8604}" srcOrd="1" destOrd="0" presId="urn:microsoft.com/office/officeart/2005/8/layout/hierarchy6"/>
    <dgm:cxn modelId="{63A15031-7424-4859-9DCD-092ABAC83E19}" type="presParOf" srcId="{D0E5A74F-8764-4A68-A602-212D544032C4}" destId="{D2132894-2031-4512-AD39-0D58B22B9E1B}" srcOrd="1" destOrd="0" presId="urn:microsoft.com/office/officeart/2005/8/layout/hierarchy6"/>
    <dgm:cxn modelId="{CC93F56A-03DB-473D-954E-307C4D715A1D}" type="presParOf" srcId="{D2132894-2031-4512-AD39-0D58B22B9E1B}" destId="{DBBA020D-D833-4EC4-81DA-AA919AE4C1D3}" srcOrd="0" destOrd="0" presId="urn:microsoft.com/office/officeart/2005/8/layout/hierarchy6"/>
    <dgm:cxn modelId="{C74763A0-22C9-4583-A127-6F6FAB802420}" type="presParOf" srcId="{DBBA020D-D833-4EC4-81DA-AA919AE4C1D3}" destId="{D5CBF734-6742-44D6-9D46-2A0E6CC7D75E}" srcOrd="0" destOrd="0" presId="urn:microsoft.com/office/officeart/2005/8/layout/hierarchy6"/>
    <dgm:cxn modelId="{E4E4C3E7-E59F-4D8E-9700-780D02C168DC}" type="presParOf" srcId="{DBBA020D-D833-4EC4-81DA-AA919AE4C1D3}" destId="{C8880CFB-438F-4E42-9B75-428D380EED76}" srcOrd="1" destOrd="0" presId="urn:microsoft.com/office/officeart/2005/8/layout/hierarchy6"/>
    <dgm:cxn modelId="{D642EA24-5082-4521-AE82-4FF3E7CA870F}" type="presParOf" srcId="{D2132894-2031-4512-AD39-0D58B22B9E1B}" destId="{EF468CE8-167A-4BED-B201-FF579F6BAF38}" srcOrd="1" destOrd="0" presId="urn:microsoft.com/office/officeart/2005/8/layout/hierarchy6"/>
    <dgm:cxn modelId="{4A5C60AC-1126-4CD7-B3DD-190DF90EAF63}" type="presParOf" srcId="{EF468CE8-167A-4BED-B201-FF579F6BAF38}" destId="{85418B19-93B6-42E2-8D21-3107391E2B8C}" srcOrd="0" destOrd="0" presId="urn:microsoft.com/office/officeart/2005/8/layout/hierarchy6"/>
    <dgm:cxn modelId="{46F3F221-EEF4-4FEF-9BAD-91737E452A0F}" type="presParOf" srcId="{D2132894-2031-4512-AD39-0D58B22B9E1B}" destId="{7E0DC00E-E0FD-404E-B297-83DBFE471074}" srcOrd="2" destOrd="0" presId="urn:microsoft.com/office/officeart/2005/8/layout/hierarchy6"/>
    <dgm:cxn modelId="{CE6C2448-F9ED-4789-B5BD-D62A0400117F}" type="presParOf" srcId="{7E0DC00E-E0FD-404E-B297-83DBFE471074}" destId="{915A2D86-B835-4BDE-8D7F-C97DF9921F53}" srcOrd="0" destOrd="0" presId="urn:microsoft.com/office/officeart/2005/8/layout/hierarchy6"/>
    <dgm:cxn modelId="{0FE8CF5C-AAB1-4A8F-A5C2-773EAC499B72}" type="presParOf" srcId="{7E0DC00E-E0FD-404E-B297-83DBFE471074}" destId="{F3DCAB9F-EEE4-4EAF-BA44-08E8C487DD39}" srcOrd="1" destOrd="0" presId="urn:microsoft.com/office/officeart/2005/8/layout/hierarchy6"/>
    <dgm:cxn modelId="{F51CDB3A-EAB7-4847-A582-7CDBB250D513}" type="presParOf" srcId="{D2132894-2031-4512-AD39-0D58B22B9E1B}" destId="{F8EAF4BB-7222-4666-9DB4-CEFD8206DD92}" srcOrd="3" destOrd="0" presId="urn:microsoft.com/office/officeart/2005/8/layout/hierarchy6"/>
    <dgm:cxn modelId="{A1132D87-B0A0-4006-8FC0-297EBA03A47D}" type="presParOf" srcId="{F8EAF4BB-7222-4666-9DB4-CEFD8206DD92}" destId="{7B56E541-514F-419C-95CF-B53C52144F59}" srcOrd="0" destOrd="0" presId="urn:microsoft.com/office/officeart/2005/8/layout/hierarchy6"/>
    <dgm:cxn modelId="{E18B5668-6B9A-4C5E-9531-6FBB12D906ED}" type="presParOf" srcId="{D2132894-2031-4512-AD39-0D58B22B9E1B}" destId="{7B8FF8CB-B58A-475A-957E-BFE26E235C27}" srcOrd="4" destOrd="0" presId="urn:microsoft.com/office/officeart/2005/8/layout/hierarchy6"/>
    <dgm:cxn modelId="{8D34C214-87C0-4C7F-AD02-5291076E4A8C}" type="presParOf" srcId="{7B8FF8CB-B58A-475A-957E-BFE26E235C27}" destId="{51E5F8E7-5ED1-49C9-8CF7-85C73147E08D}" srcOrd="0" destOrd="0" presId="urn:microsoft.com/office/officeart/2005/8/layout/hierarchy6"/>
    <dgm:cxn modelId="{150A9185-B70F-47E8-9F5E-959404402BC5}" type="presParOf" srcId="{7B8FF8CB-B58A-475A-957E-BFE26E235C27}" destId="{D42C07F2-9854-48BE-B337-541CABBFB2CC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9D9B04BA-C190-4F87-BBD4-A2AAAB72CFB9}" type="doc">
      <dgm:prSet loTypeId="urn:microsoft.com/office/officeart/2005/8/layout/cycle6" loCatId="cycle" qsTypeId="urn:microsoft.com/office/officeart/2005/8/quickstyle/simple5" qsCatId="simple" csTypeId="urn:microsoft.com/office/officeart/2005/8/colors/colorful1" csCatId="colorful" phldr="1"/>
      <dgm:spPr/>
      <dgm:t>
        <a:bodyPr/>
        <a:lstStyle/>
        <a:p>
          <a:endParaRPr lang="sv-SE"/>
        </a:p>
      </dgm:t>
    </dgm:pt>
    <dgm:pt modelId="{0ACC62D9-4A30-461E-9346-E0A3353582D7}">
      <dgm:prSet custT="1"/>
      <dgm:spPr/>
      <dgm:t>
        <a:bodyPr/>
        <a:lstStyle/>
        <a:p>
          <a:r>
            <a:rPr lang="sv-SE" sz="700" i="1" dirty="0"/>
            <a:t>FYSISKT</a:t>
          </a:r>
        </a:p>
      </dgm:t>
    </dgm:pt>
    <dgm:pt modelId="{3BF567A4-8737-46E7-BD61-B4E329B36F59}" type="parTrans" cxnId="{746E1638-B5E7-485E-8DAA-F5A3C81B95E0}">
      <dgm:prSet/>
      <dgm:spPr/>
      <dgm:t>
        <a:bodyPr/>
        <a:lstStyle/>
        <a:p>
          <a:endParaRPr lang="sv-SE" sz="1600" i="1"/>
        </a:p>
      </dgm:t>
    </dgm:pt>
    <dgm:pt modelId="{8C589274-AFD8-4CF6-A441-449E41715A5A}" type="sibTrans" cxnId="{746E1638-B5E7-485E-8DAA-F5A3C81B95E0}">
      <dgm:prSet/>
      <dgm:spPr/>
      <dgm:t>
        <a:bodyPr/>
        <a:lstStyle/>
        <a:p>
          <a:endParaRPr lang="sv-SE" sz="1600" i="1"/>
        </a:p>
      </dgm:t>
    </dgm:pt>
    <dgm:pt modelId="{CE035003-9859-48D1-BEA3-BBC80B974AD0}">
      <dgm:prSet custT="1"/>
      <dgm:spPr/>
      <dgm:t>
        <a:bodyPr/>
        <a:lstStyle/>
        <a:p>
          <a:r>
            <a:rPr lang="sv-SE" sz="700" i="1" dirty="0"/>
            <a:t>LIVSSTIL</a:t>
          </a:r>
        </a:p>
      </dgm:t>
    </dgm:pt>
    <dgm:pt modelId="{ADE2D326-2155-440B-AA4B-28D40F613C49}" type="parTrans" cxnId="{912F677B-65E1-4EAD-989F-703F0FA41470}">
      <dgm:prSet/>
      <dgm:spPr/>
      <dgm:t>
        <a:bodyPr/>
        <a:lstStyle/>
        <a:p>
          <a:endParaRPr lang="sv-SE" i="1"/>
        </a:p>
      </dgm:t>
    </dgm:pt>
    <dgm:pt modelId="{EC9CB964-68C8-48F4-9EA7-20D944A985B7}" type="sibTrans" cxnId="{912F677B-65E1-4EAD-989F-703F0FA41470}">
      <dgm:prSet/>
      <dgm:spPr/>
      <dgm:t>
        <a:bodyPr/>
        <a:lstStyle/>
        <a:p>
          <a:endParaRPr lang="sv-SE" i="1"/>
        </a:p>
      </dgm:t>
    </dgm:pt>
    <dgm:pt modelId="{3042FFCA-338A-493B-80A1-0EB549ACA6E2}">
      <dgm:prSet custT="1"/>
      <dgm:spPr/>
      <dgm:t>
        <a:bodyPr/>
        <a:lstStyle/>
        <a:p>
          <a:r>
            <a:rPr lang="sv-SE" sz="700" i="1" dirty="0"/>
            <a:t>SOCIALT</a:t>
          </a:r>
        </a:p>
      </dgm:t>
    </dgm:pt>
    <dgm:pt modelId="{71074AC0-013B-4311-B249-397A1DABE400}" type="parTrans" cxnId="{FCA689E7-B656-493B-B789-C953886E34EA}">
      <dgm:prSet/>
      <dgm:spPr/>
      <dgm:t>
        <a:bodyPr/>
        <a:lstStyle/>
        <a:p>
          <a:endParaRPr lang="sv-SE" i="1"/>
        </a:p>
      </dgm:t>
    </dgm:pt>
    <dgm:pt modelId="{AEF9BA36-4E45-48C6-A3AD-F2562E41F685}" type="sibTrans" cxnId="{FCA689E7-B656-493B-B789-C953886E34EA}">
      <dgm:prSet/>
      <dgm:spPr/>
      <dgm:t>
        <a:bodyPr/>
        <a:lstStyle/>
        <a:p>
          <a:endParaRPr lang="sv-SE" i="1"/>
        </a:p>
      </dgm:t>
    </dgm:pt>
    <dgm:pt modelId="{39B0BE64-C2FD-4A0F-BD94-27D9F9371F2D}">
      <dgm:prSet custT="1"/>
      <dgm:spPr/>
      <dgm:t>
        <a:bodyPr/>
        <a:lstStyle/>
        <a:p>
          <a:r>
            <a:rPr lang="sv-SE" sz="700" i="1" dirty="0"/>
            <a:t>MENTALT</a:t>
          </a:r>
        </a:p>
      </dgm:t>
    </dgm:pt>
    <dgm:pt modelId="{574852EA-5F0A-4496-A1EC-4D1F9A838606}" type="parTrans" cxnId="{74795091-2C80-4AFC-823C-BC855FA218EE}">
      <dgm:prSet/>
      <dgm:spPr/>
      <dgm:t>
        <a:bodyPr/>
        <a:lstStyle/>
        <a:p>
          <a:endParaRPr lang="sv-SE" i="1"/>
        </a:p>
      </dgm:t>
    </dgm:pt>
    <dgm:pt modelId="{5A6B7F0C-8FF9-4DA6-81D2-FEE32C417718}" type="sibTrans" cxnId="{74795091-2C80-4AFC-823C-BC855FA218EE}">
      <dgm:prSet/>
      <dgm:spPr/>
      <dgm:t>
        <a:bodyPr/>
        <a:lstStyle/>
        <a:p>
          <a:endParaRPr lang="sv-SE" i="1"/>
        </a:p>
      </dgm:t>
    </dgm:pt>
    <dgm:pt modelId="{AE608C4F-9B0E-464A-BCD7-80D057C9AA27}">
      <dgm:prSet custT="1"/>
      <dgm:spPr/>
      <dgm:t>
        <a:bodyPr/>
        <a:lstStyle/>
        <a:p>
          <a:r>
            <a:rPr lang="sv-SE" sz="700" i="1" dirty="0"/>
            <a:t>STRATEGISKT</a:t>
          </a:r>
        </a:p>
      </dgm:t>
    </dgm:pt>
    <dgm:pt modelId="{D3A1B5B6-6867-4040-BA63-3E26449243B0}" type="parTrans" cxnId="{7948D5CD-13FA-4409-A9EA-A36571F5149A}">
      <dgm:prSet/>
      <dgm:spPr/>
      <dgm:t>
        <a:bodyPr/>
        <a:lstStyle/>
        <a:p>
          <a:endParaRPr lang="sv-SE" i="1"/>
        </a:p>
      </dgm:t>
    </dgm:pt>
    <dgm:pt modelId="{B60D06EB-1035-499F-BBBD-8889BBDADA38}" type="sibTrans" cxnId="{7948D5CD-13FA-4409-A9EA-A36571F5149A}">
      <dgm:prSet/>
      <dgm:spPr/>
      <dgm:t>
        <a:bodyPr/>
        <a:lstStyle/>
        <a:p>
          <a:endParaRPr lang="sv-SE" i="1"/>
        </a:p>
      </dgm:t>
    </dgm:pt>
    <dgm:pt modelId="{40B08FF6-68AD-4EC3-BDEC-4B9306CFD86F}">
      <dgm:prSet custT="1"/>
      <dgm:spPr/>
      <dgm:t>
        <a:bodyPr/>
        <a:lstStyle/>
        <a:p>
          <a:r>
            <a:rPr lang="sv-SE" sz="700" i="1" dirty="0"/>
            <a:t>TEKNISKT</a:t>
          </a:r>
        </a:p>
      </dgm:t>
    </dgm:pt>
    <dgm:pt modelId="{F1E8C150-F330-4AA8-89F2-EC1FF52F655C}" type="parTrans" cxnId="{D87A0E4C-E10C-43EA-A685-E66AD193C5C7}">
      <dgm:prSet/>
      <dgm:spPr/>
      <dgm:t>
        <a:bodyPr/>
        <a:lstStyle/>
        <a:p>
          <a:endParaRPr lang="sv-SE" i="1"/>
        </a:p>
      </dgm:t>
    </dgm:pt>
    <dgm:pt modelId="{56C9295B-B662-4603-9AEC-845FAC7276C7}" type="sibTrans" cxnId="{D87A0E4C-E10C-43EA-A685-E66AD193C5C7}">
      <dgm:prSet/>
      <dgm:spPr/>
      <dgm:t>
        <a:bodyPr/>
        <a:lstStyle/>
        <a:p>
          <a:endParaRPr lang="sv-SE" i="1"/>
        </a:p>
      </dgm:t>
    </dgm:pt>
    <dgm:pt modelId="{047FAB43-4654-4540-8C21-8B7C1F253C71}" type="pres">
      <dgm:prSet presAssocID="{9D9B04BA-C190-4F87-BBD4-A2AAAB72CFB9}" presName="cycle" presStyleCnt="0">
        <dgm:presLayoutVars>
          <dgm:dir/>
          <dgm:resizeHandles val="exact"/>
        </dgm:presLayoutVars>
      </dgm:prSet>
      <dgm:spPr/>
    </dgm:pt>
    <dgm:pt modelId="{3A028A06-45EA-4BCD-A940-764E88CDD691}" type="pres">
      <dgm:prSet presAssocID="{0ACC62D9-4A30-461E-9346-E0A3353582D7}" presName="node" presStyleLbl="node1" presStyleIdx="0" presStyleCnt="6">
        <dgm:presLayoutVars>
          <dgm:bulletEnabled val="1"/>
        </dgm:presLayoutVars>
      </dgm:prSet>
      <dgm:spPr/>
    </dgm:pt>
    <dgm:pt modelId="{CF127071-36D9-41D9-A43C-3E4D2C654939}" type="pres">
      <dgm:prSet presAssocID="{0ACC62D9-4A30-461E-9346-E0A3353582D7}" presName="spNode" presStyleCnt="0"/>
      <dgm:spPr/>
    </dgm:pt>
    <dgm:pt modelId="{F91DB476-9D6F-4453-AB17-7FD09B3AA9EB}" type="pres">
      <dgm:prSet presAssocID="{8C589274-AFD8-4CF6-A441-449E41715A5A}" presName="sibTrans" presStyleLbl="sibTrans1D1" presStyleIdx="0" presStyleCnt="6"/>
      <dgm:spPr/>
    </dgm:pt>
    <dgm:pt modelId="{8D840DE3-C7AA-4EBA-A30F-8B4B3714A7E7}" type="pres">
      <dgm:prSet presAssocID="{CE035003-9859-48D1-BEA3-BBC80B974AD0}" presName="node" presStyleLbl="node1" presStyleIdx="1" presStyleCnt="6">
        <dgm:presLayoutVars>
          <dgm:bulletEnabled val="1"/>
        </dgm:presLayoutVars>
      </dgm:prSet>
      <dgm:spPr/>
    </dgm:pt>
    <dgm:pt modelId="{0B2E3F30-DD63-4E05-BEB0-909DE4FEAD06}" type="pres">
      <dgm:prSet presAssocID="{CE035003-9859-48D1-BEA3-BBC80B974AD0}" presName="spNode" presStyleCnt="0"/>
      <dgm:spPr/>
    </dgm:pt>
    <dgm:pt modelId="{70B7B5B8-DF71-4CE7-B13B-74CB797D54A9}" type="pres">
      <dgm:prSet presAssocID="{EC9CB964-68C8-48F4-9EA7-20D944A985B7}" presName="sibTrans" presStyleLbl="sibTrans1D1" presStyleIdx="1" presStyleCnt="6"/>
      <dgm:spPr/>
    </dgm:pt>
    <dgm:pt modelId="{39EE8F73-B252-4009-87CE-F097DD3716CA}" type="pres">
      <dgm:prSet presAssocID="{3042FFCA-338A-493B-80A1-0EB549ACA6E2}" presName="node" presStyleLbl="node1" presStyleIdx="2" presStyleCnt="6">
        <dgm:presLayoutVars>
          <dgm:bulletEnabled val="1"/>
        </dgm:presLayoutVars>
      </dgm:prSet>
      <dgm:spPr/>
    </dgm:pt>
    <dgm:pt modelId="{D333EE16-6E16-4004-B912-9831D57DB1B0}" type="pres">
      <dgm:prSet presAssocID="{3042FFCA-338A-493B-80A1-0EB549ACA6E2}" presName="spNode" presStyleCnt="0"/>
      <dgm:spPr/>
    </dgm:pt>
    <dgm:pt modelId="{906F100C-1813-48AA-9C9C-4BF859A466F2}" type="pres">
      <dgm:prSet presAssocID="{AEF9BA36-4E45-48C6-A3AD-F2562E41F685}" presName="sibTrans" presStyleLbl="sibTrans1D1" presStyleIdx="2" presStyleCnt="6"/>
      <dgm:spPr/>
    </dgm:pt>
    <dgm:pt modelId="{CEE4EDDF-FA91-452A-A946-69D3463555EA}" type="pres">
      <dgm:prSet presAssocID="{39B0BE64-C2FD-4A0F-BD94-27D9F9371F2D}" presName="node" presStyleLbl="node1" presStyleIdx="3" presStyleCnt="6">
        <dgm:presLayoutVars>
          <dgm:bulletEnabled val="1"/>
        </dgm:presLayoutVars>
      </dgm:prSet>
      <dgm:spPr/>
    </dgm:pt>
    <dgm:pt modelId="{4C5ED0AC-954A-4BAF-A9E6-F0E92C4F2899}" type="pres">
      <dgm:prSet presAssocID="{39B0BE64-C2FD-4A0F-BD94-27D9F9371F2D}" presName="spNode" presStyleCnt="0"/>
      <dgm:spPr/>
    </dgm:pt>
    <dgm:pt modelId="{691587F5-83E2-4C57-B767-F86C179A8D50}" type="pres">
      <dgm:prSet presAssocID="{5A6B7F0C-8FF9-4DA6-81D2-FEE32C417718}" presName="sibTrans" presStyleLbl="sibTrans1D1" presStyleIdx="3" presStyleCnt="6"/>
      <dgm:spPr/>
    </dgm:pt>
    <dgm:pt modelId="{BD33A49E-86FF-4E54-8BBC-2C5BB3C964F8}" type="pres">
      <dgm:prSet presAssocID="{AE608C4F-9B0E-464A-BCD7-80D057C9AA27}" presName="node" presStyleLbl="node1" presStyleIdx="4" presStyleCnt="6">
        <dgm:presLayoutVars>
          <dgm:bulletEnabled val="1"/>
        </dgm:presLayoutVars>
      </dgm:prSet>
      <dgm:spPr/>
    </dgm:pt>
    <dgm:pt modelId="{E71B9EAF-F083-4836-8C50-01FCA0D47776}" type="pres">
      <dgm:prSet presAssocID="{AE608C4F-9B0E-464A-BCD7-80D057C9AA27}" presName="spNode" presStyleCnt="0"/>
      <dgm:spPr/>
    </dgm:pt>
    <dgm:pt modelId="{6F53D0B0-32C4-4CBD-9CF4-379A94F470A1}" type="pres">
      <dgm:prSet presAssocID="{B60D06EB-1035-499F-BBBD-8889BBDADA38}" presName="sibTrans" presStyleLbl="sibTrans1D1" presStyleIdx="4" presStyleCnt="6"/>
      <dgm:spPr/>
    </dgm:pt>
    <dgm:pt modelId="{5926B7B8-88D6-467A-BA29-0FB5AC70CB51}" type="pres">
      <dgm:prSet presAssocID="{40B08FF6-68AD-4EC3-BDEC-4B9306CFD86F}" presName="node" presStyleLbl="node1" presStyleIdx="5" presStyleCnt="6">
        <dgm:presLayoutVars>
          <dgm:bulletEnabled val="1"/>
        </dgm:presLayoutVars>
      </dgm:prSet>
      <dgm:spPr/>
    </dgm:pt>
    <dgm:pt modelId="{39FC73D9-273A-438D-A272-F0ABF11D2464}" type="pres">
      <dgm:prSet presAssocID="{40B08FF6-68AD-4EC3-BDEC-4B9306CFD86F}" presName="spNode" presStyleCnt="0"/>
      <dgm:spPr/>
    </dgm:pt>
    <dgm:pt modelId="{44308EBF-D339-4072-99D8-CF4D22E93073}" type="pres">
      <dgm:prSet presAssocID="{56C9295B-B662-4603-9AEC-845FAC7276C7}" presName="sibTrans" presStyleLbl="sibTrans1D1" presStyleIdx="5" presStyleCnt="6"/>
      <dgm:spPr/>
    </dgm:pt>
  </dgm:ptLst>
  <dgm:cxnLst>
    <dgm:cxn modelId="{98C9AE14-92F7-4956-9385-92928744E4B9}" type="presOf" srcId="{56C9295B-B662-4603-9AEC-845FAC7276C7}" destId="{44308EBF-D339-4072-99D8-CF4D22E93073}" srcOrd="0" destOrd="0" presId="urn:microsoft.com/office/officeart/2005/8/layout/cycle6"/>
    <dgm:cxn modelId="{B7F1FA37-6168-4EDC-BBDB-B00621E643AA}" type="presOf" srcId="{9D9B04BA-C190-4F87-BBD4-A2AAAB72CFB9}" destId="{047FAB43-4654-4540-8C21-8B7C1F253C71}" srcOrd="0" destOrd="0" presId="urn:microsoft.com/office/officeart/2005/8/layout/cycle6"/>
    <dgm:cxn modelId="{746E1638-B5E7-485E-8DAA-F5A3C81B95E0}" srcId="{9D9B04BA-C190-4F87-BBD4-A2AAAB72CFB9}" destId="{0ACC62D9-4A30-461E-9346-E0A3353582D7}" srcOrd="0" destOrd="0" parTransId="{3BF567A4-8737-46E7-BD61-B4E329B36F59}" sibTransId="{8C589274-AFD8-4CF6-A441-449E41715A5A}"/>
    <dgm:cxn modelId="{917F8567-917C-4646-ADA4-92BFF6E59032}" type="presOf" srcId="{EC9CB964-68C8-48F4-9EA7-20D944A985B7}" destId="{70B7B5B8-DF71-4CE7-B13B-74CB797D54A9}" srcOrd="0" destOrd="0" presId="urn:microsoft.com/office/officeart/2005/8/layout/cycle6"/>
    <dgm:cxn modelId="{D87A0E4C-E10C-43EA-A685-E66AD193C5C7}" srcId="{9D9B04BA-C190-4F87-BBD4-A2AAAB72CFB9}" destId="{40B08FF6-68AD-4EC3-BDEC-4B9306CFD86F}" srcOrd="5" destOrd="0" parTransId="{F1E8C150-F330-4AA8-89F2-EC1FF52F655C}" sibTransId="{56C9295B-B662-4603-9AEC-845FAC7276C7}"/>
    <dgm:cxn modelId="{A8085F76-62A1-4444-B364-C27E9EE773CA}" type="presOf" srcId="{0ACC62D9-4A30-461E-9346-E0A3353582D7}" destId="{3A028A06-45EA-4BCD-A940-764E88CDD691}" srcOrd="0" destOrd="0" presId="urn:microsoft.com/office/officeart/2005/8/layout/cycle6"/>
    <dgm:cxn modelId="{7BD18776-CC10-46ED-BDD4-A710617583FF}" type="presOf" srcId="{39B0BE64-C2FD-4A0F-BD94-27D9F9371F2D}" destId="{CEE4EDDF-FA91-452A-A946-69D3463555EA}" srcOrd="0" destOrd="0" presId="urn:microsoft.com/office/officeart/2005/8/layout/cycle6"/>
    <dgm:cxn modelId="{912F677B-65E1-4EAD-989F-703F0FA41470}" srcId="{9D9B04BA-C190-4F87-BBD4-A2AAAB72CFB9}" destId="{CE035003-9859-48D1-BEA3-BBC80B974AD0}" srcOrd="1" destOrd="0" parTransId="{ADE2D326-2155-440B-AA4B-28D40F613C49}" sibTransId="{EC9CB964-68C8-48F4-9EA7-20D944A985B7}"/>
    <dgm:cxn modelId="{80F7E28D-BB86-4C99-925B-06BD85BA3781}" type="presOf" srcId="{5A6B7F0C-8FF9-4DA6-81D2-FEE32C417718}" destId="{691587F5-83E2-4C57-B767-F86C179A8D50}" srcOrd="0" destOrd="0" presId="urn:microsoft.com/office/officeart/2005/8/layout/cycle6"/>
    <dgm:cxn modelId="{74795091-2C80-4AFC-823C-BC855FA218EE}" srcId="{9D9B04BA-C190-4F87-BBD4-A2AAAB72CFB9}" destId="{39B0BE64-C2FD-4A0F-BD94-27D9F9371F2D}" srcOrd="3" destOrd="0" parTransId="{574852EA-5F0A-4496-A1EC-4D1F9A838606}" sibTransId="{5A6B7F0C-8FF9-4DA6-81D2-FEE32C417718}"/>
    <dgm:cxn modelId="{D4C3D49F-C2E8-496D-87A9-ACEF16F1340D}" type="presOf" srcId="{B60D06EB-1035-499F-BBBD-8889BBDADA38}" destId="{6F53D0B0-32C4-4CBD-9CF4-379A94F470A1}" srcOrd="0" destOrd="0" presId="urn:microsoft.com/office/officeart/2005/8/layout/cycle6"/>
    <dgm:cxn modelId="{F1BDF8B4-4FBF-4BD6-B0CC-C795656B2083}" type="presOf" srcId="{AEF9BA36-4E45-48C6-A3AD-F2562E41F685}" destId="{906F100C-1813-48AA-9C9C-4BF859A466F2}" srcOrd="0" destOrd="0" presId="urn:microsoft.com/office/officeart/2005/8/layout/cycle6"/>
    <dgm:cxn modelId="{2DB531BE-B64E-4D24-A322-E56FD70C6004}" type="presOf" srcId="{8C589274-AFD8-4CF6-A441-449E41715A5A}" destId="{F91DB476-9D6F-4453-AB17-7FD09B3AA9EB}" srcOrd="0" destOrd="0" presId="urn:microsoft.com/office/officeart/2005/8/layout/cycle6"/>
    <dgm:cxn modelId="{7948D5CD-13FA-4409-A9EA-A36571F5149A}" srcId="{9D9B04BA-C190-4F87-BBD4-A2AAAB72CFB9}" destId="{AE608C4F-9B0E-464A-BCD7-80D057C9AA27}" srcOrd="4" destOrd="0" parTransId="{D3A1B5B6-6867-4040-BA63-3E26449243B0}" sibTransId="{B60D06EB-1035-499F-BBBD-8889BBDADA38}"/>
    <dgm:cxn modelId="{4E1F97DB-E9E4-414F-A174-AAA0E6C2BE33}" type="presOf" srcId="{CE035003-9859-48D1-BEA3-BBC80B974AD0}" destId="{8D840DE3-C7AA-4EBA-A30F-8B4B3714A7E7}" srcOrd="0" destOrd="0" presId="urn:microsoft.com/office/officeart/2005/8/layout/cycle6"/>
    <dgm:cxn modelId="{D2AFB6DB-24A7-42FA-890A-920BD0F24C3D}" type="presOf" srcId="{AE608C4F-9B0E-464A-BCD7-80D057C9AA27}" destId="{BD33A49E-86FF-4E54-8BBC-2C5BB3C964F8}" srcOrd="0" destOrd="0" presId="urn:microsoft.com/office/officeart/2005/8/layout/cycle6"/>
    <dgm:cxn modelId="{FCA689E7-B656-493B-B789-C953886E34EA}" srcId="{9D9B04BA-C190-4F87-BBD4-A2AAAB72CFB9}" destId="{3042FFCA-338A-493B-80A1-0EB549ACA6E2}" srcOrd="2" destOrd="0" parTransId="{71074AC0-013B-4311-B249-397A1DABE400}" sibTransId="{AEF9BA36-4E45-48C6-A3AD-F2562E41F685}"/>
    <dgm:cxn modelId="{30EAA2E8-8BFE-444C-AF68-BB9B4CCD9280}" type="presOf" srcId="{40B08FF6-68AD-4EC3-BDEC-4B9306CFD86F}" destId="{5926B7B8-88D6-467A-BA29-0FB5AC70CB51}" srcOrd="0" destOrd="0" presId="urn:microsoft.com/office/officeart/2005/8/layout/cycle6"/>
    <dgm:cxn modelId="{F021BAE9-83DD-4890-B2ED-C29040B6E79A}" type="presOf" srcId="{3042FFCA-338A-493B-80A1-0EB549ACA6E2}" destId="{39EE8F73-B252-4009-87CE-F097DD3716CA}" srcOrd="0" destOrd="0" presId="urn:microsoft.com/office/officeart/2005/8/layout/cycle6"/>
    <dgm:cxn modelId="{0752C2D7-5353-47E4-B3A5-3F90DCDCC44B}" type="presParOf" srcId="{047FAB43-4654-4540-8C21-8B7C1F253C71}" destId="{3A028A06-45EA-4BCD-A940-764E88CDD691}" srcOrd="0" destOrd="0" presId="urn:microsoft.com/office/officeart/2005/8/layout/cycle6"/>
    <dgm:cxn modelId="{55001436-D9BE-4D22-82C3-B2BB617A31B5}" type="presParOf" srcId="{047FAB43-4654-4540-8C21-8B7C1F253C71}" destId="{CF127071-36D9-41D9-A43C-3E4D2C654939}" srcOrd="1" destOrd="0" presId="urn:microsoft.com/office/officeart/2005/8/layout/cycle6"/>
    <dgm:cxn modelId="{D09B4C4B-919D-4193-B5FF-B71F96316194}" type="presParOf" srcId="{047FAB43-4654-4540-8C21-8B7C1F253C71}" destId="{F91DB476-9D6F-4453-AB17-7FD09B3AA9EB}" srcOrd="2" destOrd="0" presId="urn:microsoft.com/office/officeart/2005/8/layout/cycle6"/>
    <dgm:cxn modelId="{0F4EA787-0B5F-4C9F-9739-29D97A8DF0CA}" type="presParOf" srcId="{047FAB43-4654-4540-8C21-8B7C1F253C71}" destId="{8D840DE3-C7AA-4EBA-A30F-8B4B3714A7E7}" srcOrd="3" destOrd="0" presId="urn:microsoft.com/office/officeart/2005/8/layout/cycle6"/>
    <dgm:cxn modelId="{A6701FA6-D722-48F9-AA8B-22C5126A353C}" type="presParOf" srcId="{047FAB43-4654-4540-8C21-8B7C1F253C71}" destId="{0B2E3F30-DD63-4E05-BEB0-909DE4FEAD06}" srcOrd="4" destOrd="0" presId="urn:microsoft.com/office/officeart/2005/8/layout/cycle6"/>
    <dgm:cxn modelId="{104D43E6-CF1C-42E0-BC01-F0A6D306A5EE}" type="presParOf" srcId="{047FAB43-4654-4540-8C21-8B7C1F253C71}" destId="{70B7B5B8-DF71-4CE7-B13B-74CB797D54A9}" srcOrd="5" destOrd="0" presId="urn:microsoft.com/office/officeart/2005/8/layout/cycle6"/>
    <dgm:cxn modelId="{7CA8ACCB-A4C2-40D4-AAF0-0488305DDCEC}" type="presParOf" srcId="{047FAB43-4654-4540-8C21-8B7C1F253C71}" destId="{39EE8F73-B252-4009-87CE-F097DD3716CA}" srcOrd="6" destOrd="0" presId="urn:microsoft.com/office/officeart/2005/8/layout/cycle6"/>
    <dgm:cxn modelId="{D642BEB1-5DC2-4C5B-8E52-384C8EBBA385}" type="presParOf" srcId="{047FAB43-4654-4540-8C21-8B7C1F253C71}" destId="{D333EE16-6E16-4004-B912-9831D57DB1B0}" srcOrd="7" destOrd="0" presId="urn:microsoft.com/office/officeart/2005/8/layout/cycle6"/>
    <dgm:cxn modelId="{AE79D2AE-0CD3-4149-AF52-6BC12C7FA5B9}" type="presParOf" srcId="{047FAB43-4654-4540-8C21-8B7C1F253C71}" destId="{906F100C-1813-48AA-9C9C-4BF859A466F2}" srcOrd="8" destOrd="0" presId="urn:microsoft.com/office/officeart/2005/8/layout/cycle6"/>
    <dgm:cxn modelId="{EBBDB374-41B5-4918-8702-468BD61541E0}" type="presParOf" srcId="{047FAB43-4654-4540-8C21-8B7C1F253C71}" destId="{CEE4EDDF-FA91-452A-A946-69D3463555EA}" srcOrd="9" destOrd="0" presId="urn:microsoft.com/office/officeart/2005/8/layout/cycle6"/>
    <dgm:cxn modelId="{5FA76200-E405-4072-8C37-CCD428C09E08}" type="presParOf" srcId="{047FAB43-4654-4540-8C21-8B7C1F253C71}" destId="{4C5ED0AC-954A-4BAF-A9E6-F0E92C4F2899}" srcOrd="10" destOrd="0" presId="urn:microsoft.com/office/officeart/2005/8/layout/cycle6"/>
    <dgm:cxn modelId="{2269530D-200A-4391-AE2F-78B014ECE06F}" type="presParOf" srcId="{047FAB43-4654-4540-8C21-8B7C1F253C71}" destId="{691587F5-83E2-4C57-B767-F86C179A8D50}" srcOrd="11" destOrd="0" presId="urn:microsoft.com/office/officeart/2005/8/layout/cycle6"/>
    <dgm:cxn modelId="{118E2232-9DE2-4077-B965-238614624DEF}" type="presParOf" srcId="{047FAB43-4654-4540-8C21-8B7C1F253C71}" destId="{BD33A49E-86FF-4E54-8BBC-2C5BB3C964F8}" srcOrd="12" destOrd="0" presId="urn:microsoft.com/office/officeart/2005/8/layout/cycle6"/>
    <dgm:cxn modelId="{21E0B2F7-8A48-40D0-A463-62EFF84A8C00}" type="presParOf" srcId="{047FAB43-4654-4540-8C21-8B7C1F253C71}" destId="{E71B9EAF-F083-4836-8C50-01FCA0D47776}" srcOrd="13" destOrd="0" presId="urn:microsoft.com/office/officeart/2005/8/layout/cycle6"/>
    <dgm:cxn modelId="{A2EDBC39-5D77-4781-8DF9-60A53C6828D9}" type="presParOf" srcId="{047FAB43-4654-4540-8C21-8B7C1F253C71}" destId="{6F53D0B0-32C4-4CBD-9CF4-379A94F470A1}" srcOrd="14" destOrd="0" presId="urn:microsoft.com/office/officeart/2005/8/layout/cycle6"/>
    <dgm:cxn modelId="{CAFBEDBA-EE16-4EFE-980A-C76529D28A74}" type="presParOf" srcId="{047FAB43-4654-4540-8C21-8B7C1F253C71}" destId="{5926B7B8-88D6-467A-BA29-0FB5AC70CB51}" srcOrd="15" destOrd="0" presId="urn:microsoft.com/office/officeart/2005/8/layout/cycle6"/>
    <dgm:cxn modelId="{C33019D7-593B-4EE7-A7F3-16551E10011A}" type="presParOf" srcId="{047FAB43-4654-4540-8C21-8B7C1F253C71}" destId="{39FC73D9-273A-438D-A272-F0ABF11D2464}" srcOrd="16" destOrd="0" presId="urn:microsoft.com/office/officeart/2005/8/layout/cycle6"/>
    <dgm:cxn modelId="{8CC50924-119C-4784-ABC8-62EFF8EEF0F3}" type="presParOf" srcId="{047FAB43-4654-4540-8C21-8B7C1F253C71}" destId="{44308EBF-D339-4072-99D8-CF4D22E93073}" srcOrd="17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E91873B3-585F-46D6-A085-8F6483CBE1F6}" type="doc">
      <dgm:prSet loTypeId="urn:microsoft.com/office/officeart/2005/8/layout/list1" loCatId="list" qsTypeId="urn:microsoft.com/office/officeart/2005/8/quickstyle/simple5" qsCatId="simple" csTypeId="urn:microsoft.com/office/officeart/2005/8/colors/colorful1" csCatId="colorful" phldr="1"/>
      <dgm:spPr/>
      <dgm:t>
        <a:bodyPr/>
        <a:lstStyle/>
        <a:p>
          <a:endParaRPr lang="sv-SE"/>
        </a:p>
      </dgm:t>
    </dgm:pt>
    <dgm:pt modelId="{16D70952-E534-4545-A21C-E8D0FC01A0EA}">
      <dgm:prSet phldrT="[Text]" custT="1"/>
      <dgm:spPr/>
      <dgm:t>
        <a:bodyPr/>
        <a:lstStyle/>
        <a:p>
          <a:r>
            <a:rPr lang="sv-SE" sz="1000" dirty="0">
              <a:highlight>
                <a:srgbClr val="FFFF00"/>
              </a:highlight>
            </a:rPr>
            <a:t>Vi ska tidigt tillsammans sätta upp ”spelregler” för vårt team (Ledare, spelare &amp; föräldrar).</a:t>
          </a:r>
        </a:p>
      </dgm:t>
    </dgm:pt>
    <dgm:pt modelId="{5224112D-D88E-4A01-BB53-911AECF26FE6}" type="parTrans" cxnId="{74897F6D-E909-4894-805D-6A7080667BB5}">
      <dgm:prSet/>
      <dgm:spPr/>
      <dgm:t>
        <a:bodyPr/>
        <a:lstStyle/>
        <a:p>
          <a:endParaRPr lang="sv-SE" sz="2800"/>
        </a:p>
      </dgm:t>
    </dgm:pt>
    <dgm:pt modelId="{971683C4-4244-4019-92A6-7A8A118A7168}" type="sibTrans" cxnId="{74897F6D-E909-4894-805D-6A7080667BB5}">
      <dgm:prSet/>
      <dgm:spPr/>
      <dgm:t>
        <a:bodyPr/>
        <a:lstStyle/>
        <a:p>
          <a:endParaRPr lang="sv-SE" sz="2800"/>
        </a:p>
      </dgm:t>
    </dgm:pt>
    <dgm:pt modelId="{EC92C551-7988-4A36-B0A2-90628F570C11}">
      <dgm:prSet phldrT="[Text]" custT="1"/>
      <dgm:spPr/>
      <dgm:t>
        <a:bodyPr/>
        <a:lstStyle/>
        <a:p>
          <a:r>
            <a:rPr lang="sv-SE" sz="1100" b="1" dirty="0"/>
            <a:t>Ekonomi</a:t>
          </a:r>
        </a:p>
      </dgm:t>
    </dgm:pt>
    <dgm:pt modelId="{9C7071ED-CD7A-45D9-8D21-DC3D93320993}" type="parTrans" cxnId="{8AA35FE3-B11C-4B77-A679-43A2EA13E5D8}">
      <dgm:prSet custT="1"/>
      <dgm:spPr/>
      <dgm:t>
        <a:bodyPr/>
        <a:lstStyle/>
        <a:p>
          <a:endParaRPr lang="sv-SE" sz="2800"/>
        </a:p>
      </dgm:t>
    </dgm:pt>
    <dgm:pt modelId="{E27480CA-C1A5-48A3-90FC-A6EA39A9EBC6}" type="sibTrans" cxnId="{8AA35FE3-B11C-4B77-A679-43A2EA13E5D8}">
      <dgm:prSet custT="1"/>
      <dgm:spPr/>
      <dgm:t>
        <a:bodyPr/>
        <a:lstStyle/>
        <a:p>
          <a:endParaRPr lang="sv-SE" sz="1000"/>
        </a:p>
      </dgm:t>
    </dgm:pt>
    <dgm:pt modelId="{4B54B428-5E4A-4B25-AB40-5EF4E590753E}">
      <dgm:prSet phldrT="[Text]" custT="1"/>
      <dgm:spPr/>
      <dgm:t>
        <a:bodyPr/>
        <a:lstStyle/>
        <a:p>
          <a:r>
            <a:rPr lang="sv-SE" sz="1000" dirty="0">
              <a:highlight>
                <a:srgbClr val="FFFF00"/>
              </a:highlight>
            </a:rPr>
            <a:t>Försäljning – 3 </a:t>
          </a:r>
          <a:r>
            <a:rPr lang="sv-SE" sz="1000" dirty="0" err="1">
              <a:highlight>
                <a:srgbClr val="FFFF00"/>
              </a:highlight>
            </a:rPr>
            <a:t>st</a:t>
          </a:r>
          <a:r>
            <a:rPr lang="sv-SE" sz="1000" dirty="0">
              <a:highlight>
                <a:srgbClr val="FFFF00"/>
              </a:highlight>
            </a:rPr>
            <a:t> totalt under året (Doftprinshen X2 samt Julbingolotter).</a:t>
          </a:r>
        </a:p>
      </dgm:t>
    </dgm:pt>
    <dgm:pt modelId="{D808B836-D36C-4FC9-9AC5-250538CA87D6}" type="parTrans" cxnId="{F5BB8320-BFB7-4F94-B580-F63B0253DF50}">
      <dgm:prSet/>
      <dgm:spPr/>
      <dgm:t>
        <a:bodyPr/>
        <a:lstStyle/>
        <a:p>
          <a:endParaRPr lang="sv-SE" sz="2800"/>
        </a:p>
      </dgm:t>
    </dgm:pt>
    <dgm:pt modelId="{2AAB136E-4B10-459A-84B9-5F9B81D89AAB}" type="sibTrans" cxnId="{F5BB8320-BFB7-4F94-B580-F63B0253DF50}">
      <dgm:prSet/>
      <dgm:spPr/>
      <dgm:t>
        <a:bodyPr/>
        <a:lstStyle/>
        <a:p>
          <a:endParaRPr lang="sv-SE" sz="2800"/>
        </a:p>
      </dgm:t>
    </dgm:pt>
    <dgm:pt modelId="{56EDB12F-2049-4A84-A235-940972B88118}">
      <dgm:prSet phldrT="[Text]" custT="1"/>
      <dgm:spPr/>
      <dgm:t>
        <a:bodyPr/>
        <a:lstStyle/>
        <a:p>
          <a:r>
            <a:rPr lang="sv-SE" sz="1100" b="1" dirty="0"/>
            <a:t>Material</a:t>
          </a:r>
        </a:p>
      </dgm:t>
    </dgm:pt>
    <dgm:pt modelId="{6D30117E-925D-43FB-A669-2ACED4A7592B}" type="parTrans" cxnId="{6F502FE2-6782-43D6-82C2-5D82075D2C3A}">
      <dgm:prSet custT="1"/>
      <dgm:spPr/>
      <dgm:t>
        <a:bodyPr/>
        <a:lstStyle/>
        <a:p>
          <a:endParaRPr lang="sv-SE" sz="2800"/>
        </a:p>
      </dgm:t>
    </dgm:pt>
    <dgm:pt modelId="{068ECAF7-65A0-4594-9C2C-2A99245119A8}" type="sibTrans" cxnId="{6F502FE2-6782-43D6-82C2-5D82075D2C3A}">
      <dgm:prSet custT="1"/>
      <dgm:spPr/>
      <dgm:t>
        <a:bodyPr/>
        <a:lstStyle/>
        <a:p>
          <a:endParaRPr lang="sv-SE" sz="1000"/>
        </a:p>
      </dgm:t>
    </dgm:pt>
    <dgm:pt modelId="{D5556E7B-1785-49F6-A206-6996D8D85D55}">
      <dgm:prSet phldrT="[Text]" custT="1"/>
      <dgm:spPr/>
      <dgm:t>
        <a:bodyPr/>
        <a:lstStyle/>
        <a:p>
          <a:r>
            <a:rPr lang="sv-SE" sz="1100" b="1" dirty="0"/>
            <a:t>Spelarutveckling</a:t>
          </a:r>
        </a:p>
      </dgm:t>
    </dgm:pt>
    <dgm:pt modelId="{EF768DC9-46F5-4199-AF08-F8E2EC686F58}" type="parTrans" cxnId="{A04AE7B4-6FE7-4E40-BB0B-F8D12A6E6AEE}">
      <dgm:prSet custT="1"/>
      <dgm:spPr/>
      <dgm:t>
        <a:bodyPr/>
        <a:lstStyle/>
        <a:p>
          <a:endParaRPr lang="sv-SE" sz="2800"/>
        </a:p>
      </dgm:t>
    </dgm:pt>
    <dgm:pt modelId="{F4453D8D-DB25-438E-8A6D-8F23B6461FEC}" type="sibTrans" cxnId="{A04AE7B4-6FE7-4E40-BB0B-F8D12A6E6AEE}">
      <dgm:prSet custT="1"/>
      <dgm:spPr/>
      <dgm:t>
        <a:bodyPr/>
        <a:lstStyle/>
        <a:p>
          <a:endParaRPr lang="sv-SE" sz="1000"/>
        </a:p>
      </dgm:t>
    </dgm:pt>
    <dgm:pt modelId="{34CAA5B0-3C18-41D9-90BE-9411F6737A2B}">
      <dgm:prSet phldrT="[Text]" custT="1"/>
      <dgm:spPr/>
      <dgm:t>
        <a:bodyPr/>
        <a:lstStyle/>
        <a:p>
          <a:r>
            <a:rPr lang="sv-SE" sz="1000" dirty="0" err="1">
              <a:highlight>
                <a:srgbClr val="FFFF00"/>
              </a:highlight>
            </a:rPr>
            <a:t>Materialarträff</a:t>
          </a:r>
          <a:r>
            <a:rPr lang="sv-SE" sz="1000" dirty="0">
              <a:highlight>
                <a:srgbClr val="FFFF00"/>
              </a:highlight>
            </a:rPr>
            <a:t> i föreningen.</a:t>
          </a:r>
        </a:p>
      </dgm:t>
    </dgm:pt>
    <dgm:pt modelId="{FA7D6326-138F-4826-80FC-01532B305B17}" type="parTrans" cxnId="{F3649F5E-F516-408A-A357-3E77F72B8D82}">
      <dgm:prSet/>
      <dgm:spPr/>
      <dgm:t>
        <a:bodyPr/>
        <a:lstStyle/>
        <a:p>
          <a:endParaRPr lang="sv-SE" sz="2800"/>
        </a:p>
      </dgm:t>
    </dgm:pt>
    <dgm:pt modelId="{13C6D488-9E52-414A-A42F-D1ED3B5CF4B3}" type="sibTrans" cxnId="{F3649F5E-F516-408A-A357-3E77F72B8D82}">
      <dgm:prSet/>
      <dgm:spPr/>
      <dgm:t>
        <a:bodyPr/>
        <a:lstStyle/>
        <a:p>
          <a:endParaRPr lang="sv-SE" sz="2800"/>
        </a:p>
      </dgm:t>
    </dgm:pt>
    <dgm:pt modelId="{397DD3E4-F24F-4705-BF84-022A939DF9F8}">
      <dgm:prSet phldrT="[Text]" custT="1"/>
      <dgm:spPr/>
      <dgm:t>
        <a:bodyPr/>
        <a:lstStyle/>
        <a:p>
          <a:r>
            <a:rPr lang="sv-SE" sz="1000" dirty="0">
              <a:highlight>
                <a:srgbClr val="FFFF00"/>
              </a:highlight>
            </a:rPr>
            <a:t>Fokus Skridskoteknik, balans, koordination, blicken upp, spelförståelse.</a:t>
          </a:r>
        </a:p>
      </dgm:t>
    </dgm:pt>
    <dgm:pt modelId="{FF440D3A-B762-40B8-B19A-30A2D9907A44}" type="parTrans" cxnId="{6ACC4930-4B02-434B-9282-1E7B77BD80C8}">
      <dgm:prSet/>
      <dgm:spPr/>
      <dgm:t>
        <a:bodyPr/>
        <a:lstStyle/>
        <a:p>
          <a:endParaRPr lang="sv-SE" sz="2800"/>
        </a:p>
      </dgm:t>
    </dgm:pt>
    <dgm:pt modelId="{4761B8CE-270A-4B35-A75B-685626EF79BB}" type="sibTrans" cxnId="{6ACC4930-4B02-434B-9282-1E7B77BD80C8}">
      <dgm:prSet/>
      <dgm:spPr/>
      <dgm:t>
        <a:bodyPr/>
        <a:lstStyle/>
        <a:p>
          <a:endParaRPr lang="sv-SE" sz="2800"/>
        </a:p>
      </dgm:t>
    </dgm:pt>
    <dgm:pt modelId="{BA38935E-4BE5-4156-853A-7E55734415A7}">
      <dgm:prSet phldrT="[Text]" custT="1"/>
      <dgm:spPr/>
      <dgm:t>
        <a:bodyPr/>
        <a:lstStyle/>
        <a:p>
          <a:r>
            <a:rPr lang="sv-SE" sz="1000" dirty="0">
              <a:highlight>
                <a:srgbClr val="FFFF00"/>
              </a:highlight>
            </a:rPr>
            <a:t>Ha närvaro vid samtliga föreningsträffar (ledare).</a:t>
          </a:r>
        </a:p>
      </dgm:t>
    </dgm:pt>
    <dgm:pt modelId="{BF93E304-563C-4E8B-A7E1-AB04FAB66D62}" type="parTrans" cxnId="{A216E732-4A0A-4773-A41B-83693862E7F8}">
      <dgm:prSet/>
      <dgm:spPr/>
      <dgm:t>
        <a:bodyPr/>
        <a:lstStyle/>
        <a:p>
          <a:endParaRPr lang="sv-SE" sz="2800"/>
        </a:p>
      </dgm:t>
    </dgm:pt>
    <dgm:pt modelId="{89280A7A-F0C3-4DBF-A3A4-3CB68EE9021A}" type="sibTrans" cxnId="{A216E732-4A0A-4773-A41B-83693862E7F8}">
      <dgm:prSet/>
      <dgm:spPr/>
      <dgm:t>
        <a:bodyPr/>
        <a:lstStyle/>
        <a:p>
          <a:endParaRPr lang="sv-SE" sz="2800"/>
        </a:p>
      </dgm:t>
    </dgm:pt>
    <dgm:pt modelId="{8F338B1C-A5B8-40C5-B93D-DCCDB060FDC6}">
      <dgm:prSet phldrT="[Text]" custT="1"/>
      <dgm:spPr/>
      <dgm:t>
        <a:bodyPr/>
        <a:lstStyle/>
        <a:p>
          <a:r>
            <a:rPr lang="sv-SE" sz="1000" dirty="0">
              <a:highlight>
                <a:srgbClr val="FFFF00"/>
              </a:highlight>
            </a:rPr>
            <a:t>Sponsring – Kontakt med tidigare sponsorer samt förfrågan till nya. </a:t>
          </a:r>
          <a:r>
            <a:rPr lang="sv-SE" sz="1000" dirty="0">
              <a:highlight>
                <a:srgbClr val="FFFF00"/>
              </a:highlight>
              <a:sym typeface="Wingdings" panose="05000000000000000000" pitchFamily="2" charset="2"/>
            </a:rPr>
            <a:t> </a:t>
          </a:r>
          <a:r>
            <a:rPr lang="sv-SE" sz="1000" i="1" dirty="0" err="1">
              <a:highlight>
                <a:srgbClr val="FFFF00"/>
              </a:highlight>
              <a:sym typeface="Wingdings" panose="05000000000000000000" pitchFamily="2" charset="2"/>
            </a:rPr>
            <a:t>Kläder+material</a:t>
          </a:r>
          <a:endParaRPr lang="sv-SE" sz="1000" i="1" dirty="0">
            <a:highlight>
              <a:srgbClr val="FFFF00"/>
            </a:highlight>
          </a:endParaRPr>
        </a:p>
      </dgm:t>
    </dgm:pt>
    <dgm:pt modelId="{87E2EB71-74CF-4D03-AFC5-474032FB4006}" type="parTrans" cxnId="{24E8FC01-7335-4317-B9B5-787585A526A1}">
      <dgm:prSet/>
      <dgm:spPr/>
      <dgm:t>
        <a:bodyPr/>
        <a:lstStyle/>
        <a:p>
          <a:endParaRPr lang="sv-SE" sz="2800"/>
        </a:p>
      </dgm:t>
    </dgm:pt>
    <dgm:pt modelId="{C577A505-C7E3-47D9-B0CC-06E7299C210E}" type="sibTrans" cxnId="{24E8FC01-7335-4317-B9B5-787585A526A1}">
      <dgm:prSet/>
      <dgm:spPr/>
      <dgm:t>
        <a:bodyPr/>
        <a:lstStyle/>
        <a:p>
          <a:endParaRPr lang="sv-SE" sz="2800"/>
        </a:p>
      </dgm:t>
    </dgm:pt>
    <dgm:pt modelId="{5C04F273-E4A4-4A64-A743-71D3A98718A0}">
      <dgm:prSet phldrT="[Text]" custT="1"/>
      <dgm:spPr/>
      <dgm:t>
        <a:bodyPr/>
        <a:lstStyle/>
        <a:p>
          <a:r>
            <a:rPr lang="sv-SE" sz="1000" dirty="0">
              <a:highlight>
                <a:srgbClr val="FFFF00"/>
              </a:highlight>
            </a:rPr>
            <a:t>Inköp av förbrukningsmaterial.</a:t>
          </a:r>
        </a:p>
      </dgm:t>
    </dgm:pt>
    <dgm:pt modelId="{F7DAAD00-1A2A-477D-B5C2-3B3C6879C134}" type="parTrans" cxnId="{A4ECBC5C-B7CC-416F-A184-75D6800073BF}">
      <dgm:prSet/>
      <dgm:spPr/>
      <dgm:t>
        <a:bodyPr/>
        <a:lstStyle/>
        <a:p>
          <a:endParaRPr lang="sv-SE" sz="2800"/>
        </a:p>
      </dgm:t>
    </dgm:pt>
    <dgm:pt modelId="{83C8DF36-0861-4F20-A285-5DC18B1F2F89}" type="sibTrans" cxnId="{A4ECBC5C-B7CC-416F-A184-75D6800073BF}">
      <dgm:prSet/>
      <dgm:spPr/>
      <dgm:t>
        <a:bodyPr/>
        <a:lstStyle/>
        <a:p>
          <a:endParaRPr lang="sv-SE" sz="2800"/>
        </a:p>
      </dgm:t>
    </dgm:pt>
    <dgm:pt modelId="{AA141A99-9ECA-4B98-BCBB-231DD17FC6CE}">
      <dgm:prSet phldrT="[Text]" custT="1"/>
      <dgm:spPr/>
      <dgm:t>
        <a:bodyPr/>
        <a:lstStyle/>
        <a:p>
          <a:r>
            <a:rPr lang="sv-SE" sz="1000" dirty="0">
              <a:highlight>
                <a:srgbClr val="FFFF00"/>
              </a:highlight>
            </a:rPr>
            <a:t>Lägga till mer fokus på målvaktsteknik.</a:t>
          </a:r>
        </a:p>
      </dgm:t>
    </dgm:pt>
    <dgm:pt modelId="{B9C4D953-DC5C-43C7-B778-118ABCC6D093}" type="parTrans" cxnId="{D6379FC1-7171-4C48-80FF-9FE8FE1B9FD6}">
      <dgm:prSet/>
      <dgm:spPr/>
      <dgm:t>
        <a:bodyPr/>
        <a:lstStyle/>
        <a:p>
          <a:endParaRPr lang="sv-SE" sz="2800"/>
        </a:p>
      </dgm:t>
    </dgm:pt>
    <dgm:pt modelId="{E54B03A4-3C83-42A9-B716-3707E4509034}" type="sibTrans" cxnId="{D6379FC1-7171-4C48-80FF-9FE8FE1B9FD6}">
      <dgm:prSet/>
      <dgm:spPr/>
      <dgm:t>
        <a:bodyPr/>
        <a:lstStyle/>
        <a:p>
          <a:endParaRPr lang="sv-SE" sz="2800"/>
        </a:p>
      </dgm:t>
    </dgm:pt>
    <dgm:pt modelId="{B9774C39-F735-475E-A028-1E51B3599D9A}">
      <dgm:prSet phldrT="[Text]" custT="1"/>
      <dgm:spPr/>
      <dgm:t>
        <a:bodyPr/>
        <a:lstStyle/>
        <a:p>
          <a:r>
            <a:rPr lang="sv-SE" sz="1000" dirty="0">
              <a:highlight>
                <a:srgbClr val="FFFF00"/>
              </a:highlight>
            </a:rPr>
            <a:t>Deltaga vid </a:t>
          </a:r>
          <a:r>
            <a:rPr lang="sv-SE" sz="1000" dirty="0" err="1">
              <a:highlight>
                <a:srgbClr val="FFFF00"/>
              </a:highlight>
            </a:rPr>
            <a:t>Maxpuls</a:t>
          </a:r>
          <a:r>
            <a:rPr lang="sv-SE" sz="1000" dirty="0">
              <a:highlight>
                <a:srgbClr val="FFFF00"/>
              </a:highlight>
            </a:rPr>
            <a:t> (SISU).</a:t>
          </a:r>
        </a:p>
      </dgm:t>
    </dgm:pt>
    <dgm:pt modelId="{348FB665-1362-4FA3-BA43-B1E8410A9337}" type="parTrans" cxnId="{A7297CC8-77E0-45B8-BCEC-281F4A56E965}">
      <dgm:prSet/>
      <dgm:spPr/>
      <dgm:t>
        <a:bodyPr/>
        <a:lstStyle/>
        <a:p>
          <a:endParaRPr lang="sv-SE" sz="2800"/>
        </a:p>
      </dgm:t>
    </dgm:pt>
    <dgm:pt modelId="{DA1C76A5-DC87-4109-81D9-C7C084278A8A}" type="sibTrans" cxnId="{A7297CC8-77E0-45B8-BCEC-281F4A56E965}">
      <dgm:prSet/>
      <dgm:spPr/>
      <dgm:t>
        <a:bodyPr/>
        <a:lstStyle/>
        <a:p>
          <a:endParaRPr lang="sv-SE" sz="2800"/>
        </a:p>
      </dgm:t>
    </dgm:pt>
    <dgm:pt modelId="{BF8ED1DB-5389-440A-8053-2044068E0264}">
      <dgm:prSet phldrT="[Text]" custT="1"/>
      <dgm:spPr/>
      <dgm:t>
        <a:bodyPr/>
        <a:lstStyle/>
        <a:p>
          <a:r>
            <a:rPr lang="sv-SE" sz="1100" b="1" dirty="0"/>
            <a:t>Ledarutveckling</a:t>
          </a:r>
        </a:p>
      </dgm:t>
    </dgm:pt>
    <dgm:pt modelId="{0141A880-EE0F-46ED-BBB4-E78EEA8D9F38}" type="sibTrans" cxnId="{B1EF8F61-DAED-4576-8444-3BE792F63732}">
      <dgm:prSet custT="1"/>
      <dgm:spPr/>
      <dgm:t>
        <a:bodyPr/>
        <a:lstStyle/>
        <a:p>
          <a:endParaRPr lang="sv-SE" sz="1000"/>
        </a:p>
      </dgm:t>
    </dgm:pt>
    <dgm:pt modelId="{62EBBF95-40E5-4BE7-8DFA-00FB6125624F}" type="parTrans" cxnId="{B1EF8F61-DAED-4576-8444-3BE792F63732}">
      <dgm:prSet custT="1"/>
      <dgm:spPr/>
      <dgm:t>
        <a:bodyPr/>
        <a:lstStyle/>
        <a:p>
          <a:endParaRPr lang="sv-SE" sz="2800"/>
        </a:p>
      </dgm:t>
    </dgm:pt>
    <dgm:pt modelId="{AACF18EF-0D20-4CB7-B019-FDF695C960A0}">
      <dgm:prSet phldrT="[Text]" custT="1"/>
      <dgm:spPr/>
      <dgm:t>
        <a:bodyPr/>
        <a:lstStyle/>
        <a:p>
          <a:r>
            <a:rPr lang="sv-SE" sz="1000" dirty="0">
              <a:highlight>
                <a:srgbClr val="FFFF00"/>
              </a:highlight>
            </a:rPr>
            <a:t>Få med majoriteten av ledare att ha gått grundkursen.</a:t>
          </a:r>
        </a:p>
      </dgm:t>
    </dgm:pt>
    <dgm:pt modelId="{A0535933-DF3C-4570-8C2E-9E8C2EFF4855}" type="parTrans" cxnId="{47C243EA-D45E-498E-912A-C331D1D5E011}">
      <dgm:prSet/>
      <dgm:spPr/>
      <dgm:t>
        <a:bodyPr/>
        <a:lstStyle/>
        <a:p>
          <a:endParaRPr lang="sv-SE" sz="2800"/>
        </a:p>
      </dgm:t>
    </dgm:pt>
    <dgm:pt modelId="{FA6A2026-0392-4D42-A5B3-5152B2F35134}" type="sibTrans" cxnId="{47C243EA-D45E-498E-912A-C331D1D5E011}">
      <dgm:prSet/>
      <dgm:spPr/>
      <dgm:t>
        <a:bodyPr/>
        <a:lstStyle/>
        <a:p>
          <a:endParaRPr lang="sv-SE" sz="2800"/>
        </a:p>
      </dgm:t>
    </dgm:pt>
    <dgm:pt modelId="{A9262D8F-6AA6-4543-BA70-BA769A43ACDA}">
      <dgm:prSet phldrT="[Text]" custT="1"/>
      <dgm:spPr/>
      <dgm:t>
        <a:bodyPr/>
        <a:lstStyle/>
        <a:p>
          <a:r>
            <a:rPr lang="sv-SE" sz="1100" b="1" dirty="0"/>
            <a:t>Team &amp; föräldrar</a:t>
          </a:r>
        </a:p>
      </dgm:t>
    </dgm:pt>
    <dgm:pt modelId="{3ACD28E6-321C-48D8-9C79-3BF9D12F35F3}" type="parTrans" cxnId="{BD24AB0F-F94D-4918-8F3D-B45524646876}">
      <dgm:prSet custT="1"/>
      <dgm:spPr/>
      <dgm:t>
        <a:bodyPr/>
        <a:lstStyle/>
        <a:p>
          <a:endParaRPr lang="sv-SE" sz="700"/>
        </a:p>
      </dgm:t>
    </dgm:pt>
    <dgm:pt modelId="{8BA6612D-1F52-4F43-9D2A-1C1178103060}" type="sibTrans" cxnId="{BD24AB0F-F94D-4918-8F3D-B45524646876}">
      <dgm:prSet/>
      <dgm:spPr/>
      <dgm:t>
        <a:bodyPr/>
        <a:lstStyle/>
        <a:p>
          <a:endParaRPr lang="sv-SE" sz="2400"/>
        </a:p>
      </dgm:t>
    </dgm:pt>
    <dgm:pt modelId="{4153B90F-31BE-454A-9F24-DD25F3765F89}">
      <dgm:prSet phldrT="[Text]" custT="1"/>
      <dgm:spPr/>
      <dgm:t>
        <a:bodyPr/>
        <a:lstStyle/>
        <a:p>
          <a:r>
            <a:rPr lang="sv-SE" sz="1000" dirty="0">
              <a:highlight>
                <a:srgbClr val="FFFF00"/>
              </a:highlight>
            </a:rPr>
            <a:t>Fortsatt tydlig kommunikation utåt. Vad vi vill, behov vi har, laguttagningar mm</a:t>
          </a:r>
        </a:p>
      </dgm:t>
    </dgm:pt>
    <dgm:pt modelId="{7F29EEB1-3AC6-4D23-BE01-21A4B841FD05}" type="parTrans" cxnId="{89B4B606-796F-4E27-A5AA-243CD2F90F9B}">
      <dgm:prSet/>
      <dgm:spPr/>
      <dgm:t>
        <a:bodyPr/>
        <a:lstStyle/>
        <a:p>
          <a:endParaRPr lang="sv-SE"/>
        </a:p>
      </dgm:t>
    </dgm:pt>
    <dgm:pt modelId="{F870B6A9-53CF-4167-AA98-0FE9BB22E88F}" type="sibTrans" cxnId="{89B4B606-796F-4E27-A5AA-243CD2F90F9B}">
      <dgm:prSet/>
      <dgm:spPr/>
      <dgm:t>
        <a:bodyPr/>
        <a:lstStyle/>
        <a:p>
          <a:endParaRPr lang="sv-SE"/>
        </a:p>
      </dgm:t>
    </dgm:pt>
    <dgm:pt modelId="{57243ECB-E316-448E-AE4C-7E0D0CE2E6F3}">
      <dgm:prSet phldrT="[Text]" custT="1"/>
      <dgm:spPr/>
      <dgm:t>
        <a:bodyPr/>
        <a:lstStyle/>
        <a:p>
          <a:r>
            <a:rPr lang="sv-SE" sz="1000" dirty="0">
              <a:highlight>
                <a:srgbClr val="FFFF00"/>
              </a:highlight>
            </a:rPr>
            <a:t>Ta fram underlag med välkomstinfo till nya som kommer samt ha dedikerad ledare på isen för de nya.</a:t>
          </a:r>
        </a:p>
      </dgm:t>
    </dgm:pt>
    <dgm:pt modelId="{B14BDBF0-DC4C-4B0E-A022-3B2AAC939DA0}" type="parTrans" cxnId="{EB46AFC2-5446-4959-940D-FD8D9E598D91}">
      <dgm:prSet/>
      <dgm:spPr/>
      <dgm:t>
        <a:bodyPr/>
        <a:lstStyle/>
        <a:p>
          <a:endParaRPr lang="sv-SE"/>
        </a:p>
      </dgm:t>
    </dgm:pt>
    <dgm:pt modelId="{F518DE37-2F6D-4FA4-950F-D706AEAFAA23}" type="sibTrans" cxnId="{EB46AFC2-5446-4959-940D-FD8D9E598D91}">
      <dgm:prSet/>
      <dgm:spPr/>
      <dgm:t>
        <a:bodyPr/>
        <a:lstStyle/>
        <a:p>
          <a:endParaRPr lang="sv-SE"/>
        </a:p>
      </dgm:t>
    </dgm:pt>
    <dgm:pt modelId="{B9B5AAA8-0BB8-4A1C-8AC9-940CDD276FCB}">
      <dgm:prSet phldrT="[Text]" custT="1"/>
      <dgm:spPr/>
      <dgm:t>
        <a:bodyPr/>
        <a:lstStyle/>
        <a:p>
          <a:r>
            <a:rPr lang="sv-SE" sz="1000" i="0" dirty="0">
              <a:highlight>
                <a:srgbClr val="FFFF00"/>
              </a:highlight>
            </a:rPr>
            <a:t>Förfrågan om arbete att utföra som kan ge intäkt.</a:t>
          </a:r>
        </a:p>
      </dgm:t>
    </dgm:pt>
    <dgm:pt modelId="{9AB2CE04-410B-4171-B23E-26B4134A30F6}" type="parTrans" cxnId="{55DBE648-6889-42D8-9A9E-0D477F046514}">
      <dgm:prSet/>
      <dgm:spPr/>
      <dgm:t>
        <a:bodyPr/>
        <a:lstStyle/>
        <a:p>
          <a:endParaRPr lang="sv-SE"/>
        </a:p>
      </dgm:t>
    </dgm:pt>
    <dgm:pt modelId="{C400E614-1B86-405B-98F7-EF0AB727AD9A}" type="sibTrans" cxnId="{55DBE648-6889-42D8-9A9E-0D477F046514}">
      <dgm:prSet/>
      <dgm:spPr/>
      <dgm:t>
        <a:bodyPr/>
        <a:lstStyle/>
        <a:p>
          <a:endParaRPr lang="sv-SE"/>
        </a:p>
      </dgm:t>
    </dgm:pt>
    <dgm:pt modelId="{C7883036-09EA-4ADF-B3C1-FD4D2F52F2A2}">
      <dgm:prSet phldrT="[Text]" custT="1"/>
      <dgm:spPr/>
      <dgm:t>
        <a:bodyPr/>
        <a:lstStyle/>
        <a:p>
          <a:r>
            <a:rPr lang="sv-SE" sz="1000" dirty="0">
              <a:highlight>
                <a:srgbClr val="FFFF00"/>
              </a:highlight>
            </a:rPr>
            <a:t>Inköp av sjukvårdsprodukter/väskor.</a:t>
          </a:r>
        </a:p>
      </dgm:t>
    </dgm:pt>
    <dgm:pt modelId="{5BEDD32F-EC93-429F-9C66-577CC351EDB4}" type="parTrans" cxnId="{22988772-35C9-4C86-90C3-EA375D5132DB}">
      <dgm:prSet/>
      <dgm:spPr/>
      <dgm:t>
        <a:bodyPr/>
        <a:lstStyle/>
        <a:p>
          <a:endParaRPr lang="sv-SE"/>
        </a:p>
      </dgm:t>
    </dgm:pt>
    <dgm:pt modelId="{E019B5A8-3B5C-47E5-9058-157DCA3E8A0F}" type="sibTrans" cxnId="{22988772-35C9-4C86-90C3-EA375D5132DB}">
      <dgm:prSet/>
      <dgm:spPr/>
      <dgm:t>
        <a:bodyPr/>
        <a:lstStyle/>
        <a:p>
          <a:endParaRPr lang="sv-SE"/>
        </a:p>
      </dgm:t>
    </dgm:pt>
    <dgm:pt modelId="{CC6DB6F2-D776-4892-9F1F-63DDDABFAD3E}">
      <dgm:prSet phldrT="[Text]" custT="1"/>
      <dgm:spPr/>
      <dgm:t>
        <a:bodyPr/>
        <a:lstStyle/>
        <a:p>
          <a:r>
            <a:rPr lang="sv-SE" sz="1000" dirty="0">
              <a:highlight>
                <a:srgbClr val="FFFF00"/>
              </a:highlight>
            </a:rPr>
            <a:t>Framtagande av grundutrustning samt önskad enhetlig profil i laget (ex tänka på vid nya inköp).</a:t>
          </a:r>
        </a:p>
      </dgm:t>
    </dgm:pt>
    <dgm:pt modelId="{E6479AD0-BDA8-4B6A-88E3-582C4258AE34}" type="parTrans" cxnId="{9B27DFA5-4E73-47C9-8E71-BD48C690A47F}">
      <dgm:prSet/>
      <dgm:spPr/>
      <dgm:t>
        <a:bodyPr/>
        <a:lstStyle/>
        <a:p>
          <a:endParaRPr lang="sv-SE"/>
        </a:p>
      </dgm:t>
    </dgm:pt>
    <dgm:pt modelId="{98E13C60-87B0-427B-8C65-8B24CBF2CC14}" type="sibTrans" cxnId="{9B27DFA5-4E73-47C9-8E71-BD48C690A47F}">
      <dgm:prSet/>
      <dgm:spPr/>
      <dgm:t>
        <a:bodyPr/>
        <a:lstStyle/>
        <a:p>
          <a:endParaRPr lang="sv-SE"/>
        </a:p>
      </dgm:t>
    </dgm:pt>
    <dgm:pt modelId="{4C9441E3-B16B-40AF-AFE0-DCC202D435F8}">
      <dgm:prSet phldrT="[Text]" custT="1"/>
      <dgm:spPr/>
      <dgm:t>
        <a:bodyPr/>
        <a:lstStyle/>
        <a:p>
          <a:r>
            <a:rPr lang="sv-SE" sz="1000" dirty="0">
              <a:highlight>
                <a:srgbClr val="FFFF00"/>
              </a:highlight>
            </a:rPr>
            <a:t>Träningsupplägg enligt tidigare plan + några grundläggande övningar.</a:t>
          </a:r>
        </a:p>
      </dgm:t>
    </dgm:pt>
    <dgm:pt modelId="{4340E4CC-5B5B-42D9-895D-CA427C72A93B}" type="parTrans" cxnId="{60B351D3-39E6-4504-B07F-98820D5D20D6}">
      <dgm:prSet/>
      <dgm:spPr/>
      <dgm:t>
        <a:bodyPr/>
        <a:lstStyle/>
        <a:p>
          <a:endParaRPr lang="sv-SE"/>
        </a:p>
      </dgm:t>
    </dgm:pt>
    <dgm:pt modelId="{F8E9E5E2-1038-41F3-90B8-C72B3037F3E1}" type="sibTrans" cxnId="{60B351D3-39E6-4504-B07F-98820D5D20D6}">
      <dgm:prSet/>
      <dgm:spPr/>
      <dgm:t>
        <a:bodyPr/>
        <a:lstStyle/>
        <a:p>
          <a:endParaRPr lang="sv-SE"/>
        </a:p>
      </dgm:t>
    </dgm:pt>
    <dgm:pt modelId="{BE5D45FB-99B6-49EF-B038-904C40F50BA3}">
      <dgm:prSet phldrT="[Text]" custT="1"/>
      <dgm:spPr/>
      <dgm:t>
        <a:bodyPr/>
        <a:lstStyle/>
        <a:p>
          <a:r>
            <a:rPr lang="sv-SE" sz="1000" dirty="0">
              <a:highlight>
                <a:srgbClr val="FFFF00"/>
              </a:highlight>
            </a:rPr>
            <a:t>Frivillig ”off-</a:t>
          </a:r>
          <a:r>
            <a:rPr lang="sv-SE" sz="1000" dirty="0" err="1">
              <a:highlight>
                <a:srgbClr val="FFFF00"/>
              </a:highlight>
            </a:rPr>
            <a:t>ice</a:t>
          </a:r>
          <a:r>
            <a:rPr lang="sv-SE" sz="1000" dirty="0">
              <a:highlight>
                <a:srgbClr val="FFFF00"/>
              </a:highlight>
            </a:rPr>
            <a:t>” innan söndagsträningarna (ex var annan gång).</a:t>
          </a:r>
        </a:p>
      </dgm:t>
    </dgm:pt>
    <dgm:pt modelId="{B74219C9-CDE2-4D8B-80FB-76BCB6C08E85}" type="parTrans" cxnId="{9A2B4DF3-148F-4AF5-AFF9-79A3F38B620D}">
      <dgm:prSet/>
      <dgm:spPr/>
      <dgm:t>
        <a:bodyPr/>
        <a:lstStyle/>
        <a:p>
          <a:endParaRPr lang="sv-SE"/>
        </a:p>
      </dgm:t>
    </dgm:pt>
    <dgm:pt modelId="{CE1E1C7F-F850-46CE-83D5-254D6F54CAB3}" type="sibTrans" cxnId="{9A2B4DF3-148F-4AF5-AFF9-79A3F38B620D}">
      <dgm:prSet/>
      <dgm:spPr/>
      <dgm:t>
        <a:bodyPr/>
        <a:lstStyle/>
        <a:p>
          <a:endParaRPr lang="sv-SE"/>
        </a:p>
      </dgm:t>
    </dgm:pt>
    <dgm:pt modelId="{DC5269A4-15F4-4689-9C65-C60F33CC021C}">
      <dgm:prSet phldrT="[Text]" custT="1"/>
      <dgm:spPr/>
      <dgm:t>
        <a:bodyPr/>
        <a:lstStyle/>
        <a:p>
          <a:r>
            <a:rPr lang="sv-SE" sz="1000" dirty="0">
              <a:highlight>
                <a:srgbClr val="FFFF00"/>
              </a:highlight>
            </a:rPr>
            <a:t>Alltid anpassa och utmana spelare på deras nivå.</a:t>
          </a:r>
        </a:p>
      </dgm:t>
    </dgm:pt>
    <dgm:pt modelId="{09323F5A-C49F-4BF8-8B86-3C6EB34AD157}" type="parTrans" cxnId="{C579A217-9688-4847-8908-AD226D6B2A01}">
      <dgm:prSet/>
      <dgm:spPr/>
      <dgm:t>
        <a:bodyPr/>
        <a:lstStyle/>
        <a:p>
          <a:endParaRPr lang="sv-SE"/>
        </a:p>
      </dgm:t>
    </dgm:pt>
    <dgm:pt modelId="{367D3787-41AB-496B-867F-6CAC21F596F0}" type="sibTrans" cxnId="{C579A217-9688-4847-8908-AD226D6B2A01}">
      <dgm:prSet/>
      <dgm:spPr/>
      <dgm:t>
        <a:bodyPr/>
        <a:lstStyle/>
        <a:p>
          <a:endParaRPr lang="sv-SE"/>
        </a:p>
      </dgm:t>
    </dgm:pt>
    <dgm:pt modelId="{B6FE3AAF-C425-4CF8-98F5-056E7C216FE4}">
      <dgm:prSet phldrT="[Text]" custT="1"/>
      <dgm:spPr/>
      <dgm:t>
        <a:bodyPr/>
        <a:lstStyle/>
        <a:p>
          <a:r>
            <a:rPr lang="sv-SE" sz="1000" dirty="0">
              <a:highlight>
                <a:srgbClr val="FFFF00"/>
              </a:highlight>
            </a:rPr>
            <a:t>De som innan gått ska prioritera BU1+ev målvakt (eller annat nästa steg).</a:t>
          </a:r>
        </a:p>
      </dgm:t>
    </dgm:pt>
    <dgm:pt modelId="{CD5DC9D6-79C8-46B0-8970-303C78F00F23}" type="parTrans" cxnId="{76C3B03A-6523-428D-995A-49A8CD576BF3}">
      <dgm:prSet/>
      <dgm:spPr/>
      <dgm:t>
        <a:bodyPr/>
        <a:lstStyle/>
        <a:p>
          <a:endParaRPr lang="sv-SE"/>
        </a:p>
      </dgm:t>
    </dgm:pt>
    <dgm:pt modelId="{23EA1908-757F-456D-9C8E-BDC7B431EAD0}" type="sibTrans" cxnId="{76C3B03A-6523-428D-995A-49A8CD576BF3}">
      <dgm:prSet/>
      <dgm:spPr/>
      <dgm:t>
        <a:bodyPr/>
        <a:lstStyle/>
        <a:p>
          <a:endParaRPr lang="sv-SE"/>
        </a:p>
      </dgm:t>
    </dgm:pt>
    <dgm:pt modelId="{5557F091-D053-4D6E-BB90-D24D8953A4EE}">
      <dgm:prSet phldrT="[Text]" custT="1"/>
      <dgm:spPr/>
      <dgm:t>
        <a:bodyPr/>
        <a:lstStyle/>
        <a:p>
          <a:r>
            <a:rPr lang="sv-SE" sz="1000" dirty="0">
              <a:highlight>
                <a:srgbClr val="FFFF00"/>
              </a:highlight>
            </a:rPr>
            <a:t>Pusha för begagnatmarknad då våra spelare växer mycket. </a:t>
          </a:r>
        </a:p>
      </dgm:t>
    </dgm:pt>
    <dgm:pt modelId="{B8D3B87A-42DC-4AA1-AE09-5B3112066BDD}" type="parTrans" cxnId="{208462A1-31B1-43D4-B065-755AF4C63341}">
      <dgm:prSet/>
      <dgm:spPr/>
      <dgm:t>
        <a:bodyPr/>
        <a:lstStyle/>
        <a:p>
          <a:endParaRPr lang="sv-SE"/>
        </a:p>
      </dgm:t>
    </dgm:pt>
    <dgm:pt modelId="{BEDE37B8-63D0-4A0E-AEA9-FB2BD3A28DBE}" type="sibTrans" cxnId="{208462A1-31B1-43D4-B065-755AF4C63341}">
      <dgm:prSet/>
      <dgm:spPr/>
      <dgm:t>
        <a:bodyPr/>
        <a:lstStyle/>
        <a:p>
          <a:endParaRPr lang="sv-SE"/>
        </a:p>
      </dgm:t>
    </dgm:pt>
    <dgm:pt modelId="{FC432C4D-FD16-400C-846D-CB08FEF47E28}">
      <dgm:prSet phldrT="[Text]" custT="1"/>
      <dgm:spPr/>
      <dgm:t>
        <a:bodyPr/>
        <a:lstStyle/>
        <a:p>
          <a:r>
            <a:rPr lang="sv-SE" sz="1000" dirty="0">
              <a:highlight>
                <a:srgbClr val="FFFF00"/>
              </a:highlight>
            </a:rPr>
            <a:t>Ta fram en grupp som tillsammans med TL sköter behov runt hemmamatcher.</a:t>
          </a:r>
        </a:p>
      </dgm:t>
    </dgm:pt>
    <dgm:pt modelId="{CBDB0347-6C22-4ECC-90B1-97039124238A}" type="parTrans" cxnId="{B01DF214-0C3F-4CFF-A399-1384A6B6083B}">
      <dgm:prSet/>
      <dgm:spPr/>
      <dgm:t>
        <a:bodyPr/>
        <a:lstStyle/>
        <a:p>
          <a:endParaRPr lang="sv-SE"/>
        </a:p>
      </dgm:t>
    </dgm:pt>
    <dgm:pt modelId="{5A03AE0C-C3E8-4077-88D9-1F7F2FB1820F}" type="sibTrans" cxnId="{B01DF214-0C3F-4CFF-A399-1384A6B6083B}">
      <dgm:prSet/>
      <dgm:spPr/>
      <dgm:t>
        <a:bodyPr/>
        <a:lstStyle/>
        <a:p>
          <a:endParaRPr lang="sv-SE"/>
        </a:p>
      </dgm:t>
    </dgm:pt>
    <dgm:pt modelId="{BDFA0835-A8A0-4A94-9CF8-EE30216C3B0D}">
      <dgm:prSet phldrT="[Text]" custT="1"/>
      <dgm:spPr/>
      <dgm:t>
        <a:bodyPr/>
        <a:lstStyle/>
        <a:p>
          <a:r>
            <a:rPr lang="sv-SE" sz="1000" dirty="0">
              <a:highlight>
                <a:srgbClr val="FFFF00"/>
              </a:highlight>
            </a:rPr>
            <a:t>Behov av ny ansvarig för ekonomi. </a:t>
          </a:r>
        </a:p>
      </dgm:t>
    </dgm:pt>
    <dgm:pt modelId="{981A444A-3E65-4B6B-A450-1007FE6A2665}" type="parTrans" cxnId="{ADA15D90-6356-49E5-864B-8AA1BDBEC286}">
      <dgm:prSet/>
      <dgm:spPr/>
      <dgm:t>
        <a:bodyPr/>
        <a:lstStyle/>
        <a:p>
          <a:endParaRPr lang="sv-SE"/>
        </a:p>
      </dgm:t>
    </dgm:pt>
    <dgm:pt modelId="{BDBFD3AC-ED04-439D-AA98-2F5D4239063B}" type="sibTrans" cxnId="{ADA15D90-6356-49E5-864B-8AA1BDBEC286}">
      <dgm:prSet/>
      <dgm:spPr/>
      <dgm:t>
        <a:bodyPr/>
        <a:lstStyle/>
        <a:p>
          <a:endParaRPr lang="sv-SE"/>
        </a:p>
      </dgm:t>
    </dgm:pt>
    <dgm:pt modelId="{77E269B2-0BB1-491C-ABD7-1DAB8D45776D}">
      <dgm:prSet phldrT="[Text]" custT="1"/>
      <dgm:spPr/>
      <dgm:t>
        <a:bodyPr/>
        <a:lstStyle/>
        <a:p>
          <a:r>
            <a:rPr lang="sv-SE" sz="1000" dirty="0">
              <a:highlight>
                <a:srgbClr val="FFFF00"/>
              </a:highlight>
            </a:rPr>
            <a:t>Mentalt fokus – positiv påverkan på sig själv och andra (mentalitet &amp; kämparanda)</a:t>
          </a:r>
        </a:p>
      </dgm:t>
    </dgm:pt>
    <dgm:pt modelId="{C23905B3-8EB9-4A99-AF11-54C8249C5573}" type="parTrans" cxnId="{4472D22D-D12D-4A8D-9BE5-4C476CC503B5}">
      <dgm:prSet/>
      <dgm:spPr/>
      <dgm:t>
        <a:bodyPr/>
        <a:lstStyle/>
        <a:p>
          <a:endParaRPr lang="sv-SE"/>
        </a:p>
      </dgm:t>
    </dgm:pt>
    <dgm:pt modelId="{31758F46-2A63-4397-A0C7-5E8C363A5B08}" type="sibTrans" cxnId="{4472D22D-D12D-4A8D-9BE5-4C476CC503B5}">
      <dgm:prSet/>
      <dgm:spPr/>
      <dgm:t>
        <a:bodyPr/>
        <a:lstStyle/>
        <a:p>
          <a:endParaRPr lang="sv-SE"/>
        </a:p>
      </dgm:t>
    </dgm:pt>
    <dgm:pt modelId="{4A8533B7-7FF9-41F3-B47A-132C83333F49}" type="pres">
      <dgm:prSet presAssocID="{E91873B3-585F-46D6-A085-8F6483CBE1F6}" presName="linear" presStyleCnt="0">
        <dgm:presLayoutVars>
          <dgm:dir/>
          <dgm:animLvl val="lvl"/>
          <dgm:resizeHandles val="exact"/>
        </dgm:presLayoutVars>
      </dgm:prSet>
      <dgm:spPr/>
    </dgm:pt>
    <dgm:pt modelId="{6B155EC9-84D8-473D-967C-E8C512ABE59E}" type="pres">
      <dgm:prSet presAssocID="{A9262D8F-6AA6-4543-BA70-BA769A43ACDA}" presName="parentLin" presStyleCnt="0"/>
      <dgm:spPr/>
    </dgm:pt>
    <dgm:pt modelId="{EFC7734A-F902-4B87-B3CE-8617F0C66A53}" type="pres">
      <dgm:prSet presAssocID="{A9262D8F-6AA6-4543-BA70-BA769A43ACDA}" presName="parentLeftMargin" presStyleLbl="node1" presStyleIdx="0" presStyleCnt="5"/>
      <dgm:spPr/>
    </dgm:pt>
    <dgm:pt modelId="{E6244DC4-2EC7-4A89-81CC-23DBDC80EAF7}" type="pres">
      <dgm:prSet presAssocID="{A9262D8F-6AA6-4543-BA70-BA769A43ACDA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D70B2B41-FEAA-449A-8F10-BE8331A6C932}" type="pres">
      <dgm:prSet presAssocID="{A9262D8F-6AA6-4543-BA70-BA769A43ACDA}" presName="negativeSpace" presStyleCnt="0"/>
      <dgm:spPr/>
    </dgm:pt>
    <dgm:pt modelId="{87F05D4A-93E5-4975-809F-CBD05F2497F7}" type="pres">
      <dgm:prSet presAssocID="{A9262D8F-6AA6-4543-BA70-BA769A43ACDA}" presName="childText" presStyleLbl="conFgAcc1" presStyleIdx="0" presStyleCnt="5">
        <dgm:presLayoutVars>
          <dgm:bulletEnabled val="1"/>
        </dgm:presLayoutVars>
      </dgm:prSet>
      <dgm:spPr/>
    </dgm:pt>
    <dgm:pt modelId="{44E28839-D59A-4B21-9B64-8492DB794ABF}" type="pres">
      <dgm:prSet presAssocID="{8BA6612D-1F52-4F43-9D2A-1C1178103060}" presName="spaceBetweenRectangles" presStyleCnt="0"/>
      <dgm:spPr/>
    </dgm:pt>
    <dgm:pt modelId="{C5A05BAE-09EE-451B-AEC8-E9F6D6A5079F}" type="pres">
      <dgm:prSet presAssocID="{EC92C551-7988-4A36-B0A2-90628F570C11}" presName="parentLin" presStyleCnt="0"/>
      <dgm:spPr/>
    </dgm:pt>
    <dgm:pt modelId="{D0C5F284-4A94-4BC6-AAF7-2465CFB00541}" type="pres">
      <dgm:prSet presAssocID="{EC92C551-7988-4A36-B0A2-90628F570C11}" presName="parentLeftMargin" presStyleLbl="node1" presStyleIdx="0" presStyleCnt="5"/>
      <dgm:spPr/>
    </dgm:pt>
    <dgm:pt modelId="{FB898132-0AD4-4C91-A833-4974AA847322}" type="pres">
      <dgm:prSet presAssocID="{EC92C551-7988-4A36-B0A2-90628F570C11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77D0E020-9FFB-44B9-9205-FD2A20E97FB2}" type="pres">
      <dgm:prSet presAssocID="{EC92C551-7988-4A36-B0A2-90628F570C11}" presName="negativeSpace" presStyleCnt="0"/>
      <dgm:spPr/>
    </dgm:pt>
    <dgm:pt modelId="{CD685204-78AF-4D9C-B84E-5F7D80BB6384}" type="pres">
      <dgm:prSet presAssocID="{EC92C551-7988-4A36-B0A2-90628F570C11}" presName="childText" presStyleLbl="conFgAcc1" presStyleIdx="1" presStyleCnt="5">
        <dgm:presLayoutVars>
          <dgm:bulletEnabled val="1"/>
        </dgm:presLayoutVars>
      </dgm:prSet>
      <dgm:spPr/>
    </dgm:pt>
    <dgm:pt modelId="{158D8560-5CC3-40AA-ACC0-1142410925CE}" type="pres">
      <dgm:prSet presAssocID="{E27480CA-C1A5-48A3-90FC-A6EA39A9EBC6}" presName="spaceBetweenRectangles" presStyleCnt="0"/>
      <dgm:spPr/>
    </dgm:pt>
    <dgm:pt modelId="{85DBA835-11F3-4497-8AD6-732433DD51DD}" type="pres">
      <dgm:prSet presAssocID="{56EDB12F-2049-4A84-A235-940972B88118}" presName="parentLin" presStyleCnt="0"/>
      <dgm:spPr/>
    </dgm:pt>
    <dgm:pt modelId="{38BD4F8D-0072-4A05-A31F-BB0CA1423A4A}" type="pres">
      <dgm:prSet presAssocID="{56EDB12F-2049-4A84-A235-940972B88118}" presName="parentLeftMargin" presStyleLbl="node1" presStyleIdx="1" presStyleCnt="5"/>
      <dgm:spPr/>
    </dgm:pt>
    <dgm:pt modelId="{023785F4-025A-4E6E-B905-CA141E1DE5A6}" type="pres">
      <dgm:prSet presAssocID="{56EDB12F-2049-4A84-A235-940972B88118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3828B156-15A7-4E8F-A84F-C7C23521DC6A}" type="pres">
      <dgm:prSet presAssocID="{56EDB12F-2049-4A84-A235-940972B88118}" presName="negativeSpace" presStyleCnt="0"/>
      <dgm:spPr/>
    </dgm:pt>
    <dgm:pt modelId="{D9AD08C9-0298-4A56-9D39-38683407CF4F}" type="pres">
      <dgm:prSet presAssocID="{56EDB12F-2049-4A84-A235-940972B88118}" presName="childText" presStyleLbl="conFgAcc1" presStyleIdx="2" presStyleCnt="5">
        <dgm:presLayoutVars>
          <dgm:bulletEnabled val="1"/>
        </dgm:presLayoutVars>
      </dgm:prSet>
      <dgm:spPr/>
    </dgm:pt>
    <dgm:pt modelId="{4D05737F-8944-4573-98A4-4C328821AF63}" type="pres">
      <dgm:prSet presAssocID="{068ECAF7-65A0-4594-9C2C-2A99245119A8}" presName="spaceBetweenRectangles" presStyleCnt="0"/>
      <dgm:spPr/>
    </dgm:pt>
    <dgm:pt modelId="{56998994-6FF5-44B2-983C-6EEDEC60371E}" type="pres">
      <dgm:prSet presAssocID="{D5556E7B-1785-49F6-A206-6996D8D85D55}" presName="parentLin" presStyleCnt="0"/>
      <dgm:spPr/>
    </dgm:pt>
    <dgm:pt modelId="{A46A0420-2D3B-4BB3-B5B5-FC258CED483B}" type="pres">
      <dgm:prSet presAssocID="{D5556E7B-1785-49F6-A206-6996D8D85D55}" presName="parentLeftMargin" presStyleLbl="node1" presStyleIdx="2" presStyleCnt="5"/>
      <dgm:spPr/>
    </dgm:pt>
    <dgm:pt modelId="{AE929FAC-0187-4C50-8E80-099DFDF543B6}" type="pres">
      <dgm:prSet presAssocID="{D5556E7B-1785-49F6-A206-6996D8D85D55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E594ADB4-86CC-4A39-8DA8-4BB6E4D98460}" type="pres">
      <dgm:prSet presAssocID="{D5556E7B-1785-49F6-A206-6996D8D85D55}" presName="negativeSpace" presStyleCnt="0"/>
      <dgm:spPr/>
    </dgm:pt>
    <dgm:pt modelId="{B0B35115-101E-4B90-828B-573B841C8BFC}" type="pres">
      <dgm:prSet presAssocID="{D5556E7B-1785-49F6-A206-6996D8D85D55}" presName="childText" presStyleLbl="conFgAcc1" presStyleIdx="3" presStyleCnt="5">
        <dgm:presLayoutVars>
          <dgm:bulletEnabled val="1"/>
        </dgm:presLayoutVars>
      </dgm:prSet>
      <dgm:spPr/>
    </dgm:pt>
    <dgm:pt modelId="{49E4ACF2-993D-4563-A847-0B0DF5B9EEB2}" type="pres">
      <dgm:prSet presAssocID="{F4453D8D-DB25-438E-8A6D-8F23B6461FEC}" presName="spaceBetweenRectangles" presStyleCnt="0"/>
      <dgm:spPr/>
    </dgm:pt>
    <dgm:pt modelId="{98E4121F-9D16-4275-83D0-E765E379438D}" type="pres">
      <dgm:prSet presAssocID="{BF8ED1DB-5389-440A-8053-2044068E0264}" presName="parentLin" presStyleCnt="0"/>
      <dgm:spPr/>
    </dgm:pt>
    <dgm:pt modelId="{403991A7-2BE4-4D2B-AB0A-08EB4A029CDD}" type="pres">
      <dgm:prSet presAssocID="{BF8ED1DB-5389-440A-8053-2044068E0264}" presName="parentLeftMargin" presStyleLbl="node1" presStyleIdx="3" presStyleCnt="5"/>
      <dgm:spPr/>
    </dgm:pt>
    <dgm:pt modelId="{F3763599-FDD8-4CEA-93E0-CC8D1458C043}" type="pres">
      <dgm:prSet presAssocID="{BF8ED1DB-5389-440A-8053-2044068E0264}" presName="parentText" presStyleLbl="node1" presStyleIdx="4" presStyleCnt="5">
        <dgm:presLayoutVars>
          <dgm:chMax val="0"/>
          <dgm:bulletEnabled val="1"/>
        </dgm:presLayoutVars>
      </dgm:prSet>
      <dgm:spPr/>
    </dgm:pt>
    <dgm:pt modelId="{E71B8143-F88D-4E44-AC0F-A166C34429C3}" type="pres">
      <dgm:prSet presAssocID="{BF8ED1DB-5389-440A-8053-2044068E0264}" presName="negativeSpace" presStyleCnt="0"/>
      <dgm:spPr/>
    </dgm:pt>
    <dgm:pt modelId="{2A3859F1-89FF-4267-A3D4-E797B8FF8A4B}" type="pres">
      <dgm:prSet presAssocID="{BF8ED1DB-5389-440A-8053-2044068E0264}" presName="childText" presStyleLbl="conFgAcc1" presStyleIdx="4" presStyleCnt="5">
        <dgm:presLayoutVars>
          <dgm:bulletEnabled val="1"/>
        </dgm:presLayoutVars>
      </dgm:prSet>
      <dgm:spPr/>
    </dgm:pt>
  </dgm:ptLst>
  <dgm:cxnLst>
    <dgm:cxn modelId="{24E8FC01-7335-4317-B9B5-787585A526A1}" srcId="{EC92C551-7988-4A36-B0A2-90628F570C11}" destId="{8F338B1C-A5B8-40C5-B93D-DCCDB060FDC6}" srcOrd="2" destOrd="0" parTransId="{87E2EB71-74CF-4D03-AFC5-474032FB4006}" sibTransId="{C577A505-C7E3-47D9-B0CC-06E7299C210E}"/>
    <dgm:cxn modelId="{70EB1802-7417-48EA-A1DD-4F5552E2FBC0}" type="presOf" srcId="{EC92C551-7988-4A36-B0A2-90628F570C11}" destId="{D0C5F284-4A94-4BC6-AAF7-2465CFB00541}" srcOrd="0" destOrd="0" presId="urn:microsoft.com/office/officeart/2005/8/layout/list1"/>
    <dgm:cxn modelId="{4FA2AA05-5B49-415F-9594-B1909FE16943}" type="presOf" srcId="{A9262D8F-6AA6-4543-BA70-BA769A43ACDA}" destId="{EFC7734A-F902-4B87-B3CE-8617F0C66A53}" srcOrd="0" destOrd="0" presId="urn:microsoft.com/office/officeart/2005/8/layout/list1"/>
    <dgm:cxn modelId="{89B4B606-796F-4E27-A5AA-243CD2F90F9B}" srcId="{A9262D8F-6AA6-4543-BA70-BA769A43ACDA}" destId="{4153B90F-31BE-454A-9F24-DD25F3765F89}" srcOrd="1" destOrd="0" parTransId="{7F29EEB1-3AC6-4D23-BE01-21A4B841FD05}" sibTransId="{F870B6A9-53CF-4167-AA98-0FE9BB22E88F}"/>
    <dgm:cxn modelId="{4A95B509-99B1-4024-B065-F66DA0733F5D}" type="presOf" srcId="{56EDB12F-2049-4A84-A235-940972B88118}" destId="{023785F4-025A-4E6E-B905-CA141E1DE5A6}" srcOrd="1" destOrd="0" presId="urn:microsoft.com/office/officeart/2005/8/layout/list1"/>
    <dgm:cxn modelId="{BD24AB0F-F94D-4918-8F3D-B45524646876}" srcId="{E91873B3-585F-46D6-A085-8F6483CBE1F6}" destId="{A9262D8F-6AA6-4543-BA70-BA769A43ACDA}" srcOrd="0" destOrd="0" parTransId="{3ACD28E6-321C-48D8-9C79-3BF9D12F35F3}" sibTransId="{8BA6612D-1F52-4F43-9D2A-1C1178103060}"/>
    <dgm:cxn modelId="{B01DF214-0C3F-4CFF-A399-1384A6B6083B}" srcId="{A9262D8F-6AA6-4543-BA70-BA769A43ACDA}" destId="{FC432C4D-FD16-400C-846D-CB08FEF47E28}" srcOrd="3" destOrd="0" parTransId="{CBDB0347-6C22-4ECC-90B1-97039124238A}" sibTransId="{5A03AE0C-C3E8-4077-88D9-1F7F2FB1820F}"/>
    <dgm:cxn modelId="{3C269117-19CE-495C-A34D-0A24D9596FF0}" type="presOf" srcId="{B6FE3AAF-C425-4CF8-98F5-056E7C216FE4}" destId="{2A3859F1-89FF-4267-A3D4-E797B8FF8A4B}" srcOrd="0" destOrd="1" presId="urn:microsoft.com/office/officeart/2005/8/layout/list1"/>
    <dgm:cxn modelId="{C579A217-9688-4847-8908-AD226D6B2A01}" srcId="{D5556E7B-1785-49F6-A206-6996D8D85D55}" destId="{DC5269A4-15F4-4689-9C65-C60F33CC021C}" srcOrd="4" destOrd="0" parTransId="{09323F5A-C49F-4BF8-8B86-3C6EB34AD157}" sibTransId="{367D3787-41AB-496B-867F-6CAC21F596F0}"/>
    <dgm:cxn modelId="{14176C20-D7E6-4284-9BA7-D5CD5249D3F3}" type="presOf" srcId="{BF8ED1DB-5389-440A-8053-2044068E0264}" destId="{F3763599-FDD8-4CEA-93E0-CC8D1458C043}" srcOrd="1" destOrd="0" presId="urn:microsoft.com/office/officeart/2005/8/layout/list1"/>
    <dgm:cxn modelId="{C8258120-C41C-4620-B234-825082BA3DFC}" type="presOf" srcId="{E91873B3-585F-46D6-A085-8F6483CBE1F6}" destId="{4A8533B7-7FF9-41F3-B47A-132C83333F49}" srcOrd="0" destOrd="0" presId="urn:microsoft.com/office/officeart/2005/8/layout/list1"/>
    <dgm:cxn modelId="{F5BB8320-BFB7-4F94-B580-F63B0253DF50}" srcId="{EC92C551-7988-4A36-B0A2-90628F570C11}" destId="{4B54B428-5E4A-4B25-AB40-5EF4E590753E}" srcOrd="1" destOrd="0" parTransId="{D808B836-D36C-4FC9-9AC5-250538CA87D6}" sibTransId="{2AAB136E-4B10-459A-84B9-5F9B81D89AAB}"/>
    <dgm:cxn modelId="{2F481823-A6F3-4F47-9738-F680F879720E}" type="presOf" srcId="{16D70952-E534-4545-A21C-E8D0FC01A0EA}" destId="{87F05D4A-93E5-4975-809F-CBD05F2497F7}" srcOrd="0" destOrd="0" presId="urn:microsoft.com/office/officeart/2005/8/layout/list1"/>
    <dgm:cxn modelId="{4472D22D-D12D-4A8D-9BE5-4C476CC503B5}" srcId="{D5556E7B-1785-49F6-A206-6996D8D85D55}" destId="{77E269B2-0BB1-491C-ABD7-1DAB8D45776D}" srcOrd="1" destOrd="0" parTransId="{C23905B3-8EB9-4A99-AF11-54C8249C5573}" sibTransId="{31758F46-2A63-4397-A0C7-5E8C363A5B08}"/>
    <dgm:cxn modelId="{6ACC4930-4B02-434B-9282-1E7B77BD80C8}" srcId="{D5556E7B-1785-49F6-A206-6996D8D85D55}" destId="{397DD3E4-F24F-4705-BF84-022A939DF9F8}" srcOrd="0" destOrd="0" parTransId="{FF440D3A-B762-40B8-B19A-30A2D9907A44}" sibTransId="{4761B8CE-270A-4B35-A75B-685626EF79BB}"/>
    <dgm:cxn modelId="{A216E732-4A0A-4773-A41B-83693862E7F8}" srcId="{BF8ED1DB-5389-440A-8053-2044068E0264}" destId="{BA38935E-4BE5-4156-853A-7E55734415A7}" srcOrd="2" destOrd="0" parTransId="{BF93E304-563C-4E8B-A7E1-AB04FAB66D62}" sibTransId="{89280A7A-F0C3-4DBF-A3A4-3CB68EE9021A}"/>
    <dgm:cxn modelId="{0F52EF35-631E-4A63-B77D-BEA5F615687F}" type="presOf" srcId="{AA141A99-9ECA-4B98-BCBB-231DD17FC6CE}" destId="{B0B35115-101E-4B90-828B-573B841C8BFC}" srcOrd="0" destOrd="5" presId="urn:microsoft.com/office/officeart/2005/8/layout/list1"/>
    <dgm:cxn modelId="{CCAF9E39-69E4-4C8A-8229-A038411EEE56}" type="presOf" srcId="{CC6DB6F2-D776-4892-9F1F-63DDDABFAD3E}" destId="{D9AD08C9-0298-4A56-9D39-38683407CF4F}" srcOrd="0" destOrd="3" presId="urn:microsoft.com/office/officeart/2005/8/layout/list1"/>
    <dgm:cxn modelId="{76C3B03A-6523-428D-995A-49A8CD576BF3}" srcId="{BF8ED1DB-5389-440A-8053-2044068E0264}" destId="{B6FE3AAF-C425-4CF8-98F5-056E7C216FE4}" srcOrd="1" destOrd="0" parTransId="{CD5DC9D6-79C8-46B0-8970-303C78F00F23}" sibTransId="{23EA1908-757F-456D-9C8E-BDC7B431EAD0}"/>
    <dgm:cxn modelId="{29E7485C-BCD3-4F00-A4E5-A8E5765CB5EF}" type="presOf" srcId="{4C9441E3-B16B-40AF-AFE0-DCC202D435F8}" destId="{B0B35115-101E-4B90-828B-573B841C8BFC}" srcOrd="0" destOrd="2" presId="urn:microsoft.com/office/officeart/2005/8/layout/list1"/>
    <dgm:cxn modelId="{A4ECBC5C-B7CC-416F-A184-75D6800073BF}" srcId="{56EDB12F-2049-4A84-A235-940972B88118}" destId="{5C04F273-E4A4-4A64-A743-71D3A98718A0}" srcOrd="1" destOrd="0" parTransId="{F7DAAD00-1A2A-477D-B5C2-3B3C6879C134}" sibTransId="{83C8DF36-0861-4F20-A285-5DC18B1F2F89}"/>
    <dgm:cxn modelId="{F3649F5E-F516-408A-A357-3E77F72B8D82}" srcId="{56EDB12F-2049-4A84-A235-940972B88118}" destId="{34CAA5B0-3C18-41D9-90BE-9411F6737A2B}" srcOrd="0" destOrd="0" parTransId="{FA7D6326-138F-4826-80FC-01532B305B17}" sibTransId="{13C6D488-9E52-414A-A42F-D1ED3B5CF4B3}"/>
    <dgm:cxn modelId="{B1EF8F61-DAED-4576-8444-3BE792F63732}" srcId="{E91873B3-585F-46D6-A085-8F6483CBE1F6}" destId="{BF8ED1DB-5389-440A-8053-2044068E0264}" srcOrd="4" destOrd="0" parTransId="{62EBBF95-40E5-4BE7-8DFA-00FB6125624F}" sibTransId="{0141A880-EE0F-46ED-BBB4-E78EEA8D9F38}"/>
    <dgm:cxn modelId="{5829C763-7F88-4597-9449-BA98C14DEFD8}" type="presOf" srcId="{FC432C4D-FD16-400C-846D-CB08FEF47E28}" destId="{87F05D4A-93E5-4975-809F-CBD05F2497F7}" srcOrd="0" destOrd="3" presId="urn:microsoft.com/office/officeart/2005/8/layout/list1"/>
    <dgm:cxn modelId="{877C6145-FEF9-4D1A-8E30-DFCDD199A661}" type="presOf" srcId="{77E269B2-0BB1-491C-ABD7-1DAB8D45776D}" destId="{B0B35115-101E-4B90-828B-573B841C8BFC}" srcOrd="0" destOrd="1" presId="urn:microsoft.com/office/officeart/2005/8/layout/list1"/>
    <dgm:cxn modelId="{55DBE648-6889-42D8-9A9E-0D477F046514}" srcId="{EC92C551-7988-4A36-B0A2-90628F570C11}" destId="{B9B5AAA8-0BB8-4A1C-8AC9-940CDD276FCB}" srcOrd="3" destOrd="0" parTransId="{9AB2CE04-410B-4171-B23E-26B4134A30F6}" sibTransId="{C400E614-1B86-405B-98F7-EF0AB727AD9A}"/>
    <dgm:cxn modelId="{D1E4224D-E5EB-4B7B-A08A-154CF8B339FB}" type="presOf" srcId="{BE5D45FB-99B6-49EF-B038-904C40F50BA3}" destId="{B0B35115-101E-4B90-828B-573B841C8BFC}" srcOrd="0" destOrd="3" presId="urn:microsoft.com/office/officeart/2005/8/layout/list1"/>
    <dgm:cxn modelId="{74897F6D-E909-4894-805D-6A7080667BB5}" srcId="{A9262D8F-6AA6-4543-BA70-BA769A43ACDA}" destId="{16D70952-E534-4545-A21C-E8D0FC01A0EA}" srcOrd="0" destOrd="0" parTransId="{5224112D-D88E-4A01-BB53-911AECF26FE6}" sibTransId="{971683C4-4244-4019-92A6-7A8A118A7168}"/>
    <dgm:cxn modelId="{22988772-35C9-4C86-90C3-EA375D5132DB}" srcId="{56EDB12F-2049-4A84-A235-940972B88118}" destId="{C7883036-09EA-4ADF-B3C1-FD4D2F52F2A2}" srcOrd="2" destOrd="0" parTransId="{5BEDD32F-EC93-429F-9C66-577CC351EDB4}" sibTransId="{E019B5A8-3B5C-47E5-9058-157DCA3E8A0F}"/>
    <dgm:cxn modelId="{F93D9153-8FCE-4BBF-94BB-00BE36617833}" type="presOf" srcId="{8F338B1C-A5B8-40C5-B93D-DCCDB060FDC6}" destId="{CD685204-78AF-4D9C-B84E-5F7D80BB6384}" srcOrd="0" destOrd="2" presId="urn:microsoft.com/office/officeart/2005/8/layout/list1"/>
    <dgm:cxn modelId="{B2492778-1AF4-4524-BBD5-416EAE6877B2}" type="presOf" srcId="{BDFA0835-A8A0-4A94-9CF8-EE30216C3B0D}" destId="{CD685204-78AF-4D9C-B84E-5F7D80BB6384}" srcOrd="0" destOrd="0" presId="urn:microsoft.com/office/officeart/2005/8/layout/list1"/>
    <dgm:cxn modelId="{D15C0659-1F8A-423B-9819-7C2CD30D1A78}" type="presOf" srcId="{B9774C39-F735-475E-A028-1E51B3599D9A}" destId="{2A3859F1-89FF-4267-A3D4-E797B8FF8A4B}" srcOrd="0" destOrd="3" presId="urn:microsoft.com/office/officeart/2005/8/layout/list1"/>
    <dgm:cxn modelId="{3AEDB282-5665-4DEC-8738-8400E080E7CE}" type="presOf" srcId="{397DD3E4-F24F-4705-BF84-022A939DF9F8}" destId="{B0B35115-101E-4B90-828B-573B841C8BFC}" srcOrd="0" destOrd="0" presId="urn:microsoft.com/office/officeart/2005/8/layout/list1"/>
    <dgm:cxn modelId="{8C919D8C-DF78-401A-82EC-FF37FACCEA3C}" type="presOf" srcId="{4153B90F-31BE-454A-9F24-DD25F3765F89}" destId="{87F05D4A-93E5-4975-809F-CBD05F2497F7}" srcOrd="0" destOrd="1" presId="urn:microsoft.com/office/officeart/2005/8/layout/list1"/>
    <dgm:cxn modelId="{7596818E-4792-445F-864A-69ED39A93C8C}" type="presOf" srcId="{DC5269A4-15F4-4689-9C65-C60F33CC021C}" destId="{B0B35115-101E-4B90-828B-573B841C8BFC}" srcOrd="0" destOrd="4" presId="urn:microsoft.com/office/officeart/2005/8/layout/list1"/>
    <dgm:cxn modelId="{ADA15D90-6356-49E5-864B-8AA1BDBEC286}" srcId="{EC92C551-7988-4A36-B0A2-90628F570C11}" destId="{BDFA0835-A8A0-4A94-9CF8-EE30216C3B0D}" srcOrd="0" destOrd="0" parTransId="{981A444A-3E65-4B6B-A450-1007FE6A2665}" sibTransId="{BDBFD3AC-ED04-439D-AA98-2F5D4239063B}"/>
    <dgm:cxn modelId="{BE77E593-8D9C-4FB2-BCDC-7537A1E03D5F}" type="presOf" srcId="{EC92C551-7988-4A36-B0A2-90628F570C11}" destId="{FB898132-0AD4-4C91-A833-4974AA847322}" srcOrd="1" destOrd="0" presId="urn:microsoft.com/office/officeart/2005/8/layout/list1"/>
    <dgm:cxn modelId="{AB9ED79E-D70C-42DC-A099-16D2165D375A}" type="presOf" srcId="{C7883036-09EA-4ADF-B3C1-FD4D2F52F2A2}" destId="{D9AD08C9-0298-4A56-9D39-38683407CF4F}" srcOrd="0" destOrd="2" presId="urn:microsoft.com/office/officeart/2005/8/layout/list1"/>
    <dgm:cxn modelId="{208462A1-31B1-43D4-B065-755AF4C63341}" srcId="{56EDB12F-2049-4A84-A235-940972B88118}" destId="{5557F091-D053-4D6E-BB90-D24D8953A4EE}" srcOrd="4" destOrd="0" parTransId="{B8D3B87A-42DC-4AA1-AE09-5B3112066BDD}" sibTransId="{BEDE37B8-63D0-4A0E-AEA9-FB2BD3A28DBE}"/>
    <dgm:cxn modelId="{9B27DFA5-4E73-47C9-8E71-BD48C690A47F}" srcId="{56EDB12F-2049-4A84-A235-940972B88118}" destId="{CC6DB6F2-D776-4892-9F1F-63DDDABFAD3E}" srcOrd="3" destOrd="0" parTransId="{E6479AD0-BDA8-4B6A-88E3-582C4258AE34}" sibTransId="{98E13C60-87B0-427B-8C65-8B24CBF2CC14}"/>
    <dgm:cxn modelId="{934B97A7-A92D-49AC-9DB0-DDFA3080D057}" type="presOf" srcId="{34CAA5B0-3C18-41D9-90BE-9411F6737A2B}" destId="{D9AD08C9-0298-4A56-9D39-38683407CF4F}" srcOrd="0" destOrd="0" presId="urn:microsoft.com/office/officeart/2005/8/layout/list1"/>
    <dgm:cxn modelId="{C5CD5DA9-DA4F-45D9-9AEE-BC18461931E7}" type="presOf" srcId="{BF8ED1DB-5389-440A-8053-2044068E0264}" destId="{403991A7-2BE4-4D2B-AB0A-08EB4A029CDD}" srcOrd="0" destOrd="0" presId="urn:microsoft.com/office/officeart/2005/8/layout/list1"/>
    <dgm:cxn modelId="{8F293CAC-0010-4E5B-B2A8-BCAD20EAB100}" type="presOf" srcId="{D5556E7B-1785-49F6-A206-6996D8D85D55}" destId="{A46A0420-2D3B-4BB3-B5B5-FC258CED483B}" srcOrd="0" destOrd="0" presId="urn:microsoft.com/office/officeart/2005/8/layout/list1"/>
    <dgm:cxn modelId="{20FB46AC-2469-4A8E-BDE5-5C68E81DF8C0}" type="presOf" srcId="{4B54B428-5E4A-4B25-AB40-5EF4E590753E}" destId="{CD685204-78AF-4D9C-B84E-5F7D80BB6384}" srcOrd="0" destOrd="1" presId="urn:microsoft.com/office/officeart/2005/8/layout/list1"/>
    <dgm:cxn modelId="{A04AE7B4-6FE7-4E40-BB0B-F8D12A6E6AEE}" srcId="{E91873B3-585F-46D6-A085-8F6483CBE1F6}" destId="{D5556E7B-1785-49F6-A206-6996D8D85D55}" srcOrd="3" destOrd="0" parTransId="{EF768DC9-46F5-4199-AF08-F8E2EC686F58}" sibTransId="{F4453D8D-DB25-438E-8A6D-8F23B6461FEC}"/>
    <dgm:cxn modelId="{F56A3BB7-6941-4E2B-ABA6-85826BD8872D}" type="presOf" srcId="{D5556E7B-1785-49F6-A206-6996D8D85D55}" destId="{AE929FAC-0187-4C50-8E80-099DFDF543B6}" srcOrd="1" destOrd="0" presId="urn:microsoft.com/office/officeart/2005/8/layout/list1"/>
    <dgm:cxn modelId="{B1AA4FBB-006E-497D-890A-2D3EDF27F236}" type="presOf" srcId="{56EDB12F-2049-4A84-A235-940972B88118}" destId="{38BD4F8D-0072-4A05-A31F-BB0CA1423A4A}" srcOrd="0" destOrd="0" presId="urn:microsoft.com/office/officeart/2005/8/layout/list1"/>
    <dgm:cxn modelId="{5563AEBD-5886-49FB-A3D5-60F9FEF4CBA2}" type="presOf" srcId="{BA38935E-4BE5-4156-853A-7E55734415A7}" destId="{2A3859F1-89FF-4267-A3D4-E797B8FF8A4B}" srcOrd="0" destOrd="2" presId="urn:microsoft.com/office/officeart/2005/8/layout/list1"/>
    <dgm:cxn modelId="{D6379FC1-7171-4C48-80FF-9FE8FE1B9FD6}" srcId="{D5556E7B-1785-49F6-A206-6996D8D85D55}" destId="{AA141A99-9ECA-4B98-BCBB-231DD17FC6CE}" srcOrd="5" destOrd="0" parTransId="{B9C4D953-DC5C-43C7-B778-118ABCC6D093}" sibTransId="{E54B03A4-3C83-42A9-B716-3707E4509034}"/>
    <dgm:cxn modelId="{EB46AFC2-5446-4959-940D-FD8D9E598D91}" srcId="{A9262D8F-6AA6-4543-BA70-BA769A43ACDA}" destId="{57243ECB-E316-448E-AE4C-7E0D0CE2E6F3}" srcOrd="2" destOrd="0" parTransId="{B14BDBF0-DC4C-4B0E-A022-3B2AAC939DA0}" sibTransId="{F518DE37-2F6D-4FA4-950F-D706AEAFAA23}"/>
    <dgm:cxn modelId="{72675CC5-3A2E-497D-8D49-E66D3F00E7D2}" type="presOf" srcId="{5557F091-D053-4D6E-BB90-D24D8953A4EE}" destId="{D9AD08C9-0298-4A56-9D39-38683407CF4F}" srcOrd="0" destOrd="4" presId="urn:microsoft.com/office/officeart/2005/8/layout/list1"/>
    <dgm:cxn modelId="{A7297CC8-77E0-45B8-BCEC-281F4A56E965}" srcId="{BF8ED1DB-5389-440A-8053-2044068E0264}" destId="{B9774C39-F735-475E-A028-1E51B3599D9A}" srcOrd="3" destOrd="0" parTransId="{348FB665-1362-4FA3-BA43-B1E8410A9337}" sibTransId="{DA1C76A5-DC87-4109-81D9-C7C084278A8A}"/>
    <dgm:cxn modelId="{3E93AFCF-F02A-45EA-8BD8-88CD8F3C59EF}" type="presOf" srcId="{B9B5AAA8-0BB8-4A1C-8AC9-940CDD276FCB}" destId="{CD685204-78AF-4D9C-B84E-5F7D80BB6384}" srcOrd="0" destOrd="3" presId="urn:microsoft.com/office/officeart/2005/8/layout/list1"/>
    <dgm:cxn modelId="{60B351D3-39E6-4504-B07F-98820D5D20D6}" srcId="{D5556E7B-1785-49F6-A206-6996D8D85D55}" destId="{4C9441E3-B16B-40AF-AFE0-DCC202D435F8}" srcOrd="2" destOrd="0" parTransId="{4340E4CC-5B5B-42D9-895D-CA427C72A93B}" sibTransId="{F8E9E5E2-1038-41F3-90B8-C72B3037F3E1}"/>
    <dgm:cxn modelId="{7507CAD6-E304-4E15-875E-CC5E16FBFB33}" type="presOf" srcId="{AACF18EF-0D20-4CB7-B019-FDF695C960A0}" destId="{2A3859F1-89FF-4267-A3D4-E797B8FF8A4B}" srcOrd="0" destOrd="0" presId="urn:microsoft.com/office/officeart/2005/8/layout/list1"/>
    <dgm:cxn modelId="{6F502FE2-6782-43D6-82C2-5D82075D2C3A}" srcId="{E91873B3-585F-46D6-A085-8F6483CBE1F6}" destId="{56EDB12F-2049-4A84-A235-940972B88118}" srcOrd="2" destOrd="0" parTransId="{6D30117E-925D-43FB-A669-2ACED4A7592B}" sibTransId="{068ECAF7-65A0-4594-9C2C-2A99245119A8}"/>
    <dgm:cxn modelId="{8AA35FE3-B11C-4B77-A679-43A2EA13E5D8}" srcId="{E91873B3-585F-46D6-A085-8F6483CBE1F6}" destId="{EC92C551-7988-4A36-B0A2-90628F570C11}" srcOrd="1" destOrd="0" parTransId="{9C7071ED-CD7A-45D9-8D21-DC3D93320993}" sibTransId="{E27480CA-C1A5-48A3-90FC-A6EA39A9EBC6}"/>
    <dgm:cxn modelId="{E28CDBE7-7122-4F9C-BFB2-F7EBB4C451CB}" type="presOf" srcId="{57243ECB-E316-448E-AE4C-7E0D0CE2E6F3}" destId="{87F05D4A-93E5-4975-809F-CBD05F2497F7}" srcOrd="0" destOrd="2" presId="urn:microsoft.com/office/officeart/2005/8/layout/list1"/>
    <dgm:cxn modelId="{47C243EA-D45E-498E-912A-C331D1D5E011}" srcId="{BF8ED1DB-5389-440A-8053-2044068E0264}" destId="{AACF18EF-0D20-4CB7-B019-FDF695C960A0}" srcOrd="0" destOrd="0" parTransId="{A0535933-DF3C-4570-8C2E-9E8C2EFF4855}" sibTransId="{FA6A2026-0392-4D42-A5B3-5152B2F35134}"/>
    <dgm:cxn modelId="{4B656CEC-A846-4A79-AA07-8A41F9A74078}" type="presOf" srcId="{A9262D8F-6AA6-4543-BA70-BA769A43ACDA}" destId="{E6244DC4-2EC7-4A89-81CC-23DBDC80EAF7}" srcOrd="1" destOrd="0" presId="urn:microsoft.com/office/officeart/2005/8/layout/list1"/>
    <dgm:cxn modelId="{9A2B4DF3-148F-4AF5-AFF9-79A3F38B620D}" srcId="{D5556E7B-1785-49F6-A206-6996D8D85D55}" destId="{BE5D45FB-99B6-49EF-B038-904C40F50BA3}" srcOrd="3" destOrd="0" parTransId="{B74219C9-CDE2-4D8B-80FB-76BCB6C08E85}" sibTransId="{CE1E1C7F-F850-46CE-83D5-254D6F54CAB3}"/>
    <dgm:cxn modelId="{BE34D4FE-8445-4ECE-9D35-013396EDEA6B}" type="presOf" srcId="{5C04F273-E4A4-4A64-A743-71D3A98718A0}" destId="{D9AD08C9-0298-4A56-9D39-38683407CF4F}" srcOrd="0" destOrd="1" presId="urn:microsoft.com/office/officeart/2005/8/layout/list1"/>
    <dgm:cxn modelId="{E4569CD9-400B-4263-BDFB-0FC0BC651632}" type="presParOf" srcId="{4A8533B7-7FF9-41F3-B47A-132C83333F49}" destId="{6B155EC9-84D8-473D-967C-E8C512ABE59E}" srcOrd="0" destOrd="0" presId="urn:microsoft.com/office/officeart/2005/8/layout/list1"/>
    <dgm:cxn modelId="{FC354967-DB34-4BD5-AF90-3477D4E30140}" type="presParOf" srcId="{6B155EC9-84D8-473D-967C-E8C512ABE59E}" destId="{EFC7734A-F902-4B87-B3CE-8617F0C66A53}" srcOrd="0" destOrd="0" presId="urn:microsoft.com/office/officeart/2005/8/layout/list1"/>
    <dgm:cxn modelId="{853F4DCB-1003-4854-9042-C9B6D79E25A3}" type="presParOf" srcId="{6B155EC9-84D8-473D-967C-E8C512ABE59E}" destId="{E6244DC4-2EC7-4A89-81CC-23DBDC80EAF7}" srcOrd="1" destOrd="0" presId="urn:microsoft.com/office/officeart/2005/8/layout/list1"/>
    <dgm:cxn modelId="{9732E7D8-4CA0-4675-963D-007F71072DCB}" type="presParOf" srcId="{4A8533B7-7FF9-41F3-B47A-132C83333F49}" destId="{D70B2B41-FEAA-449A-8F10-BE8331A6C932}" srcOrd="1" destOrd="0" presId="urn:microsoft.com/office/officeart/2005/8/layout/list1"/>
    <dgm:cxn modelId="{A1FE54AB-673F-482B-8A22-B730DB3B062D}" type="presParOf" srcId="{4A8533B7-7FF9-41F3-B47A-132C83333F49}" destId="{87F05D4A-93E5-4975-809F-CBD05F2497F7}" srcOrd="2" destOrd="0" presId="urn:microsoft.com/office/officeart/2005/8/layout/list1"/>
    <dgm:cxn modelId="{3BD7C1D1-2E8B-47B5-AEED-0C2AD50A86DD}" type="presParOf" srcId="{4A8533B7-7FF9-41F3-B47A-132C83333F49}" destId="{44E28839-D59A-4B21-9B64-8492DB794ABF}" srcOrd="3" destOrd="0" presId="urn:microsoft.com/office/officeart/2005/8/layout/list1"/>
    <dgm:cxn modelId="{8DEE4F9E-69DB-44F1-8140-67507976BDBC}" type="presParOf" srcId="{4A8533B7-7FF9-41F3-B47A-132C83333F49}" destId="{C5A05BAE-09EE-451B-AEC8-E9F6D6A5079F}" srcOrd="4" destOrd="0" presId="urn:microsoft.com/office/officeart/2005/8/layout/list1"/>
    <dgm:cxn modelId="{8E457E13-4E30-4131-A4CB-81873C5128B4}" type="presParOf" srcId="{C5A05BAE-09EE-451B-AEC8-E9F6D6A5079F}" destId="{D0C5F284-4A94-4BC6-AAF7-2465CFB00541}" srcOrd="0" destOrd="0" presId="urn:microsoft.com/office/officeart/2005/8/layout/list1"/>
    <dgm:cxn modelId="{68D28941-22F2-4DB3-950C-33E664900023}" type="presParOf" srcId="{C5A05BAE-09EE-451B-AEC8-E9F6D6A5079F}" destId="{FB898132-0AD4-4C91-A833-4974AA847322}" srcOrd="1" destOrd="0" presId="urn:microsoft.com/office/officeart/2005/8/layout/list1"/>
    <dgm:cxn modelId="{3F7473C8-EEFD-491B-95BE-75195A3909FA}" type="presParOf" srcId="{4A8533B7-7FF9-41F3-B47A-132C83333F49}" destId="{77D0E020-9FFB-44B9-9205-FD2A20E97FB2}" srcOrd="5" destOrd="0" presId="urn:microsoft.com/office/officeart/2005/8/layout/list1"/>
    <dgm:cxn modelId="{F402B7C4-D7F7-49C1-8662-1570C45C3043}" type="presParOf" srcId="{4A8533B7-7FF9-41F3-B47A-132C83333F49}" destId="{CD685204-78AF-4D9C-B84E-5F7D80BB6384}" srcOrd="6" destOrd="0" presId="urn:microsoft.com/office/officeart/2005/8/layout/list1"/>
    <dgm:cxn modelId="{FC18CB1D-F571-478E-9BCB-A95516F64BC3}" type="presParOf" srcId="{4A8533B7-7FF9-41F3-B47A-132C83333F49}" destId="{158D8560-5CC3-40AA-ACC0-1142410925CE}" srcOrd="7" destOrd="0" presId="urn:microsoft.com/office/officeart/2005/8/layout/list1"/>
    <dgm:cxn modelId="{82738FB2-CC96-4D7F-9F89-71ACAD622B4C}" type="presParOf" srcId="{4A8533B7-7FF9-41F3-B47A-132C83333F49}" destId="{85DBA835-11F3-4497-8AD6-732433DD51DD}" srcOrd="8" destOrd="0" presId="urn:microsoft.com/office/officeart/2005/8/layout/list1"/>
    <dgm:cxn modelId="{5BAB0924-9F1E-4FDE-98E0-D4EC17EB6D47}" type="presParOf" srcId="{85DBA835-11F3-4497-8AD6-732433DD51DD}" destId="{38BD4F8D-0072-4A05-A31F-BB0CA1423A4A}" srcOrd="0" destOrd="0" presId="urn:microsoft.com/office/officeart/2005/8/layout/list1"/>
    <dgm:cxn modelId="{0A8AD486-67DA-4785-A364-2E12588C7F15}" type="presParOf" srcId="{85DBA835-11F3-4497-8AD6-732433DD51DD}" destId="{023785F4-025A-4E6E-B905-CA141E1DE5A6}" srcOrd="1" destOrd="0" presId="urn:microsoft.com/office/officeart/2005/8/layout/list1"/>
    <dgm:cxn modelId="{C39BD76A-18AA-4ABC-8CD0-2E10A82201AA}" type="presParOf" srcId="{4A8533B7-7FF9-41F3-B47A-132C83333F49}" destId="{3828B156-15A7-4E8F-A84F-C7C23521DC6A}" srcOrd="9" destOrd="0" presId="urn:microsoft.com/office/officeart/2005/8/layout/list1"/>
    <dgm:cxn modelId="{A8FF4683-DDF7-4D44-B170-864B0F2F2B3F}" type="presParOf" srcId="{4A8533B7-7FF9-41F3-B47A-132C83333F49}" destId="{D9AD08C9-0298-4A56-9D39-38683407CF4F}" srcOrd="10" destOrd="0" presId="urn:microsoft.com/office/officeart/2005/8/layout/list1"/>
    <dgm:cxn modelId="{9C5F5C91-7EE5-4B00-93D0-15FDEC6719E5}" type="presParOf" srcId="{4A8533B7-7FF9-41F3-B47A-132C83333F49}" destId="{4D05737F-8944-4573-98A4-4C328821AF63}" srcOrd="11" destOrd="0" presId="urn:microsoft.com/office/officeart/2005/8/layout/list1"/>
    <dgm:cxn modelId="{D28B5444-9C43-4004-8507-CC02E5965FB4}" type="presParOf" srcId="{4A8533B7-7FF9-41F3-B47A-132C83333F49}" destId="{56998994-6FF5-44B2-983C-6EEDEC60371E}" srcOrd="12" destOrd="0" presId="urn:microsoft.com/office/officeart/2005/8/layout/list1"/>
    <dgm:cxn modelId="{B161F5FF-C1A2-47A9-A63B-DDB584CE6D6A}" type="presParOf" srcId="{56998994-6FF5-44B2-983C-6EEDEC60371E}" destId="{A46A0420-2D3B-4BB3-B5B5-FC258CED483B}" srcOrd="0" destOrd="0" presId="urn:microsoft.com/office/officeart/2005/8/layout/list1"/>
    <dgm:cxn modelId="{963BEFD7-96FE-42DA-98B5-5248275295ED}" type="presParOf" srcId="{56998994-6FF5-44B2-983C-6EEDEC60371E}" destId="{AE929FAC-0187-4C50-8E80-099DFDF543B6}" srcOrd="1" destOrd="0" presId="urn:microsoft.com/office/officeart/2005/8/layout/list1"/>
    <dgm:cxn modelId="{B268FBDF-8D31-4844-8EED-79EBFE432778}" type="presParOf" srcId="{4A8533B7-7FF9-41F3-B47A-132C83333F49}" destId="{E594ADB4-86CC-4A39-8DA8-4BB6E4D98460}" srcOrd="13" destOrd="0" presId="urn:microsoft.com/office/officeart/2005/8/layout/list1"/>
    <dgm:cxn modelId="{75D08D17-4BDE-4A72-9819-A056F7379497}" type="presParOf" srcId="{4A8533B7-7FF9-41F3-B47A-132C83333F49}" destId="{B0B35115-101E-4B90-828B-573B841C8BFC}" srcOrd="14" destOrd="0" presId="urn:microsoft.com/office/officeart/2005/8/layout/list1"/>
    <dgm:cxn modelId="{3BD5BCD0-6B26-42CA-BF54-FE399DCCC2EA}" type="presParOf" srcId="{4A8533B7-7FF9-41F3-B47A-132C83333F49}" destId="{49E4ACF2-993D-4563-A847-0B0DF5B9EEB2}" srcOrd="15" destOrd="0" presId="urn:microsoft.com/office/officeart/2005/8/layout/list1"/>
    <dgm:cxn modelId="{FA5C4E0B-C01B-448C-8856-F5A28450E414}" type="presParOf" srcId="{4A8533B7-7FF9-41F3-B47A-132C83333F49}" destId="{98E4121F-9D16-4275-83D0-E765E379438D}" srcOrd="16" destOrd="0" presId="urn:microsoft.com/office/officeart/2005/8/layout/list1"/>
    <dgm:cxn modelId="{C8E92540-1307-4098-B7C9-1039525AF796}" type="presParOf" srcId="{98E4121F-9D16-4275-83D0-E765E379438D}" destId="{403991A7-2BE4-4D2B-AB0A-08EB4A029CDD}" srcOrd="0" destOrd="0" presId="urn:microsoft.com/office/officeart/2005/8/layout/list1"/>
    <dgm:cxn modelId="{47367AAB-D800-44B4-AD78-594B70863947}" type="presParOf" srcId="{98E4121F-9D16-4275-83D0-E765E379438D}" destId="{F3763599-FDD8-4CEA-93E0-CC8D1458C043}" srcOrd="1" destOrd="0" presId="urn:microsoft.com/office/officeart/2005/8/layout/list1"/>
    <dgm:cxn modelId="{4CA9F249-26AD-419E-87E1-4F1656B7B9BB}" type="presParOf" srcId="{4A8533B7-7FF9-41F3-B47A-132C83333F49}" destId="{E71B8143-F88D-4E44-AC0F-A166C34429C3}" srcOrd="17" destOrd="0" presId="urn:microsoft.com/office/officeart/2005/8/layout/list1"/>
    <dgm:cxn modelId="{40035F1D-95D4-4289-9C9E-93556E0E8FD4}" type="presParOf" srcId="{4A8533B7-7FF9-41F3-B47A-132C83333F49}" destId="{2A3859F1-89FF-4267-A3D4-E797B8FF8A4B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E91873B3-585F-46D6-A085-8F6483CBE1F6}" type="doc">
      <dgm:prSet loTypeId="urn:microsoft.com/office/officeart/2005/8/layout/hProcess4" loCatId="process" qsTypeId="urn:microsoft.com/office/officeart/2005/8/quickstyle/simple5" qsCatId="simple" csTypeId="urn:microsoft.com/office/officeart/2005/8/colors/accent1_3" csCatId="accent1" phldr="1"/>
      <dgm:spPr/>
      <dgm:t>
        <a:bodyPr/>
        <a:lstStyle/>
        <a:p>
          <a:endParaRPr lang="sv-SE"/>
        </a:p>
      </dgm:t>
    </dgm:pt>
    <dgm:pt modelId="{9C8E9B85-4ACF-4C88-967A-0DFD12982667}">
      <dgm:prSet phldrT="[Text]"/>
      <dgm:spPr/>
      <dgm:t>
        <a:bodyPr/>
        <a:lstStyle/>
        <a:p>
          <a:r>
            <a:rPr lang="sv-SE" i="1" dirty="0"/>
            <a:t>maj</a:t>
          </a:r>
        </a:p>
      </dgm:t>
    </dgm:pt>
    <dgm:pt modelId="{36DDFFEA-ADFF-467F-BB12-06CCA6F2C8AC}" type="parTrans" cxnId="{000EB0A2-32D6-4C3C-B84E-DB7D9EC419EB}">
      <dgm:prSet/>
      <dgm:spPr/>
      <dgm:t>
        <a:bodyPr/>
        <a:lstStyle/>
        <a:p>
          <a:endParaRPr lang="sv-SE"/>
        </a:p>
      </dgm:t>
    </dgm:pt>
    <dgm:pt modelId="{923E6075-AD61-429E-85EF-C30B25D4C2B4}" type="sibTrans" cxnId="{000EB0A2-32D6-4C3C-B84E-DB7D9EC419EB}">
      <dgm:prSet/>
      <dgm:spPr/>
      <dgm:t>
        <a:bodyPr/>
        <a:lstStyle/>
        <a:p>
          <a:endParaRPr lang="sv-SE"/>
        </a:p>
      </dgm:t>
    </dgm:pt>
    <dgm:pt modelId="{833A4448-25AD-49E1-8642-92B8CC967E29}">
      <dgm:prSet phldrT="[Text]"/>
      <dgm:spPr/>
      <dgm:t>
        <a:bodyPr/>
        <a:lstStyle/>
        <a:p>
          <a:r>
            <a:rPr lang="sv-SE" i="1" dirty="0"/>
            <a:t>Rapport från feedback från spelare &amp; föräldrar</a:t>
          </a:r>
        </a:p>
      </dgm:t>
    </dgm:pt>
    <dgm:pt modelId="{BCFE0C2A-2A34-4B50-B7B1-266883839B30}" type="parTrans" cxnId="{0C57BC39-86DC-4634-81BD-389F1FCA1F66}">
      <dgm:prSet/>
      <dgm:spPr/>
      <dgm:t>
        <a:bodyPr/>
        <a:lstStyle/>
        <a:p>
          <a:endParaRPr lang="sv-SE"/>
        </a:p>
      </dgm:t>
    </dgm:pt>
    <dgm:pt modelId="{9611F312-839A-4791-8FD8-5527665FB410}" type="sibTrans" cxnId="{0C57BC39-86DC-4634-81BD-389F1FCA1F66}">
      <dgm:prSet/>
      <dgm:spPr/>
      <dgm:t>
        <a:bodyPr/>
        <a:lstStyle/>
        <a:p>
          <a:endParaRPr lang="sv-SE"/>
        </a:p>
      </dgm:t>
    </dgm:pt>
    <dgm:pt modelId="{CE161CCF-CA22-4C98-9EA8-0BFCD633E152}">
      <dgm:prSet phldrT="[Text]"/>
      <dgm:spPr/>
      <dgm:t>
        <a:bodyPr/>
        <a:lstStyle/>
        <a:p>
          <a:r>
            <a:rPr lang="sv-SE" i="1" dirty="0"/>
            <a:t>juni</a:t>
          </a:r>
        </a:p>
      </dgm:t>
    </dgm:pt>
    <dgm:pt modelId="{79B557C7-9991-417C-87FF-1C8F0A10D732}" type="parTrans" cxnId="{DC761E59-F4E6-4F7C-92B2-AE1B9203BD9D}">
      <dgm:prSet/>
      <dgm:spPr/>
      <dgm:t>
        <a:bodyPr/>
        <a:lstStyle/>
        <a:p>
          <a:endParaRPr lang="sv-SE"/>
        </a:p>
      </dgm:t>
    </dgm:pt>
    <dgm:pt modelId="{CCA7D8FF-257A-4509-94B2-940252BC1C65}" type="sibTrans" cxnId="{DC761E59-F4E6-4F7C-92B2-AE1B9203BD9D}">
      <dgm:prSet/>
      <dgm:spPr/>
      <dgm:t>
        <a:bodyPr/>
        <a:lstStyle/>
        <a:p>
          <a:endParaRPr lang="sv-SE"/>
        </a:p>
      </dgm:t>
    </dgm:pt>
    <dgm:pt modelId="{16D70952-E534-4545-A21C-E8D0FC01A0EA}">
      <dgm:prSet phldrT="[Text]"/>
      <dgm:spPr/>
      <dgm:t>
        <a:bodyPr/>
        <a:lstStyle/>
        <a:p>
          <a:endParaRPr lang="sv-SE" i="1" dirty="0"/>
        </a:p>
      </dgm:t>
    </dgm:pt>
    <dgm:pt modelId="{5224112D-D88E-4A01-BB53-911AECF26FE6}" type="parTrans" cxnId="{74897F6D-E909-4894-805D-6A7080667BB5}">
      <dgm:prSet/>
      <dgm:spPr/>
      <dgm:t>
        <a:bodyPr/>
        <a:lstStyle/>
        <a:p>
          <a:endParaRPr lang="sv-SE"/>
        </a:p>
      </dgm:t>
    </dgm:pt>
    <dgm:pt modelId="{971683C4-4244-4019-92A6-7A8A118A7168}" type="sibTrans" cxnId="{74897F6D-E909-4894-805D-6A7080667BB5}">
      <dgm:prSet/>
      <dgm:spPr/>
      <dgm:t>
        <a:bodyPr/>
        <a:lstStyle/>
        <a:p>
          <a:endParaRPr lang="sv-SE"/>
        </a:p>
      </dgm:t>
    </dgm:pt>
    <dgm:pt modelId="{85B784CC-1280-4975-8A9B-F863A6900510}">
      <dgm:prSet phldrT="[Text]"/>
      <dgm:spPr/>
      <dgm:t>
        <a:bodyPr/>
        <a:lstStyle/>
        <a:p>
          <a:endParaRPr lang="sv-SE" i="1" dirty="0"/>
        </a:p>
      </dgm:t>
    </dgm:pt>
    <dgm:pt modelId="{16879303-1FA8-401B-8AE2-B6DEF3CB32AF}" type="parTrans" cxnId="{15FEB395-73AC-405B-BA11-B8E5A298C0B7}">
      <dgm:prSet/>
      <dgm:spPr/>
      <dgm:t>
        <a:bodyPr/>
        <a:lstStyle/>
        <a:p>
          <a:endParaRPr lang="sv-SE"/>
        </a:p>
      </dgm:t>
    </dgm:pt>
    <dgm:pt modelId="{F0E277AC-0F4D-4002-8D6F-838BB2EC62FA}" type="sibTrans" cxnId="{15FEB395-73AC-405B-BA11-B8E5A298C0B7}">
      <dgm:prSet/>
      <dgm:spPr/>
      <dgm:t>
        <a:bodyPr/>
        <a:lstStyle/>
        <a:p>
          <a:endParaRPr lang="sv-SE"/>
        </a:p>
      </dgm:t>
    </dgm:pt>
    <dgm:pt modelId="{EC92C551-7988-4A36-B0A2-90628F570C11}">
      <dgm:prSet phldrT="[Text]"/>
      <dgm:spPr/>
      <dgm:t>
        <a:bodyPr/>
        <a:lstStyle/>
        <a:p>
          <a:r>
            <a:rPr lang="sv-SE" i="1" dirty="0"/>
            <a:t>juli</a:t>
          </a:r>
        </a:p>
      </dgm:t>
    </dgm:pt>
    <dgm:pt modelId="{9C7071ED-CD7A-45D9-8D21-DC3D93320993}" type="parTrans" cxnId="{8AA35FE3-B11C-4B77-A679-43A2EA13E5D8}">
      <dgm:prSet/>
      <dgm:spPr/>
      <dgm:t>
        <a:bodyPr/>
        <a:lstStyle/>
        <a:p>
          <a:endParaRPr lang="sv-SE"/>
        </a:p>
      </dgm:t>
    </dgm:pt>
    <dgm:pt modelId="{E27480CA-C1A5-48A3-90FC-A6EA39A9EBC6}" type="sibTrans" cxnId="{8AA35FE3-B11C-4B77-A679-43A2EA13E5D8}">
      <dgm:prSet/>
      <dgm:spPr/>
      <dgm:t>
        <a:bodyPr/>
        <a:lstStyle/>
        <a:p>
          <a:endParaRPr lang="sv-SE"/>
        </a:p>
      </dgm:t>
    </dgm:pt>
    <dgm:pt modelId="{4B54B428-5E4A-4B25-AB40-5EF4E590753E}">
      <dgm:prSet phldrT="[Text]"/>
      <dgm:spPr/>
      <dgm:t>
        <a:bodyPr/>
        <a:lstStyle/>
        <a:p>
          <a:endParaRPr lang="sv-SE" i="1" dirty="0"/>
        </a:p>
      </dgm:t>
    </dgm:pt>
    <dgm:pt modelId="{D808B836-D36C-4FC9-9AC5-250538CA87D6}" type="parTrans" cxnId="{F5BB8320-BFB7-4F94-B580-F63B0253DF50}">
      <dgm:prSet/>
      <dgm:spPr/>
      <dgm:t>
        <a:bodyPr/>
        <a:lstStyle/>
        <a:p>
          <a:endParaRPr lang="sv-SE"/>
        </a:p>
      </dgm:t>
    </dgm:pt>
    <dgm:pt modelId="{2AAB136E-4B10-459A-84B9-5F9B81D89AAB}" type="sibTrans" cxnId="{F5BB8320-BFB7-4F94-B580-F63B0253DF50}">
      <dgm:prSet/>
      <dgm:spPr/>
      <dgm:t>
        <a:bodyPr/>
        <a:lstStyle/>
        <a:p>
          <a:endParaRPr lang="sv-SE"/>
        </a:p>
      </dgm:t>
    </dgm:pt>
    <dgm:pt modelId="{605EE17E-C531-4B2B-9501-E1930FEAB806}">
      <dgm:prSet phldrT="[Text]"/>
      <dgm:spPr/>
      <dgm:t>
        <a:bodyPr/>
        <a:lstStyle/>
        <a:p>
          <a:r>
            <a:rPr lang="sv-SE" dirty="0"/>
            <a:t>Aug</a:t>
          </a:r>
        </a:p>
      </dgm:t>
    </dgm:pt>
    <dgm:pt modelId="{81A8D9ED-EFB9-444A-AB6F-30D43B0CBE78}" type="parTrans" cxnId="{80EA3995-FA17-4392-9AB5-B2722552AD95}">
      <dgm:prSet/>
      <dgm:spPr/>
      <dgm:t>
        <a:bodyPr/>
        <a:lstStyle/>
        <a:p>
          <a:endParaRPr lang="sv-SE"/>
        </a:p>
      </dgm:t>
    </dgm:pt>
    <dgm:pt modelId="{058208FC-4FEC-4B1A-BB13-E58403FE657F}" type="sibTrans" cxnId="{80EA3995-FA17-4392-9AB5-B2722552AD95}">
      <dgm:prSet/>
      <dgm:spPr/>
      <dgm:t>
        <a:bodyPr/>
        <a:lstStyle/>
        <a:p>
          <a:endParaRPr lang="sv-SE"/>
        </a:p>
      </dgm:t>
    </dgm:pt>
    <dgm:pt modelId="{B4CAA43D-8423-4552-B6E3-1D450E7A0D55}">
      <dgm:prSet phldrT="[Text]"/>
      <dgm:spPr/>
      <dgm:t>
        <a:bodyPr/>
        <a:lstStyle/>
        <a:p>
          <a:r>
            <a:rPr lang="sv-SE" dirty="0"/>
            <a:t>Mål- &amp; strategi-möten (Ledare) </a:t>
          </a:r>
        </a:p>
      </dgm:t>
    </dgm:pt>
    <dgm:pt modelId="{27057EE4-EC0D-4650-A80E-0E70FC3CDD92}" type="parTrans" cxnId="{5D662142-52E3-457A-8B07-69A04FE78216}">
      <dgm:prSet/>
      <dgm:spPr/>
      <dgm:t>
        <a:bodyPr/>
        <a:lstStyle/>
        <a:p>
          <a:endParaRPr lang="sv-SE"/>
        </a:p>
      </dgm:t>
    </dgm:pt>
    <dgm:pt modelId="{BFE9972D-0811-4956-9FB4-D7211BDC9935}" type="sibTrans" cxnId="{5D662142-52E3-457A-8B07-69A04FE78216}">
      <dgm:prSet/>
      <dgm:spPr/>
      <dgm:t>
        <a:bodyPr/>
        <a:lstStyle/>
        <a:p>
          <a:endParaRPr lang="sv-SE"/>
        </a:p>
      </dgm:t>
    </dgm:pt>
    <dgm:pt modelId="{05665DDF-73FF-40C9-BF8C-931B65D5C881}" type="pres">
      <dgm:prSet presAssocID="{E91873B3-585F-46D6-A085-8F6483CBE1F6}" presName="Name0" presStyleCnt="0">
        <dgm:presLayoutVars>
          <dgm:dir/>
          <dgm:animLvl val="lvl"/>
          <dgm:resizeHandles val="exact"/>
        </dgm:presLayoutVars>
      </dgm:prSet>
      <dgm:spPr/>
    </dgm:pt>
    <dgm:pt modelId="{35AE5DC7-2667-45D7-9E9A-81E867A678FC}" type="pres">
      <dgm:prSet presAssocID="{E91873B3-585F-46D6-A085-8F6483CBE1F6}" presName="tSp" presStyleCnt="0"/>
      <dgm:spPr/>
    </dgm:pt>
    <dgm:pt modelId="{C4BCE0EE-1703-4F88-A1AC-C99D555F9428}" type="pres">
      <dgm:prSet presAssocID="{E91873B3-585F-46D6-A085-8F6483CBE1F6}" presName="bSp" presStyleCnt="0"/>
      <dgm:spPr/>
    </dgm:pt>
    <dgm:pt modelId="{3D4F758F-390F-4B90-88E4-F9DF1E4637C0}" type="pres">
      <dgm:prSet presAssocID="{E91873B3-585F-46D6-A085-8F6483CBE1F6}" presName="process" presStyleCnt="0"/>
      <dgm:spPr/>
    </dgm:pt>
    <dgm:pt modelId="{36AA5AEB-F95D-49DE-90C3-60D3527AA76E}" type="pres">
      <dgm:prSet presAssocID="{9C8E9B85-4ACF-4C88-967A-0DFD12982667}" presName="composite1" presStyleCnt="0"/>
      <dgm:spPr/>
    </dgm:pt>
    <dgm:pt modelId="{3A3489DE-28F8-4F85-849D-2B045E634842}" type="pres">
      <dgm:prSet presAssocID="{9C8E9B85-4ACF-4C88-967A-0DFD12982667}" presName="dummyNode1" presStyleLbl="node1" presStyleIdx="0" presStyleCnt="4"/>
      <dgm:spPr/>
    </dgm:pt>
    <dgm:pt modelId="{32CBF66D-67BB-4D5E-8CF6-68B11E346169}" type="pres">
      <dgm:prSet presAssocID="{9C8E9B85-4ACF-4C88-967A-0DFD12982667}" presName="childNode1" presStyleLbl="bgAcc1" presStyleIdx="0" presStyleCnt="4">
        <dgm:presLayoutVars>
          <dgm:bulletEnabled val="1"/>
        </dgm:presLayoutVars>
      </dgm:prSet>
      <dgm:spPr/>
    </dgm:pt>
    <dgm:pt modelId="{69EAC801-5054-4EEB-8E9D-64BB1B230808}" type="pres">
      <dgm:prSet presAssocID="{9C8E9B85-4ACF-4C88-967A-0DFD12982667}" presName="childNode1tx" presStyleLbl="bgAcc1" presStyleIdx="0" presStyleCnt="4">
        <dgm:presLayoutVars>
          <dgm:bulletEnabled val="1"/>
        </dgm:presLayoutVars>
      </dgm:prSet>
      <dgm:spPr/>
    </dgm:pt>
    <dgm:pt modelId="{EAC250FA-01C8-494B-A58E-F84047C133CC}" type="pres">
      <dgm:prSet presAssocID="{9C8E9B85-4ACF-4C88-967A-0DFD12982667}" presName="parentNode1" presStyleLbl="node1" presStyleIdx="0" presStyleCnt="4">
        <dgm:presLayoutVars>
          <dgm:chMax val="1"/>
          <dgm:bulletEnabled val="1"/>
        </dgm:presLayoutVars>
      </dgm:prSet>
      <dgm:spPr/>
    </dgm:pt>
    <dgm:pt modelId="{083FB90C-A1CE-4D68-9853-745FA055E422}" type="pres">
      <dgm:prSet presAssocID="{9C8E9B85-4ACF-4C88-967A-0DFD12982667}" presName="connSite1" presStyleCnt="0"/>
      <dgm:spPr/>
    </dgm:pt>
    <dgm:pt modelId="{0B6BE218-8EA3-4FAB-9D02-97D4684653A9}" type="pres">
      <dgm:prSet presAssocID="{923E6075-AD61-429E-85EF-C30B25D4C2B4}" presName="Name9" presStyleLbl="sibTrans2D1" presStyleIdx="0" presStyleCnt="3"/>
      <dgm:spPr/>
    </dgm:pt>
    <dgm:pt modelId="{8132CFA9-7846-42B1-9A9B-FFB68AF17585}" type="pres">
      <dgm:prSet presAssocID="{CE161CCF-CA22-4C98-9EA8-0BFCD633E152}" presName="composite2" presStyleCnt="0"/>
      <dgm:spPr/>
    </dgm:pt>
    <dgm:pt modelId="{9EF4F82C-B204-4B48-A692-CA3A01E4B07C}" type="pres">
      <dgm:prSet presAssocID="{CE161CCF-CA22-4C98-9EA8-0BFCD633E152}" presName="dummyNode2" presStyleLbl="node1" presStyleIdx="0" presStyleCnt="4"/>
      <dgm:spPr/>
    </dgm:pt>
    <dgm:pt modelId="{A31131A2-9E9A-40B5-B3DC-B3DB3BCFAFBC}" type="pres">
      <dgm:prSet presAssocID="{CE161CCF-CA22-4C98-9EA8-0BFCD633E152}" presName="childNode2" presStyleLbl="bgAcc1" presStyleIdx="1" presStyleCnt="4">
        <dgm:presLayoutVars>
          <dgm:bulletEnabled val="1"/>
        </dgm:presLayoutVars>
      </dgm:prSet>
      <dgm:spPr/>
    </dgm:pt>
    <dgm:pt modelId="{4E3BE37F-8E3E-4585-9656-CA21DBDED317}" type="pres">
      <dgm:prSet presAssocID="{CE161CCF-CA22-4C98-9EA8-0BFCD633E152}" presName="childNode2tx" presStyleLbl="bgAcc1" presStyleIdx="1" presStyleCnt="4">
        <dgm:presLayoutVars>
          <dgm:bulletEnabled val="1"/>
        </dgm:presLayoutVars>
      </dgm:prSet>
      <dgm:spPr/>
    </dgm:pt>
    <dgm:pt modelId="{2FD8F9E8-76A5-4238-965F-FF523DDDA00C}" type="pres">
      <dgm:prSet presAssocID="{CE161CCF-CA22-4C98-9EA8-0BFCD633E152}" presName="parentNode2" presStyleLbl="node1" presStyleIdx="1" presStyleCnt="4">
        <dgm:presLayoutVars>
          <dgm:chMax val="0"/>
          <dgm:bulletEnabled val="1"/>
        </dgm:presLayoutVars>
      </dgm:prSet>
      <dgm:spPr/>
    </dgm:pt>
    <dgm:pt modelId="{5F5DDB7B-BA47-40F8-8DC4-8D23BED6E02E}" type="pres">
      <dgm:prSet presAssocID="{CE161CCF-CA22-4C98-9EA8-0BFCD633E152}" presName="connSite2" presStyleCnt="0"/>
      <dgm:spPr/>
    </dgm:pt>
    <dgm:pt modelId="{BF4175B6-A9B0-4DF3-8E69-F4EBCC3DCD07}" type="pres">
      <dgm:prSet presAssocID="{CCA7D8FF-257A-4509-94B2-940252BC1C65}" presName="Name18" presStyleLbl="sibTrans2D1" presStyleIdx="1" presStyleCnt="3"/>
      <dgm:spPr/>
    </dgm:pt>
    <dgm:pt modelId="{D130E92F-F702-44F4-9E30-C0E71AA19880}" type="pres">
      <dgm:prSet presAssocID="{EC92C551-7988-4A36-B0A2-90628F570C11}" presName="composite1" presStyleCnt="0"/>
      <dgm:spPr/>
    </dgm:pt>
    <dgm:pt modelId="{6694D1BD-52AF-424F-BF62-460064CA8093}" type="pres">
      <dgm:prSet presAssocID="{EC92C551-7988-4A36-B0A2-90628F570C11}" presName="dummyNode1" presStyleLbl="node1" presStyleIdx="1" presStyleCnt="4"/>
      <dgm:spPr/>
    </dgm:pt>
    <dgm:pt modelId="{663BFB40-37C4-4352-AC8F-E68E22BA1F83}" type="pres">
      <dgm:prSet presAssocID="{EC92C551-7988-4A36-B0A2-90628F570C11}" presName="childNode1" presStyleLbl="bgAcc1" presStyleIdx="2" presStyleCnt="4">
        <dgm:presLayoutVars>
          <dgm:bulletEnabled val="1"/>
        </dgm:presLayoutVars>
      </dgm:prSet>
      <dgm:spPr/>
    </dgm:pt>
    <dgm:pt modelId="{A5A16C90-524C-4286-885D-C6CD97797F77}" type="pres">
      <dgm:prSet presAssocID="{EC92C551-7988-4A36-B0A2-90628F570C11}" presName="childNode1tx" presStyleLbl="bgAcc1" presStyleIdx="2" presStyleCnt="4">
        <dgm:presLayoutVars>
          <dgm:bulletEnabled val="1"/>
        </dgm:presLayoutVars>
      </dgm:prSet>
      <dgm:spPr/>
    </dgm:pt>
    <dgm:pt modelId="{F208A1C3-4C56-4674-B93D-0BE5E7CCBF9D}" type="pres">
      <dgm:prSet presAssocID="{EC92C551-7988-4A36-B0A2-90628F570C11}" presName="parentNode1" presStyleLbl="node1" presStyleIdx="2" presStyleCnt="4">
        <dgm:presLayoutVars>
          <dgm:chMax val="1"/>
          <dgm:bulletEnabled val="1"/>
        </dgm:presLayoutVars>
      </dgm:prSet>
      <dgm:spPr/>
    </dgm:pt>
    <dgm:pt modelId="{BA060B6E-5372-46E0-8223-2DA216371FF8}" type="pres">
      <dgm:prSet presAssocID="{EC92C551-7988-4A36-B0A2-90628F570C11}" presName="connSite1" presStyleCnt="0"/>
      <dgm:spPr/>
    </dgm:pt>
    <dgm:pt modelId="{0ED4256B-26B8-4465-A0BF-C58F68142A48}" type="pres">
      <dgm:prSet presAssocID="{E27480CA-C1A5-48A3-90FC-A6EA39A9EBC6}" presName="Name9" presStyleLbl="sibTrans2D1" presStyleIdx="2" presStyleCnt="3"/>
      <dgm:spPr/>
    </dgm:pt>
    <dgm:pt modelId="{3EADB8FB-9224-4F18-AA95-85FB0ADD72B5}" type="pres">
      <dgm:prSet presAssocID="{605EE17E-C531-4B2B-9501-E1930FEAB806}" presName="composite2" presStyleCnt="0"/>
      <dgm:spPr/>
    </dgm:pt>
    <dgm:pt modelId="{A36BE52E-5C91-403C-9E9F-17CB107D2DD9}" type="pres">
      <dgm:prSet presAssocID="{605EE17E-C531-4B2B-9501-E1930FEAB806}" presName="dummyNode2" presStyleLbl="node1" presStyleIdx="2" presStyleCnt="4"/>
      <dgm:spPr/>
    </dgm:pt>
    <dgm:pt modelId="{FD9D6560-F33E-42F2-945B-237639AA647A}" type="pres">
      <dgm:prSet presAssocID="{605EE17E-C531-4B2B-9501-E1930FEAB806}" presName="childNode2" presStyleLbl="bgAcc1" presStyleIdx="3" presStyleCnt="4">
        <dgm:presLayoutVars>
          <dgm:bulletEnabled val="1"/>
        </dgm:presLayoutVars>
      </dgm:prSet>
      <dgm:spPr/>
    </dgm:pt>
    <dgm:pt modelId="{A846A14C-97A2-47C1-A5A9-BB939DCD7F10}" type="pres">
      <dgm:prSet presAssocID="{605EE17E-C531-4B2B-9501-E1930FEAB806}" presName="childNode2tx" presStyleLbl="bgAcc1" presStyleIdx="3" presStyleCnt="4">
        <dgm:presLayoutVars>
          <dgm:bulletEnabled val="1"/>
        </dgm:presLayoutVars>
      </dgm:prSet>
      <dgm:spPr/>
    </dgm:pt>
    <dgm:pt modelId="{F7F49E88-9994-41C1-AFD7-92FD54DC18BB}" type="pres">
      <dgm:prSet presAssocID="{605EE17E-C531-4B2B-9501-E1930FEAB806}" presName="parentNode2" presStyleLbl="node1" presStyleIdx="3" presStyleCnt="4">
        <dgm:presLayoutVars>
          <dgm:chMax val="0"/>
          <dgm:bulletEnabled val="1"/>
        </dgm:presLayoutVars>
      </dgm:prSet>
      <dgm:spPr/>
    </dgm:pt>
    <dgm:pt modelId="{47284ECF-1DA7-44E6-8ACC-71C903BFFF3E}" type="pres">
      <dgm:prSet presAssocID="{605EE17E-C531-4B2B-9501-E1930FEAB806}" presName="connSite2" presStyleCnt="0"/>
      <dgm:spPr/>
    </dgm:pt>
  </dgm:ptLst>
  <dgm:cxnLst>
    <dgm:cxn modelId="{C477FC02-109A-4B7A-AA1C-036EC385C07A}" type="presOf" srcId="{4B54B428-5E4A-4B25-AB40-5EF4E590753E}" destId="{A5A16C90-524C-4286-885D-C6CD97797F77}" srcOrd="1" destOrd="0" presId="urn:microsoft.com/office/officeart/2005/8/layout/hProcess4"/>
    <dgm:cxn modelId="{AC8AAC03-4E59-4EEB-84A6-12B65C3E99E8}" type="presOf" srcId="{EC92C551-7988-4A36-B0A2-90628F570C11}" destId="{F208A1C3-4C56-4674-B93D-0BE5E7CCBF9D}" srcOrd="0" destOrd="0" presId="urn:microsoft.com/office/officeart/2005/8/layout/hProcess4"/>
    <dgm:cxn modelId="{CAE94815-5ADB-48FF-B5F4-F480F15570B4}" type="presOf" srcId="{16D70952-E534-4545-A21C-E8D0FC01A0EA}" destId="{4E3BE37F-8E3E-4585-9656-CA21DBDED317}" srcOrd="1" destOrd="0" presId="urn:microsoft.com/office/officeart/2005/8/layout/hProcess4"/>
    <dgm:cxn modelId="{9004B21B-3E34-428D-A387-632D9A227DE9}" type="presOf" srcId="{E91873B3-585F-46D6-A085-8F6483CBE1F6}" destId="{05665DDF-73FF-40C9-BF8C-931B65D5C881}" srcOrd="0" destOrd="0" presId="urn:microsoft.com/office/officeart/2005/8/layout/hProcess4"/>
    <dgm:cxn modelId="{F5BB8320-BFB7-4F94-B580-F63B0253DF50}" srcId="{EC92C551-7988-4A36-B0A2-90628F570C11}" destId="{4B54B428-5E4A-4B25-AB40-5EF4E590753E}" srcOrd="0" destOrd="0" parTransId="{D808B836-D36C-4FC9-9AC5-250538CA87D6}" sibTransId="{2AAB136E-4B10-459A-84B9-5F9B81D89AAB}"/>
    <dgm:cxn modelId="{3BD73A22-A411-4029-8826-C5F31FF5859B}" type="presOf" srcId="{E27480CA-C1A5-48A3-90FC-A6EA39A9EBC6}" destId="{0ED4256B-26B8-4465-A0BF-C58F68142A48}" srcOrd="0" destOrd="0" presId="urn:microsoft.com/office/officeart/2005/8/layout/hProcess4"/>
    <dgm:cxn modelId="{26CCA329-C05A-449E-8691-37C489614327}" type="presOf" srcId="{923E6075-AD61-429E-85EF-C30B25D4C2B4}" destId="{0B6BE218-8EA3-4FAB-9D02-97D4684653A9}" srcOrd="0" destOrd="0" presId="urn:microsoft.com/office/officeart/2005/8/layout/hProcess4"/>
    <dgm:cxn modelId="{5784D429-C3B3-4C31-B7CE-673F80B7BE50}" type="presOf" srcId="{833A4448-25AD-49E1-8642-92B8CC967E29}" destId="{32CBF66D-67BB-4D5E-8CF6-68B11E346169}" srcOrd="0" destOrd="0" presId="urn:microsoft.com/office/officeart/2005/8/layout/hProcess4"/>
    <dgm:cxn modelId="{0C57BC39-86DC-4634-81BD-389F1FCA1F66}" srcId="{9C8E9B85-4ACF-4C88-967A-0DFD12982667}" destId="{833A4448-25AD-49E1-8642-92B8CC967E29}" srcOrd="0" destOrd="0" parTransId="{BCFE0C2A-2A34-4B50-B7B1-266883839B30}" sibTransId="{9611F312-839A-4791-8FD8-5527665FB410}"/>
    <dgm:cxn modelId="{5D662142-52E3-457A-8B07-69A04FE78216}" srcId="{605EE17E-C531-4B2B-9501-E1930FEAB806}" destId="{B4CAA43D-8423-4552-B6E3-1D450E7A0D55}" srcOrd="0" destOrd="0" parTransId="{27057EE4-EC0D-4650-A80E-0E70FC3CDD92}" sibTransId="{BFE9972D-0811-4956-9FB4-D7211BDC9935}"/>
    <dgm:cxn modelId="{1AD3CA49-CF8A-4AE3-9B99-81E2E38722F6}" type="presOf" srcId="{CCA7D8FF-257A-4509-94B2-940252BC1C65}" destId="{BF4175B6-A9B0-4DF3-8E69-F4EBCC3DCD07}" srcOrd="0" destOrd="0" presId="urn:microsoft.com/office/officeart/2005/8/layout/hProcess4"/>
    <dgm:cxn modelId="{74897F6D-E909-4894-805D-6A7080667BB5}" srcId="{CE161CCF-CA22-4C98-9EA8-0BFCD633E152}" destId="{16D70952-E534-4545-A21C-E8D0FC01A0EA}" srcOrd="0" destOrd="0" parTransId="{5224112D-D88E-4A01-BB53-911AECF26FE6}" sibTransId="{971683C4-4244-4019-92A6-7A8A118A7168}"/>
    <dgm:cxn modelId="{B6C5976F-055C-4F6D-8A9D-75F6CD8F21FA}" type="presOf" srcId="{9C8E9B85-4ACF-4C88-967A-0DFD12982667}" destId="{EAC250FA-01C8-494B-A58E-F84047C133CC}" srcOrd="0" destOrd="0" presId="urn:microsoft.com/office/officeart/2005/8/layout/hProcess4"/>
    <dgm:cxn modelId="{E972CE50-C316-44D7-B0EE-E0D5CFB40699}" type="presOf" srcId="{605EE17E-C531-4B2B-9501-E1930FEAB806}" destId="{F7F49E88-9994-41C1-AFD7-92FD54DC18BB}" srcOrd="0" destOrd="0" presId="urn:microsoft.com/office/officeart/2005/8/layout/hProcess4"/>
    <dgm:cxn modelId="{A21ADC57-DDE7-4C7B-972B-A71FD570846B}" type="presOf" srcId="{CE161CCF-CA22-4C98-9EA8-0BFCD633E152}" destId="{2FD8F9E8-76A5-4238-965F-FF523DDDA00C}" srcOrd="0" destOrd="0" presId="urn:microsoft.com/office/officeart/2005/8/layout/hProcess4"/>
    <dgm:cxn modelId="{DC761E59-F4E6-4F7C-92B2-AE1B9203BD9D}" srcId="{E91873B3-585F-46D6-A085-8F6483CBE1F6}" destId="{CE161CCF-CA22-4C98-9EA8-0BFCD633E152}" srcOrd="1" destOrd="0" parTransId="{79B557C7-9991-417C-87FF-1C8F0A10D732}" sibTransId="{CCA7D8FF-257A-4509-94B2-940252BC1C65}"/>
    <dgm:cxn modelId="{5A3DA190-6148-400C-8861-0DA6CD2F1588}" type="presOf" srcId="{B4CAA43D-8423-4552-B6E3-1D450E7A0D55}" destId="{A846A14C-97A2-47C1-A5A9-BB939DCD7F10}" srcOrd="1" destOrd="0" presId="urn:microsoft.com/office/officeart/2005/8/layout/hProcess4"/>
    <dgm:cxn modelId="{80EA3995-FA17-4392-9AB5-B2722552AD95}" srcId="{E91873B3-585F-46D6-A085-8F6483CBE1F6}" destId="{605EE17E-C531-4B2B-9501-E1930FEAB806}" srcOrd="3" destOrd="0" parTransId="{81A8D9ED-EFB9-444A-AB6F-30D43B0CBE78}" sibTransId="{058208FC-4FEC-4B1A-BB13-E58403FE657F}"/>
    <dgm:cxn modelId="{15FEB395-73AC-405B-BA11-B8E5A298C0B7}" srcId="{CE161CCF-CA22-4C98-9EA8-0BFCD633E152}" destId="{85B784CC-1280-4975-8A9B-F863A6900510}" srcOrd="1" destOrd="0" parTransId="{16879303-1FA8-401B-8AE2-B6DEF3CB32AF}" sibTransId="{F0E277AC-0F4D-4002-8D6F-838BB2EC62FA}"/>
    <dgm:cxn modelId="{19A98F9A-F946-4B75-9E2C-29440A77572B}" type="presOf" srcId="{833A4448-25AD-49E1-8642-92B8CC967E29}" destId="{69EAC801-5054-4EEB-8E9D-64BB1B230808}" srcOrd="1" destOrd="0" presId="urn:microsoft.com/office/officeart/2005/8/layout/hProcess4"/>
    <dgm:cxn modelId="{000EB0A2-32D6-4C3C-B84E-DB7D9EC419EB}" srcId="{E91873B3-585F-46D6-A085-8F6483CBE1F6}" destId="{9C8E9B85-4ACF-4C88-967A-0DFD12982667}" srcOrd="0" destOrd="0" parTransId="{36DDFFEA-ADFF-467F-BB12-06CCA6F2C8AC}" sibTransId="{923E6075-AD61-429E-85EF-C30B25D4C2B4}"/>
    <dgm:cxn modelId="{93D025CC-5E19-4405-9E91-FB333059C6EC}" type="presOf" srcId="{16D70952-E534-4545-A21C-E8D0FC01A0EA}" destId="{A31131A2-9E9A-40B5-B3DC-B3DB3BCFAFBC}" srcOrd="0" destOrd="0" presId="urn:microsoft.com/office/officeart/2005/8/layout/hProcess4"/>
    <dgm:cxn modelId="{5B212DD6-26BE-4D95-8E11-B1402B410D0C}" type="presOf" srcId="{4B54B428-5E4A-4B25-AB40-5EF4E590753E}" destId="{663BFB40-37C4-4352-AC8F-E68E22BA1F83}" srcOrd="0" destOrd="0" presId="urn:microsoft.com/office/officeart/2005/8/layout/hProcess4"/>
    <dgm:cxn modelId="{932B9CD9-09A9-44C3-AC38-0C0613B62CB8}" type="presOf" srcId="{85B784CC-1280-4975-8A9B-F863A6900510}" destId="{4E3BE37F-8E3E-4585-9656-CA21DBDED317}" srcOrd="1" destOrd="1" presId="urn:microsoft.com/office/officeart/2005/8/layout/hProcess4"/>
    <dgm:cxn modelId="{E269C4DD-B9F0-4C7D-9AB7-9231B32844C9}" type="presOf" srcId="{B4CAA43D-8423-4552-B6E3-1D450E7A0D55}" destId="{FD9D6560-F33E-42F2-945B-237639AA647A}" srcOrd="0" destOrd="0" presId="urn:microsoft.com/office/officeart/2005/8/layout/hProcess4"/>
    <dgm:cxn modelId="{8AA35FE3-B11C-4B77-A679-43A2EA13E5D8}" srcId="{E91873B3-585F-46D6-A085-8F6483CBE1F6}" destId="{EC92C551-7988-4A36-B0A2-90628F570C11}" srcOrd="2" destOrd="0" parTransId="{9C7071ED-CD7A-45D9-8D21-DC3D93320993}" sibTransId="{E27480CA-C1A5-48A3-90FC-A6EA39A9EBC6}"/>
    <dgm:cxn modelId="{BC75EDF3-B1C8-4DC1-8022-E8DB86A390B6}" type="presOf" srcId="{85B784CC-1280-4975-8A9B-F863A6900510}" destId="{A31131A2-9E9A-40B5-B3DC-B3DB3BCFAFBC}" srcOrd="0" destOrd="1" presId="urn:microsoft.com/office/officeart/2005/8/layout/hProcess4"/>
    <dgm:cxn modelId="{A5704429-6F78-413A-BE55-92B1FCC11DF8}" type="presParOf" srcId="{05665DDF-73FF-40C9-BF8C-931B65D5C881}" destId="{35AE5DC7-2667-45D7-9E9A-81E867A678FC}" srcOrd="0" destOrd="0" presId="urn:microsoft.com/office/officeart/2005/8/layout/hProcess4"/>
    <dgm:cxn modelId="{1E3318FC-BB33-4D07-B708-32612A27F12E}" type="presParOf" srcId="{05665DDF-73FF-40C9-BF8C-931B65D5C881}" destId="{C4BCE0EE-1703-4F88-A1AC-C99D555F9428}" srcOrd="1" destOrd="0" presId="urn:microsoft.com/office/officeart/2005/8/layout/hProcess4"/>
    <dgm:cxn modelId="{A88EC3F7-609F-4122-9B5D-58CFDE0B158F}" type="presParOf" srcId="{05665DDF-73FF-40C9-BF8C-931B65D5C881}" destId="{3D4F758F-390F-4B90-88E4-F9DF1E4637C0}" srcOrd="2" destOrd="0" presId="urn:microsoft.com/office/officeart/2005/8/layout/hProcess4"/>
    <dgm:cxn modelId="{282EE1AE-548F-40EA-9C4B-EF7CD23C082F}" type="presParOf" srcId="{3D4F758F-390F-4B90-88E4-F9DF1E4637C0}" destId="{36AA5AEB-F95D-49DE-90C3-60D3527AA76E}" srcOrd="0" destOrd="0" presId="urn:microsoft.com/office/officeart/2005/8/layout/hProcess4"/>
    <dgm:cxn modelId="{DCD09D63-C6A4-42F1-BA70-FF5FB897C45C}" type="presParOf" srcId="{36AA5AEB-F95D-49DE-90C3-60D3527AA76E}" destId="{3A3489DE-28F8-4F85-849D-2B045E634842}" srcOrd="0" destOrd="0" presId="urn:microsoft.com/office/officeart/2005/8/layout/hProcess4"/>
    <dgm:cxn modelId="{CAF1977D-5801-4568-8331-58E84BCD5495}" type="presParOf" srcId="{36AA5AEB-F95D-49DE-90C3-60D3527AA76E}" destId="{32CBF66D-67BB-4D5E-8CF6-68B11E346169}" srcOrd="1" destOrd="0" presId="urn:microsoft.com/office/officeart/2005/8/layout/hProcess4"/>
    <dgm:cxn modelId="{81F8381A-2135-4D88-A811-B77ADABF55A7}" type="presParOf" srcId="{36AA5AEB-F95D-49DE-90C3-60D3527AA76E}" destId="{69EAC801-5054-4EEB-8E9D-64BB1B230808}" srcOrd="2" destOrd="0" presId="urn:microsoft.com/office/officeart/2005/8/layout/hProcess4"/>
    <dgm:cxn modelId="{5E913391-48FD-4D1E-AC63-19F45F8E49E4}" type="presParOf" srcId="{36AA5AEB-F95D-49DE-90C3-60D3527AA76E}" destId="{EAC250FA-01C8-494B-A58E-F84047C133CC}" srcOrd="3" destOrd="0" presId="urn:microsoft.com/office/officeart/2005/8/layout/hProcess4"/>
    <dgm:cxn modelId="{C81B1254-5BCB-4A2F-A99E-32AA094798CB}" type="presParOf" srcId="{36AA5AEB-F95D-49DE-90C3-60D3527AA76E}" destId="{083FB90C-A1CE-4D68-9853-745FA055E422}" srcOrd="4" destOrd="0" presId="urn:microsoft.com/office/officeart/2005/8/layout/hProcess4"/>
    <dgm:cxn modelId="{E7C7A289-5551-40F1-89B9-7E04A3BDDF39}" type="presParOf" srcId="{3D4F758F-390F-4B90-88E4-F9DF1E4637C0}" destId="{0B6BE218-8EA3-4FAB-9D02-97D4684653A9}" srcOrd="1" destOrd="0" presId="urn:microsoft.com/office/officeart/2005/8/layout/hProcess4"/>
    <dgm:cxn modelId="{974A61A9-C259-48E8-93C6-8E70994EE525}" type="presParOf" srcId="{3D4F758F-390F-4B90-88E4-F9DF1E4637C0}" destId="{8132CFA9-7846-42B1-9A9B-FFB68AF17585}" srcOrd="2" destOrd="0" presId="urn:microsoft.com/office/officeart/2005/8/layout/hProcess4"/>
    <dgm:cxn modelId="{F0D8CA43-183C-494C-BF15-D2796E05A860}" type="presParOf" srcId="{8132CFA9-7846-42B1-9A9B-FFB68AF17585}" destId="{9EF4F82C-B204-4B48-A692-CA3A01E4B07C}" srcOrd="0" destOrd="0" presId="urn:microsoft.com/office/officeart/2005/8/layout/hProcess4"/>
    <dgm:cxn modelId="{28815685-4EC0-4863-9DBD-54F2CBD61866}" type="presParOf" srcId="{8132CFA9-7846-42B1-9A9B-FFB68AF17585}" destId="{A31131A2-9E9A-40B5-B3DC-B3DB3BCFAFBC}" srcOrd="1" destOrd="0" presId="urn:microsoft.com/office/officeart/2005/8/layout/hProcess4"/>
    <dgm:cxn modelId="{14C65747-3CD1-45AB-A35C-885705FA5A7B}" type="presParOf" srcId="{8132CFA9-7846-42B1-9A9B-FFB68AF17585}" destId="{4E3BE37F-8E3E-4585-9656-CA21DBDED317}" srcOrd="2" destOrd="0" presId="urn:microsoft.com/office/officeart/2005/8/layout/hProcess4"/>
    <dgm:cxn modelId="{782B31E2-DDF1-4C05-881E-AEE469C3FED3}" type="presParOf" srcId="{8132CFA9-7846-42B1-9A9B-FFB68AF17585}" destId="{2FD8F9E8-76A5-4238-965F-FF523DDDA00C}" srcOrd="3" destOrd="0" presId="urn:microsoft.com/office/officeart/2005/8/layout/hProcess4"/>
    <dgm:cxn modelId="{2ED07D1B-A9E9-4655-8879-EE754848E70A}" type="presParOf" srcId="{8132CFA9-7846-42B1-9A9B-FFB68AF17585}" destId="{5F5DDB7B-BA47-40F8-8DC4-8D23BED6E02E}" srcOrd="4" destOrd="0" presId="urn:microsoft.com/office/officeart/2005/8/layout/hProcess4"/>
    <dgm:cxn modelId="{3E0C9967-9C65-46A9-B385-FF7792373370}" type="presParOf" srcId="{3D4F758F-390F-4B90-88E4-F9DF1E4637C0}" destId="{BF4175B6-A9B0-4DF3-8E69-F4EBCC3DCD07}" srcOrd="3" destOrd="0" presId="urn:microsoft.com/office/officeart/2005/8/layout/hProcess4"/>
    <dgm:cxn modelId="{7CD5E188-BD3F-40E9-BEEA-3333A123584E}" type="presParOf" srcId="{3D4F758F-390F-4B90-88E4-F9DF1E4637C0}" destId="{D130E92F-F702-44F4-9E30-C0E71AA19880}" srcOrd="4" destOrd="0" presId="urn:microsoft.com/office/officeart/2005/8/layout/hProcess4"/>
    <dgm:cxn modelId="{BBD1937F-FFA8-4BAB-AE50-5D822D1DE658}" type="presParOf" srcId="{D130E92F-F702-44F4-9E30-C0E71AA19880}" destId="{6694D1BD-52AF-424F-BF62-460064CA8093}" srcOrd="0" destOrd="0" presId="urn:microsoft.com/office/officeart/2005/8/layout/hProcess4"/>
    <dgm:cxn modelId="{F309C4F4-8CAC-4FA0-99D5-9ED72E9F4865}" type="presParOf" srcId="{D130E92F-F702-44F4-9E30-C0E71AA19880}" destId="{663BFB40-37C4-4352-AC8F-E68E22BA1F83}" srcOrd="1" destOrd="0" presId="urn:microsoft.com/office/officeart/2005/8/layout/hProcess4"/>
    <dgm:cxn modelId="{D4515A8A-A4AE-456F-8864-8CBC7B70A14E}" type="presParOf" srcId="{D130E92F-F702-44F4-9E30-C0E71AA19880}" destId="{A5A16C90-524C-4286-885D-C6CD97797F77}" srcOrd="2" destOrd="0" presId="urn:microsoft.com/office/officeart/2005/8/layout/hProcess4"/>
    <dgm:cxn modelId="{0E620B15-8542-4D83-A206-DCC9CFC87973}" type="presParOf" srcId="{D130E92F-F702-44F4-9E30-C0E71AA19880}" destId="{F208A1C3-4C56-4674-B93D-0BE5E7CCBF9D}" srcOrd="3" destOrd="0" presId="urn:microsoft.com/office/officeart/2005/8/layout/hProcess4"/>
    <dgm:cxn modelId="{AEA07B06-7364-453F-84D2-EAF12AE66C25}" type="presParOf" srcId="{D130E92F-F702-44F4-9E30-C0E71AA19880}" destId="{BA060B6E-5372-46E0-8223-2DA216371FF8}" srcOrd="4" destOrd="0" presId="urn:microsoft.com/office/officeart/2005/8/layout/hProcess4"/>
    <dgm:cxn modelId="{51FC55BD-B190-4911-A98B-1897045BDBB3}" type="presParOf" srcId="{3D4F758F-390F-4B90-88E4-F9DF1E4637C0}" destId="{0ED4256B-26B8-4465-A0BF-C58F68142A48}" srcOrd="5" destOrd="0" presId="urn:microsoft.com/office/officeart/2005/8/layout/hProcess4"/>
    <dgm:cxn modelId="{D120CDB5-3C2D-4C6E-B2CE-7EA7C75C5BE7}" type="presParOf" srcId="{3D4F758F-390F-4B90-88E4-F9DF1E4637C0}" destId="{3EADB8FB-9224-4F18-AA95-85FB0ADD72B5}" srcOrd="6" destOrd="0" presId="urn:microsoft.com/office/officeart/2005/8/layout/hProcess4"/>
    <dgm:cxn modelId="{0A77789D-1534-44A2-A35A-B0953F2081D4}" type="presParOf" srcId="{3EADB8FB-9224-4F18-AA95-85FB0ADD72B5}" destId="{A36BE52E-5C91-403C-9E9F-17CB107D2DD9}" srcOrd="0" destOrd="0" presId="urn:microsoft.com/office/officeart/2005/8/layout/hProcess4"/>
    <dgm:cxn modelId="{BCABCCFB-D9EF-42C7-A91A-D9D743F718EF}" type="presParOf" srcId="{3EADB8FB-9224-4F18-AA95-85FB0ADD72B5}" destId="{FD9D6560-F33E-42F2-945B-237639AA647A}" srcOrd="1" destOrd="0" presId="urn:microsoft.com/office/officeart/2005/8/layout/hProcess4"/>
    <dgm:cxn modelId="{80B70840-4455-4ACD-81D9-8F25DDCD5030}" type="presParOf" srcId="{3EADB8FB-9224-4F18-AA95-85FB0ADD72B5}" destId="{A846A14C-97A2-47C1-A5A9-BB939DCD7F10}" srcOrd="2" destOrd="0" presId="urn:microsoft.com/office/officeart/2005/8/layout/hProcess4"/>
    <dgm:cxn modelId="{E72B1DB0-B409-41F0-9F3F-23FC9CDFCDCF}" type="presParOf" srcId="{3EADB8FB-9224-4F18-AA95-85FB0ADD72B5}" destId="{F7F49E88-9994-41C1-AFD7-92FD54DC18BB}" srcOrd="3" destOrd="0" presId="urn:microsoft.com/office/officeart/2005/8/layout/hProcess4"/>
    <dgm:cxn modelId="{18E91E65-3C74-45BB-BFF7-CEEBFFF2C95B}" type="presParOf" srcId="{3EADB8FB-9224-4F18-AA95-85FB0ADD72B5}" destId="{47284ECF-1DA7-44E6-8ACC-71C903BFFF3E}" srcOrd="4" destOrd="0" presId="urn:microsoft.com/office/officeart/2005/8/layout/hProcess4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E91873B3-585F-46D6-A085-8F6483CBE1F6}" type="doc">
      <dgm:prSet loTypeId="urn:microsoft.com/office/officeart/2005/8/layout/hProcess4" loCatId="process" qsTypeId="urn:microsoft.com/office/officeart/2005/8/quickstyle/simple5" qsCatId="simple" csTypeId="urn:microsoft.com/office/officeart/2005/8/colors/accent1_3" csCatId="accent1" phldr="1"/>
      <dgm:spPr/>
      <dgm:t>
        <a:bodyPr/>
        <a:lstStyle/>
        <a:p>
          <a:endParaRPr lang="sv-SE"/>
        </a:p>
      </dgm:t>
    </dgm:pt>
    <dgm:pt modelId="{730C9C77-0790-48FE-85AE-5A193DA4CF74}">
      <dgm:prSet phldrT="[Text]"/>
      <dgm:spPr/>
      <dgm:t>
        <a:bodyPr/>
        <a:lstStyle/>
        <a:p>
          <a:r>
            <a:rPr lang="sv-SE" dirty="0"/>
            <a:t>Sep</a:t>
          </a:r>
        </a:p>
      </dgm:t>
    </dgm:pt>
    <dgm:pt modelId="{8D596388-4891-4D60-B743-F3DD7C386C11}" type="parTrans" cxnId="{F22CD0B7-4EC4-4C9E-A49C-D79CB7011C66}">
      <dgm:prSet/>
      <dgm:spPr/>
      <dgm:t>
        <a:bodyPr/>
        <a:lstStyle/>
        <a:p>
          <a:endParaRPr lang="sv-SE"/>
        </a:p>
      </dgm:t>
    </dgm:pt>
    <dgm:pt modelId="{3964B1BA-3922-4548-8AEA-E4AB56785F10}" type="sibTrans" cxnId="{F22CD0B7-4EC4-4C9E-A49C-D79CB7011C66}">
      <dgm:prSet/>
      <dgm:spPr/>
      <dgm:t>
        <a:bodyPr/>
        <a:lstStyle/>
        <a:p>
          <a:endParaRPr lang="sv-SE"/>
        </a:p>
      </dgm:t>
    </dgm:pt>
    <dgm:pt modelId="{93A6D452-8F11-4000-BF78-7D0D5BF2CBD0}">
      <dgm:prSet phldrT="[Text]"/>
      <dgm:spPr/>
      <dgm:t>
        <a:bodyPr/>
        <a:lstStyle/>
        <a:p>
          <a:r>
            <a:rPr lang="sv-SE" dirty="0"/>
            <a:t>Okt</a:t>
          </a:r>
        </a:p>
      </dgm:t>
    </dgm:pt>
    <dgm:pt modelId="{65933825-8086-43E4-9543-335A86633B55}" type="parTrans" cxnId="{81C594B8-EB3A-4B4A-ABD8-1A5FD8A7FBCC}">
      <dgm:prSet/>
      <dgm:spPr/>
      <dgm:t>
        <a:bodyPr/>
        <a:lstStyle/>
        <a:p>
          <a:endParaRPr lang="sv-SE"/>
        </a:p>
      </dgm:t>
    </dgm:pt>
    <dgm:pt modelId="{4E430457-AAE1-4C86-97B0-6E08A477B383}" type="sibTrans" cxnId="{81C594B8-EB3A-4B4A-ABD8-1A5FD8A7FBCC}">
      <dgm:prSet/>
      <dgm:spPr/>
      <dgm:t>
        <a:bodyPr/>
        <a:lstStyle/>
        <a:p>
          <a:endParaRPr lang="sv-SE"/>
        </a:p>
      </dgm:t>
    </dgm:pt>
    <dgm:pt modelId="{759C5E12-EF8B-4991-819D-31AB5DA4067F}">
      <dgm:prSet phldrT="[Text]"/>
      <dgm:spPr/>
      <dgm:t>
        <a:bodyPr/>
        <a:lstStyle/>
        <a:p>
          <a:r>
            <a:rPr lang="sv-SE" dirty="0"/>
            <a:t>Nov</a:t>
          </a:r>
        </a:p>
      </dgm:t>
    </dgm:pt>
    <dgm:pt modelId="{CF8BF278-7078-4376-B599-4DDAC69041CB}" type="parTrans" cxnId="{FCE837BD-667C-4FC3-8437-9E6BEB6D1990}">
      <dgm:prSet/>
      <dgm:spPr/>
      <dgm:t>
        <a:bodyPr/>
        <a:lstStyle/>
        <a:p>
          <a:endParaRPr lang="sv-SE"/>
        </a:p>
      </dgm:t>
    </dgm:pt>
    <dgm:pt modelId="{0D48CD2E-803D-469C-A0F0-8E078D08FBF9}" type="sibTrans" cxnId="{FCE837BD-667C-4FC3-8437-9E6BEB6D1990}">
      <dgm:prSet/>
      <dgm:spPr/>
      <dgm:t>
        <a:bodyPr/>
        <a:lstStyle/>
        <a:p>
          <a:endParaRPr lang="sv-SE"/>
        </a:p>
      </dgm:t>
    </dgm:pt>
    <dgm:pt modelId="{E7DB2BDC-8620-4B42-B67B-C856CADE4908}">
      <dgm:prSet phldrT="[Text]"/>
      <dgm:spPr/>
      <dgm:t>
        <a:bodyPr/>
        <a:lstStyle/>
        <a:p>
          <a:endParaRPr lang="sv-SE" dirty="0"/>
        </a:p>
      </dgm:t>
    </dgm:pt>
    <dgm:pt modelId="{CF0EB0A4-DA85-4D39-9780-E5ED8D26A243}" type="parTrans" cxnId="{4780BC93-A0FA-43E3-8F87-7AE940C7F75F}">
      <dgm:prSet/>
      <dgm:spPr/>
      <dgm:t>
        <a:bodyPr/>
        <a:lstStyle/>
        <a:p>
          <a:endParaRPr lang="sv-SE"/>
        </a:p>
      </dgm:t>
    </dgm:pt>
    <dgm:pt modelId="{523A25D6-DE9F-40F0-B28F-DD272A66FF2E}" type="sibTrans" cxnId="{4780BC93-A0FA-43E3-8F87-7AE940C7F75F}">
      <dgm:prSet/>
      <dgm:spPr/>
      <dgm:t>
        <a:bodyPr/>
        <a:lstStyle/>
        <a:p>
          <a:endParaRPr lang="sv-SE"/>
        </a:p>
      </dgm:t>
    </dgm:pt>
    <dgm:pt modelId="{4293D078-E88A-4138-AF36-997E70FA68EC}">
      <dgm:prSet phldrT="[Text]"/>
      <dgm:spPr/>
      <dgm:t>
        <a:bodyPr/>
        <a:lstStyle/>
        <a:p>
          <a:r>
            <a:rPr lang="sv-SE" dirty="0"/>
            <a:t>Dec </a:t>
          </a:r>
        </a:p>
      </dgm:t>
    </dgm:pt>
    <dgm:pt modelId="{F90CF856-8186-4219-80B1-D797BA9E2719}" type="parTrans" cxnId="{F7599167-4941-42FC-84CE-FF13C2885B98}">
      <dgm:prSet/>
      <dgm:spPr/>
      <dgm:t>
        <a:bodyPr/>
        <a:lstStyle/>
        <a:p>
          <a:endParaRPr lang="sv-SE"/>
        </a:p>
      </dgm:t>
    </dgm:pt>
    <dgm:pt modelId="{76EFD31C-E470-41A4-B751-7340D96381A4}" type="sibTrans" cxnId="{F7599167-4941-42FC-84CE-FF13C2885B98}">
      <dgm:prSet/>
      <dgm:spPr/>
      <dgm:t>
        <a:bodyPr/>
        <a:lstStyle/>
        <a:p>
          <a:endParaRPr lang="sv-SE"/>
        </a:p>
      </dgm:t>
    </dgm:pt>
    <dgm:pt modelId="{B505FFEE-ADA3-4F56-B808-BE1D1FB733BC}">
      <dgm:prSet phldrT="[Text]"/>
      <dgm:spPr/>
      <dgm:t>
        <a:bodyPr/>
        <a:lstStyle/>
        <a:p>
          <a:endParaRPr lang="sv-SE" dirty="0"/>
        </a:p>
      </dgm:t>
    </dgm:pt>
    <dgm:pt modelId="{67AE4AB0-9929-44CE-BBE5-0B3DF455CC8F}" type="parTrans" cxnId="{1BF4A696-07F0-43C3-9C7D-237A894A6583}">
      <dgm:prSet/>
      <dgm:spPr/>
      <dgm:t>
        <a:bodyPr/>
        <a:lstStyle/>
        <a:p>
          <a:endParaRPr lang="sv-SE"/>
        </a:p>
      </dgm:t>
    </dgm:pt>
    <dgm:pt modelId="{9989B2DA-115F-459A-BEA3-B332DC2747E7}" type="sibTrans" cxnId="{1BF4A696-07F0-43C3-9C7D-237A894A6583}">
      <dgm:prSet/>
      <dgm:spPr/>
      <dgm:t>
        <a:bodyPr/>
        <a:lstStyle/>
        <a:p>
          <a:endParaRPr lang="sv-SE"/>
        </a:p>
      </dgm:t>
    </dgm:pt>
    <dgm:pt modelId="{04BD58EA-9790-43B1-AC89-97C1115AD895}">
      <dgm:prSet phldrT="[Text]"/>
      <dgm:spPr/>
      <dgm:t>
        <a:bodyPr/>
        <a:lstStyle/>
        <a:p>
          <a:r>
            <a:rPr lang="sv-SE" dirty="0"/>
            <a:t>Uppföljning Mål &amp; strategi (Team)</a:t>
          </a:r>
        </a:p>
      </dgm:t>
    </dgm:pt>
    <dgm:pt modelId="{B51C8C81-65C0-4FDD-ABC7-06EF13ACA111}" type="parTrans" cxnId="{F8842321-B7FD-49FE-B41C-142B090C616E}">
      <dgm:prSet/>
      <dgm:spPr/>
      <dgm:t>
        <a:bodyPr/>
        <a:lstStyle/>
        <a:p>
          <a:endParaRPr lang="sv-SE"/>
        </a:p>
      </dgm:t>
    </dgm:pt>
    <dgm:pt modelId="{8C4AF715-87F3-4947-8D16-D0DA25C6C9F3}" type="sibTrans" cxnId="{F8842321-B7FD-49FE-B41C-142B090C616E}">
      <dgm:prSet/>
      <dgm:spPr/>
      <dgm:t>
        <a:bodyPr/>
        <a:lstStyle/>
        <a:p>
          <a:endParaRPr lang="sv-SE"/>
        </a:p>
      </dgm:t>
    </dgm:pt>
    <dgm:pt modelId="{B4309FBE-D294-404B-BB96-3F8EA89D56AF}">
      <dgm:prSet phldrT="[Text]"/>
      <dgm:spPr/>
      <dgm:t>
        <a:bodyPr/>
        <a:lstStyle/>
        <a:p>
          <a:r>
            <a:rPr lang="sv-SE" dirty="0"/>
            <a:t>Föreningsdag</a:t>
          </a:r>
        </a:p>
      </dgm:t>
    </dgm:pt>
    <dgm:pt modelId="{7EF13433-FB45-4EDE-8772-51722B162CBB}" type="parTrans" cxnId="{70A15533-6873-4D7C-BE79-6B42F947BFE2}">
      <dgm:prSet/>
      <dgm:spPr/>
      <dgm:t>
        <a:bodyPr/>
        <a:lstStyle/>
        <a:p>
          <a:endParaRPr lang="sv-SE"/>
        </a:p>
      </dgm:t>
    </dgm:pt>
    <dgm:pt modelId="{FE67C0B0-8D2F-4EB0-9068-1930751701BD}" type="sibTrans" cxnId="{70A15533-6873-4D7C-BE79-6B42F947BFE2}">
      <dgm:prSet/>
      <dgm:spPr/>
      <dgm:t>
        <a:bodyPr/>
        <a:lstStyle/>
        <a:p>
          <a:endParaRPr lang="sv-SE"/>
        </a:p>
      </dgm:t>
    </dgm:pt>
    <dgm:pt modelId="{05665DDF-73FF-40C9-BF8C-931B65D5C881}" type="pres">
      <dgm:prSet presAssocID="{E91873B3-585F-46D6-A085-8F6483CBE1F6}" presName="Name0" presStyleCnt="0">
        <dgm:presLayoutVars>
          <dgm:dir/>
          <dgm:animLvl val="lvl"/>
          <dgm:resizeHandles val="exact"/>
        </dgm:presLayoutVars>
      </dgm:prSet>
      <dgm:spPr/>
    </dgm:pt>
    <dgm:pt modelId="{35AE5DC7-2667-45D7-9E9A-81E867A678FC}" type="pres">
      <dgm:prSet presAssocID="{E91873B3-585F-46D6-A085-8F6483CBE1F6}" presName="tSp" presStyleCnt="0"/>
      <dgm:spPr/>
    </dgm:pt>
    <dgm:pt modelId="{C4BCE0EE-1703-4F88-A1AC-C99D555F9428}" type="pres">
      <dgm:prSet presAssocID="{E91873B3-585F-46D6-A085-8F6483CBE1F6}" presName="bSp" presStyleCnt="0"/>
      <dgm:spPr/>
    </dgm:pt>
    <dgm:pt modelId="{3D4F758F-390F-4B90-88E4-F9DF1E4637C0}" type="pres">
      <dgm:prSet presAssocID="{E91873B3-585F-46D6-A085-8F6483CBE1F6}" presName="process" presStyleCnt="0"/>
      <dgm:spPr/>
    </dgm:pt>
    <dgm:pt modelId="{7552D681-87AD-4EEB-ADAC-42379C0842B3}" type="pres">
      <dgm:prSet presAssocID="{730C9C77-0790-48FE-85AE-5A193DA4CF74}" presName="composite1" presStyleCnt="0"/>
      <dgm:spPr/>
    </dgm:pt>
    <dgm:pt modelId="{1C710EBE-E309-42DA-AF33-FC9C67BD3AF1}" type="pres">
      <dgm:prSet presAssocID="{730C9C77-0790-48FE-85AE-5A193DA4CF74}" presName="dummyNode1" presStyleLbl="node1" presStyleIdx="0" presStyleCnt="4"/>
      <dgm:spPr/>
    </dgm:pt>
    <dgm:pt modelId="{4BA4E846-02EA-441E-9EB2-5B6B65334043}" type="pres">
      <dgm:prSet presAssocID="{730C9C77-0790-48FE-85AE-5A193DA4CF74}" presName="childNode1" presStyleLbl="bgAcc1" presStyleIdx="0" presStyleCnt="4">
        <dgm:presLayoutVars>
          <dgm:bulletEnabled val="1"/>
        </dgm:presLayoutVars>
      </dgm:prSet>
      <dgm:spPr/>
    </dgm:pt>
    <dgm:pt modelId="{5F2E75D9-3810-4DA7-ADB3-27A466DE50CA}" type="pres">
      <dgm:prSet presAssocID="{730C9C77-0790-48FE-85AE-5A193DA4CF74}" presName="childNode1tx" presStyleLbl="bgAcc1" presStyleIdx="0" presStyleCnt="4">
        <dgm:presLayoutVars>
          <dgm:bulletEnabled val="1"/>
        </dgm:presLayoutVars>
      </dgm:prSet>
      <dgm:spPr/>
    </dgm:pt>
    <dgm:pt modelId="{A21654F9-72A2-4240-BBC0-1912FE272F21}" type="pres">
      <dgm:prSet presAssocID="{730C9C77-0790-48FE-85AE-5A193DA4CF74}" presName="parentNode1" presStyleLbl="node1" presStyleIdx="0" presStyleCnt="4">
        <dgm:presLayoutVars>
          <dgm:chMax val="1"/>
          <dgm:bulletEnabled val="1"/>
        </dgm:presLayoutVars>
      </dgm:prSet>
      <dgm:spPr/>
    </dgm:pt>
    <dgm:pt modelId="{DD3A9A6C-C074-4B31-87BA-6B60EE481E7F}" type="pres">
      <dgm:prSet presAssocID="{730C9C77-0790-48FE-85AE-5A193DA4CF74}" presName="connSite1" presStyleCnt="0"/>
      <dgm:spPr/>
    </dgm:pt>
    <dgm:pt modelId="{FC4B560F-1843-415E-A1F5-767D0AA0E9FD}" type="pres">
      <dgm:prSet presAssocID="{3964B1BA-3922-4548-8AEA-E4AB56785F10}" presName="Name9" presStyleLbl="sibTrans2D1" presStyleIdx="0" presStyleCnt="3"/>
      <dgm:spPr/>
    </dgm:pt>
    <dgm:pt modelId="{AF95BC25-CBFA-4029-9555-560CC5617351}" type="pres">
      <dgm:prSet presAssocID="{93A6D452-8F11-4000-BF78-7D0D5BF2CBD0}" presName="composite2" presStyleCnt="0"/>
      <dgm:spPr/>
    </dgm:pt>
    <dgm:pt modelId="{A46C2792-A55B-4D22-8E40-BE8C898728D8}" type="pres">
      <dgm:prSet presAssocID="{93A6D452-8F11-4000-BF78-7D0D5BF2CBD0}" presName="dummyNode2" presStyleLbl="node1" presStyleIdx="0" presStyleCnt="4"/>
      <dgm:spPr/>
    </dgm:pt>
    <dgm:pt modelId="{3DDE7D1A-39E5-446B-B7E2-1D16AC47F880}" type="pres">
      <dgm:prSet presAssocID="{93A6D452-8F11-4000-BF78-7D0D5BF2CBD0}" presName="childNode2" presStyleLbl="bgAcc1" presStyleIdx="1" presStyleCnt="4">
        <dgm:presLayoutVars>
          <dgm:bulletEnabled val="1"/>
        </dgm:presLayoutVars>
      </dgm:prSet>
      <dgm:spPr/>
    </dgm:pt>
    <dgm:pt modelId="{75F15441-F493-4102-8CF5-C86418567C3A}" type="pres">
      <dgm:prSet presAssocID="{93A6D452-8F11-4000-BF78-7D0D5BF2CBD0}" presName="childNode2tx" presStyleLbl="bgAcc1" presStyleIdx="1" presStyleCnt="4">
        <dgm:presLayoutVars>
          <dgm:bulletEnabled val="1"/>
        </dgm:presLayoutVars>
      </dgm:prSet>
      <dgm:spPr/>
    </dgm:pt>
    <dgm:pt modelId="{65BE9ED6-FF6C-4064-80DE-67FF1076430C}" type="pres">
      <dgm:prSet presAssocID="{93A6D452-8F11-4000-BF78-7D0D5BF2CBD0}" presName="parentNode2" presStyleLbl="node1" presStyleIdx="1" presStyleCnt="4">
        <dgm:presLayoutVars>
          <dgm:chMax val="0"/>
          <dgm:bulletEnabled val="1"/>
        </dgm:presLayoutVars>
      </dgm:prSet>
      <dgm:spPr/>
    </dgm:pt>
    <dgm:pt modelId="{60EB931B-DEF0-4854-93D0-1B05E3BBC7FC}" type="pres">
      <dgm:prSet presAssocID="{93A6D452-8F11-4000-BF78-7D0D5BF2CBD0}" presName="connSite2" presStyleCnt="0"/>
      <dgm:spPr/>
    </dgm:pt>
    <dgm:pt modelId="{52422E86-8CFA-42A7-B6B7-86919BC00559}" type="pres">
      <dgm:prSet presAssocID="{4E430457-AAE1-4C86-97B0-6E08A477B383}" presName="Name18" presStyleLbl="sibTrans2D1" presStyleIdx="1" presStyleCnt="3"/>
      <dgm:spPr/>
    </dgm:pt>
    <dgm:pt modelId="{7350BF4A-C442-4843-BE82-ED38FE257419}" type="pres">
      <dgm:prSet presAssocID="{759C5E12-EF8B-4991-819D-31AB5DA4067F}" presName="composite1" presStyleCnt="0"/>
      <dgm:spPr/>
    </dgm:pt>
    <dgm:pt modelId="{6A2324C0-6039-443B-A181-49C87F8D9036}" type="pres">
      <dgm:prSet presAssocID="{759C5E12-EF8B-4991-819D-31AB5DA4067F}" presName="dummyNode1" presStyleLbl="node1" presStyleIdx="1" presStyleCnt="4"/>
      <dgm:spPr/>
    </dgm:pt>
    <dgm:pt modelId="{A52E112A-74DA-480F-BAA2-4ECE15390E29}" type="pres">
      <dgm:prSet presAssocID="{759C5E12-EF8B-4991-819D-31AB5DA4067F}" presName="childNode1" presStyleLbl="bgAcc1" presStyleIdx="2" presStyleCnt="4">
        <dgm:presLayoutVars>
          <dgm:bulletEnabled val="1"/>
        </dgm:presLayoutVars>
      </dgm:prSet>
      <dgm:spPr/>
    </dgm:pt>
    <dgm:pt modelId="{C735AAEA-DCFD-4484-B8DC-D19C9D5DC41D}" type="pres">
      <dgm:prSet presAssocID="{759C5E12-EF8B-4991-819D-31AB5DA4067F}" presName="childNode1tx" presStyleLbl="bgAcc1" presStyleIdx="2" presStyleCnt="4">
        <dgm:presLayoutVars>
          <dgm:bulletEnabled val="1"/>
        </dgm:presLayoutVars>
      </dgm:prSet>
      <dgm:spPr/>
    </dgm:pt>
    <dgm:pt modelId="{50C9DBCF-E190-45BC-AFC3-8CF235879880}" type="pres">
      <dgm:prSet presAssocID="{759C5E12-EF8B-4991-819D-31AB5DA4067F}" presName="parentNode1" presStyleLbl="node1" presStyleIdx="2" presStyleCnt="4">
        <dgm:presLayoutVars>
          <dgm:chMax val="1"/>
          <dgm:bulletEnabled val="1"/>
        </dgm:presLayoutVars>
      </dgm:prSet>
      <dgm:spPr/>
    </dgm:pt>
    <dgm:pt modelId="{2F9EA36E-F1CC-47CB-8B96-C3AA690BBFDF}" type="pres">
      <dgm:prSet presAssocID="{759C5E12-EF8B-4991-819D-31AB5DA4067F}" presName="connSite1" presStyleCnt="0"/>
      <dgm:spPr/>
    </dgm:pt>
    <dgm:pt modelId="{A7448E45-B0D6-4B6B-989F-40E12384CF05}" type="pres">
      <dgm:prSet presAssocID="{0D48CD2E-803D-469C-A0F0-8E078D08FBF9}" presName="Name9" presStyleLbl="sibTrans2D1" presStyleIdx="2" presStyleCnt="3"/>
      <dgm:spPr/>
    </dgm:pt>
    <dgm:pt modelId="{314398DC-0842-4A26-BA77-23A6B00D2F2F}" type="pres">
      <dgm:prSet presAssocID="{4293D078-E88A-4138-AF36-997E70FA68EC}" presName="composite2" presStyleCnt="0"/>
      <dgm:spPr/>
    </dgm:pt>
    <dgm:pt modelId="{FE3AC78C-9AFB-463F-B005-FA172C10340F}" type="pres">
      <dgm:prSet presAssocID="{4293D078-E88A-4138-AF36-997E70FA68EC}" presName="dummyNode2" presStyleLbl="node1" presStyleIdx="2" presStyleCnt="4"/>
      <dgm:spPr/>
    </dgm:pt>
    <dgm:pt modelId="{C405FB09-056E-4207-8CED-3C68C33A9920}" type="pres">
      <dgm:prSet presAssocID="{4293D078-E88A-4138-AF36-997E70FA68EC}" presName="childNode2" presStyleLbl="bgAcc1" presStyleIdx="3" presStyleCnt="4">
        <dgm:presLayoutVars>
          <dgm:bulletEnabled val="1"/>
        </dgm:presLayoutVars>
      </dgm:prSet>
      <dgm:spPr/>
    </dgm:pt>
    <dgm:pt modelId="{D34B8BD6-61FC-4155-B60B-4CF1647EC912}" type="pres">
      <dgm:prSet presAssocID="{4293D078-E88A-4138-AF36-997E70FA68EC}" presName="childNode2tx" presStyleLbl="bgAcc1" presStyleIdx="3" presStyleCnt="4">
        <dgm:presLayoutVars>
          <dgm:bulletEnabled val="1"/>
        </dgm:presLayoutVars>
      </dgm:prSet>
      <dgm:spPr/>
    </dgm:pt>
    <dgm:pt modelId="{BBD11ABF-12B1-493E-8EEA-0D4E6D76DCF4}" type="pres">
      <dgm:prSet presAssocID="{4293D078-E88A-4138-AF36-997E70FA68EC}" presName="parentNode2" presStyleLbl="node1" presStyleIdx="3" presStyleCnt="4">
        <dgm:presLayoutVars>
          <dgm:chMax val="0"/>
          <dgm:bulletEnabled val="1"/>
        </dgm:presLayoutVars>
      </dgm:prSet>
      <dgm:spPr/>
    </dgm:pt>
    <dgm:pt modelId="{0A39FA68-B070-40C3-98CF-E5F40E9BEE12}" type="pres">
      <dgm:prSet presAssocID="{4293D078-E88A-4138-AF36-997E70FA68EC}" presName="connSite2" presStyleCnt="0"/>
      <dgm:spPr/>
    </dgm:pt>
  </dgm:ptLst>
  <dgm:cxnLst>
    <dgm:cxn modelId="{7922B50B-6D76-4C82-B40D-5CCBBA29E03B}" type="presOf" srcId="{4E430457-AAE1-4C86-97B0-6E08A477B383}" destId="{52422E86-8CFA-42A7-B6B7-86919BC00559}" srcOrd="0" destOrd="0" presId="urn:microsoft.com/office/officeart/2005/8/layout/hProcess4"/>
    <dgm:cxn modelId="{9927BF11-32A0-44DA-9A25-8A2B5ADCDDA2}" type="presOf" srcId="{04BD58EA-9790-43B1-AC89-97C1115AD895}" destId="{D34B8BD6-61FC-4155-B60B-4CF1647EC912}" srcOrd="1" destOrd="0" presId="urn:microsoft.com/office/officeart/2005/8/layout/hProcess4"/>
    <dgm:cxn modelId="{9004B21B-3E34-428D-A387-632D9A227DE9}" type="presOf" srcId="{E91873B3-585F-46D6-A085-8F6483CBE1F6}" destId="{05665DDF-73FF-40C9-BF8C-931B65D5C881}" srcOrd="0" destOrd="0" presId="urn:microsoft.com/office/officeart/2005/8/layout/hProcess4"/>
    <dgm:cxn modelId="{F8842321-B7FD-49FE-B41C-142B090C616E}" srcId="{4293D078-E88A-4138-AF36-997E70FA68EC}" destId="{04BD58EA-9790-43B1-AC89-97C1115AD895}" srcOrd="0" destOrd="0" parTransId="{B51C8C81-65C0-4FDD-ABC7-06EF13ACA111}" sibTransId="{8C4AF715-87F3-4947-8D16-D0DA25C6C9F3}"/>
    <dgm:cxn modelId="{615B6A23-508B-4E12-AD70-0209A8D926FE}" type="presOf" srcId="{E7DB2BDC-8620-4B42-B67B-C856CADE4908}" destId="{75F15441-F493-4102-8CF5-C86418567C3A}" srcOrd="1" destOrd="0" presId="urn:microsoft.com/office/officeart/2005/8/layout/hProcess4"/>
    <dgm:cxn modelId="{ED666826-ACE6-4117-A183-8DA73C67CA46}" type="presOf" srcId="{B4309FBE-D294-404B-BB96-3F8EA89D56AF}" destId="{5F2E75D9-3810-4DA7-ADB3-27A466DE50CA}" srcOrd="1" destOrd="0" presId="urn:microsoft.com/office/officeart/2005/8/layout/hProcess4"/>
    <dgm:cxn modelId="{6D0D882A-7CCE-4960-BA28-040433C59753}" type="presOf" srcId="{0D48CD2E-803D-469C-A0F0-8E078D08FBF9}" destId="{A7448E45-B0D6-4B6B-989F-40E12384CF05}" srcOrd="0" destOrd="0" presId="urn:microsoft.com/office/officeart/2005/8/layout/hProcess4"/>
    <dgm:cxn modelId="{70A15533-6873-4D7C-BE79-6B42F947BFE2}" srcId="{730C9C77-0790-48FE-85AE-5A193DA4CF74}" destId="{B4309FBE-D294-404B-BB96-3F8EA89D56AF}" srcOrd="0" destOrd="0" parTransId="{7EF13433-FB45-4EDE-8772-51722B162CBB}" sibTransId="{FE67C0B0-8D2F-4EB0-9068-1930751701BD}"/>
    <dgm:cxn modelId="{6CC7C439-7B74-4238-BDCB-998C185AA873}" type="presOf" srcId="{B505FFEE-ADA3-4F56-B808-BE1D1FB733BC}" destId="{C735AAEA-DCFD-4484-B8DC-D19C9D5DC41D}" srcOrd="1" destOrd="0" presId="urn:microsoft.com/office/officeart/2005/8/layout/hProcess4"/>
    <dgm:cxn modelId="{CA549462-087C-4B82-BBE8-BE799E759B4F}" type="presOf" srcId="{4293D078-E88A-4138-AF36-997E70FA68EC}" destId="{BBD11ABF-12B1-493E-8EEA-0D4E6D76DCF4}" srcOrd="0" destOrd="0" presId="urn:microsoft.com/office/officeart/2005/8/layout/hProcess4"/>
    <dgm:cxn modelId="{F7599167-4941-42FC-84CE-FF13C2885B98}" srcId="{E91873B3-585F-46D6-A085-8F6483CBE1F6}" destId="{4293D078-E88A-4138-AF36-997E70FA68EC}" srcOrd="3" destOrd="0" parTransId="{F90CF856-8186-4219-80B1-D797BA9E2719}" sibTransId="{76EFD31C-E470-41A4-B751-7340D96381A4}"/>
    <dgm:cxn modelId="{08128279-3AA0-4E0C-B1BD-608FDBC8109A}" type="presOf" srcId="{93A6D452-8F11-4000-BF78-7D0D5BF2CBD0}" destId="{65BE9ED6-FF6C-4064-80DE-67FF1076430C}" srcOrd="0" destOrd="0" presId="urn:microsoft.com/office/officeart/2005/8/layout/hProcess4"/>
    <dgm:cxn modelId="{521F5590-A9BA-4561-86A8-32635D6B2411}" type="presOf" srcId="{B4309FBE-D294-404B-BB96-3F8EA89D56AF}" destId="{4BA4E846-02EA-441E-9EB2-5B6B65334043}" srcOrd="0" destOrd="0" presId="urn:microsoft.com/office/officeart/2005/8/layout/hProcess4"/>
    <dgm:cxn modelId="{4780BC93-A0FA-43E3-8F87-7AE940C7F75F}" srcId="{93A6D452-8F11-4000-BF78-7D0D5BF2CBD0}" destId="{E7DB2BDC-8620-4B42-B67B-C856CADE4908}" srcOrd="0" destOrd="0" parTransId="{CF0EB0A4-DA85-4D39-9780-E5ED8D26A243}" sibTransId="{523A25D6-DE9F-40F0-B28F-DD272A66FF2E}"/>
    <dgm:cxn modelId="{1BF4A696-07F0-43C3-9C7D-237A894A6583}" srcId="{759C5E12-EF8B-4991-819D-31AB5DA4067F}" destId="{B505FFEE-ADA3-4F56-B808-BE1D1FB733BC}" srcOrd="0" destOrd="0" parTransId="{67AE4AB0-9929-44CE-BBE5-0B3DF455CC8F}" sibTransId="{9989B2DA-115F-459A-BEA3-B332DC2747E7}"/>
    <dgm:cxn modelId="{EDDEC19D-6C44-4FE4-9EF4-3D6ACA212F8A}" type="presOf" srcId="{730C9C77-0790-48FE-85AE-5A193DA4CF74}" destId="{A21654F9-72A2-4240-BBC0-1912FE272F21}" srcOrd="0" destOrd="0" presId="urn:microsoft.com/office/officeart/2005/8/layout/hProcess4"/>
    <dgm:cxn modelId="{02C5DAA0-149C-4B6B-B8A3-072873956023}" type="presOf" srcId="{04BD58EA-9790-43B1-AC89-97C1115AD895}" destId="{C405FB09-056E-4207-8CED-3C68C33A9920}" srcOrd="0" destOrd="0" presId="urn:microsoft.com/office/officeart/2005/8/layout/hProcess4"/>
    <dgm:cxn modelId="{F324F0B6-6902-465F-BF8D-006224EEA70F}" type="presOf" srcId="{E7DB2BDC-8620-4B42-B67B-C856CADE4908}" destId="{3DDE7D1A-39E5-446B-B7E2-1D16AC47F880}" srcOrd="0" destOrd="0" presId="urn:microsoft.com/office/officeart/2005/8/layout/hProcess4"/>
    <dgm:cxn modelId="{F22CD0B7-4EC4-4C9E-A49C-D79CB7011C66}" srcId="{E91873B3-585F-46D6-A085-8F6483CBE1F6}" destId="{730C9C77-0790-48FE-85AE-5A193DA4CF74}" srcOrd="0" destOrd="0" parTransId="{8D596388-4891-4D60-B743-F3DD7C386C11}" sibTransId="{3964B1BA-3922-4548-8AEA-E4AB56785F10}"/>
    <dgm:cxn modelId="{81C594B8-EB3A-4B4A-ABD8-1A5FD8A7FBCC}" srcId="{E91873B3-585F-46D6-A085-8F6483CBE1F6}" destId="{93A6D452-8F11-4000-BF78-7D0D5BF2CBD0}" srcOrd="1" destOrd="0" parTransId="{65933825-8086-43E4-9543-335A86633B55}" sibTransId="{4E430457-AAE1-4C86-97B0-6E08A477B383}"/>
    <dgm:cxn modelId="{FCE837BD-667C-4FC3-8437-9E6BEB6D1990}" srcId="{E91873B3-585F-46D6-A085-8F6483CBE1F6}" destId="{759C5E12-EF8B-4991-819D-31AB5DA4067F}" srcOrd="2" destOrd="0" parTransId="{CF8BF278-7078-4376-B599-4DDAC69041CB}" sibTransId="{0D48CD2E-803D-469C-A0F0-8E078D08FBF9}"/>
    <dgm:cxn modelId="{2BC028D9-50E4-4D9A-A4BC-2200743C467E}" type="presOf" srcId="{3964B1BA-3922-4548-8AEA-E4AB56785F10}" destId="{FC4B560F-1843-415E-A1F5-767D0AA0E9FD}" srcOrd="0" destOrd="0" presId="urn:microsoft.com/office/officeart/2005/8/layout/hProcess4"/>
    <dgm:cxn modelId="{0E6F76E5-DAD3-428F-BC8C-7BAF74EEB981}" type="presOf" srcId="{B505FFEE-ADA3-4F56-B808-BE1D1FB733BC}" destId="{A52E112A-74DA-480F-BAA2-4ECE15390E29}" srcOrd="0" destOrd="0" presId="urn:microsoft.com/office/officeart/2005/8/layout/hProcess4"/>
    <dgm:cxn modelId="{40B01DF9-5981-490D-A572-5578198F99E4}" type="presOf" srcId="{759C5E12-EF8B-4991-819D-31AB5DA4067F}" destId="{50C9DBCF-E190-45BC-AFC3-8CF235879880}" srcOrd="0" destOrd="0" presId="urn:microsoft.com/office/officeart/2005/8/layout/hProcess4"/>
    <dgm:cxn modelId="{A5704429-6F78-413A-BE55-92B1FCC11DF8}" type="presParOf" srcId="{05665DDF-73FF-40C9-BF8C-931B65D5C881}" destId="{35AE5DC7-2667-45D7-9E9A-81E867A678FC}" srcOrd="0" destOrd="0" presId="urn:microsoft.com/office/officeart/2005/8/layout/hProcess4"/>
    <dgm:cxn modelId="{1E3318FC-BB33-4D07-B708-32612A27F12E}" type="presParOf" srcId="{05665DDF-73FF-40C9-BF8C-931B65D5C881}" destId="{C4BCE0EE-1703-4F88-A1AC-C99D555F9428}" srcOrd="1" destOrd="0" presId="urn:microsoft.com/office/officeart/2005/8/layout/hProcess4"/>
    <dgm:cxn modelId="{A88EC3F7-609F-4122-9B5D-58CFDE0B158F}" type="presParOf" srcId="{05665DDF-73FF-40C9-BF8C-931B65D5C881}" destId="{3D4F758F-390F-4B90-88E4-F9DF1E4637C0}" srcOrd="2" destOrd="0" presId="urn:microsoft.com/office/officeart/2005/8/layout/hProcess4"/>
    <dgm:cxn modelId="{B640161B-3F7B-4FB6-9FD9-88229F8ABCCC}" type="presParOf" srcId="{3D4F758F-390F-4B90-88E4-F9DF1E4637C0}" destId="{7552D681-87AD-4EEB-ADAC-42379C0842B3}" srcOrd="0" destOrd="0" presId="urn:microsoft.com/office/officeart/2005/8/layout/hProcess4"/>
    <dgm:cxn modelId="{36A9A495-1981-419A-A2B8-29A2E1E0883D}" type="presParOf" srcId="{7552D681-87AD-4EEB-ADAC-42379C0842B3}" destId="{1C710EBE-E309-42DA-AF33-FC9C67BD3AF1}" srcOrd="0" destOrd="0" presId="urn:microsoft.com/office/officeart/2005/8/layout/hProcess4"/>
    <dgm:cxn modelId="{DD044D27-BC8F-4523-B5D8-96943AB9C938}" type="presParOf" srcId="{7552D681-87AD-4EEB-ADAC-42379C0842B3}" destId="{4BA4E846-02EA-441E-9EB2-5B6B65334043}" srcOrd="1" destOrd="0" presId="urn:microsoft.com/office/officeart/2005/8/layout/hProcess4"/>
    <dgm:cxn modelId="{52808FAA-8603-4560-849C-8214A0A7DB8B}" type="presParOf" srcId="{7552D681-87AD-4EEB-ADAC-42379C0842B3}" destId="{5F2E75D9-3810-4DA7-ADB3-27A466DE50CA}" srcOrd="2" destOrd="0" presId="urn:microsoft.com/office/officeart/2005/8/layout/hProcess4"/>
    <dgm:cxn modelId="{44DAF516-E4AA-445B-95E2-3D3C08EA02CA}" type="presParOf" srcId="{7552D681-87AD-4EEB-ADAC-42379C0842B3}" destId="{A21654F9-72A2-4240-BBC0-1912FE272F21}" srcOrd="3" destOrd="0" presId="urn:microsoft.com/office/officeart/2005/8/layout/hProcess4"/>
    <dgm:cxn modelId="{92686C58-D42F-41CA-ADEF-54582B33AC54}" type="presParOf" srcId="{7552D681-87AD-4EEB-ADAC-42379C0842B3}" destId="{DD3A9A6C-C074-4B31-87BA-6B60EE481E7F}" srcOrd="4" destOrd="0" presId="urn:microsoft.com/office/officeart/2005/8/layout/hProcess4"/>
    <dgm:cxn modelId="{14323D8A-B0FD-45F0-B874-7B1843435C5A}" type="presParOf" srcId="{3D4F758F-390F-4B90-88E4-F9DF1E4637C0}" destId="{FC4B560F-1843-415E-A1F5-767D0AA0E9FD}" srcOrd="1" destOrd="0" presId="urn:microsoft.com/office/officeart/2005/8/layout/hProcess4"/>
    <dgm:cxn modelId="{0E4809F6-278D-4AA7-A053-03616FDF2712}" type="presParOf" srcId="{3D4F758F-390F-4B90-88E4-F9DF1E4637C0}" destId="{AF95BC25-CBFA-4029-9555-560CC5617351}" srcOrd="2" destOrd="0" presId="urn:microsoft.com/office/officeart/2005/8/layout/hProcess4"/>
    <dgm:cxn modelId="{8170526B-EB7C-4E10-A244-43344E138190}" type="presParOf" srcId="{AF95BC25-CBFA-4029-9555-560CC5617351}" destId="{A46C2792-A55B-4D22-8E40-BE8C898728D8}" srcOrd="0" destOrd="0" presId="urn:microsoft.com/office/officeart/2005/8/layout/hProcess4"/>
    <dgm:cxn modelId="{63994680-0448-4FFB-9A6D-8C3F4DEE0F2E}" type="presParOf" srcId="{AF95BC25-CBFA-4029-9555-560CC5617351}" destId="{3DDE7D1A-39E5-446B-B7E2-1D16AC47F880}" srcOrd="1" destOrd="0" presId="urn:microsoft.com/office/officeart/2005/8/layout/hProcess4"/>
    <dgm:cxn modelId="{622DC321-473E-4464-A405-B0817B96A0B5}" type="presParOf" srcId="{AF95BC25-CBFA-4029-9555-560CC5617351}" destId="{75F15441-F493-4102-8CF5-C86418567C3A}" srcOrd="2" destOrd="0" presId="urn:microsoft.com/office/officeart/2005/8/layout/hProcess4"/>
    <dgm:cxn modelId="{672437E8-4E6C-4508-BB74-3D09588CFB5C}" type="presParOf" srcId="{AF95BC25-CBFA-4029-9555-560CC5617351}" destId="{65BE9ED6-FF6C-4064-80DE-67FF1076430C}" srcOrd="3" destOrd="0" presId="urn:microsoft.com/office/officeart/2005/8/layout/hProcess4"/>
    <dgm:cxn modelId="{99D42280-2465-4CE4-BAEC-7FF987AC4F46}" type="presParOf" srcId="{AF95BC25-CBFA-4029-9555-560CC5617351}" destId="{60EB931B-DEF0-4854-93D0-1B05E3BBC7FC}" srcOrd="4" destOrd="0" presId="urn:microsoft.com/office/officeart/2005/8/layout/hProcess4"/>
    <dgm:cxn modelId="{DB7DCF71-FB23-461A-9857-2FFDFCF65DC9}" type="presParOf" srcId="{3D4F758F-390F-4B90-88E4-F9DF1E4637C0}" destId="{52422E86-8CFA-42A7-B6B7-86919BC00559}" srcOrd="3" destOrd="0" presId="urn:microsoft.com/office/officeart/2005/8/layout/hProcess4"/>
    <dgm:cxn modelId="{0FA3DA0A-9DC4-47CD-B408-78EE98E1189A}" type="presParOf" srcId="{3D4F758F-390F-4B90-88E4-F9DF1E4637C0}" destId="{7350BF4A-C442-4843-BE82-ED38FE257419}" srcOrd="4" destOrd="0" presId="urn:microsoft.com/office/officeart/2005/8/layout/hProcess4"/>
    <dgm:cxn modelId="{8D78F94F-B60B-42B2-95FE-996D147BC708}" type="presParOf" srcId="{7350BF4A-C442-4843-BE82-ED38FE257419}" destId="{6A2324C0-6039-443B-A181-49C87F8D9036}" srcOrd="0" destOrd="0" presId="urn:microsoft.com/office/officeart/2005/8/layout/hProcess4"/>
    <dgm:cxn modelId="{9B9977DF-562A-4135-BCB7-494FD72BDD23}" type="presParOf" srcId="{7350BF4A-C442-4843-BE82-ED38FE257419}" destId="{A52E112A-74DA-480F-BAA2-4ECE15390E29}" srcOrd="1" destOrd="0" presId="urn:microsoft.com/office/officeart/2005/8/layout/hProcess4"/>
    <dgm:cxn modelId="{C5BE51B5-C23D-4736-8F4E-D83FB06BEC2B}" type="presParOf" srcId="{7350BF4A-C442-4843-BE82-ED38FE257419}" destId="{C735AAEA-DCFD-4484-B8DC-D19C9D5DC41D}" srcOrd="2" destOrd="0" presId="urn:microsoft.com/office/officeart/2005/8/layout/hProcess4"/>
    <dgm:cxn modelId="{BD0F20A0-77DE-49A8-A998-220889E0F222}" type="presParOf" srcId="{7350BF4A-C442-4843-BE82-ED38FE257419}" destId="{50C9DBCF-E190-45BC-AFC3-8CF235879880}" srcOrd="3" destOrd="0" presId="urn:microsoft.com/office/officeart/2005/8/layout/hProcess4"/>
    <dgm:cxn modelId="{A9BD89BA-EE96-4F78-A89F-4D9F67DD38FC}" type="presParOf" srcId="{7350BF4A-C442-4843-BE82-ED38FE257419}" destId="{2F9EA36E-F1CC-47CB-8B96-C3AA690BBFDF}" srcOrd="4" destOrd="0" presId="urn:microsoft.com/office/officeart/2005/8/layout/hProcess4"/>
    <dgm:cxn modelId="{9ADCB5A9-5B12-4A1D-9C0E-9240030C1511}" type="presParOf" srcId="{3D4F758F-390F-4B90-88E4-F9DF1E4637C0}" destId="{A7448E45-B0D6-4B6B-989F-40E12384CF05}" srcOrd="5" destOrd="0" presId="urn:microsoft.com/office/officeart/2005/8/layout/hProcess4"/>
    <dgm:cxn modelId="{34F8938D-6B6B-4A1B-B31E-94CE87BEB16C}" type="presParOf" srcId="{3D4F758F-390F-4B90-88E4-F9DF1E4637C0}" destId="{314398DC-0842-4A26-BA77-23A6B00D2F2F}" srcOrd="6" destOrd="0" presId="urn:microsoft.com/office/officeart/2005/8/layout/hProcess4"/>
    <dgm:cxn modelId="{6785231E-3A63-497A-85C5-5E2F0165DBF9}" type="presParOf" srcId="{314398DC-0842-4A26-BA77-23A6B00D2F2F}" destId="{FE3AC78C-9AFB-463F-B005-FA172C10340F}" srcOrd="0" destOrd="0" presId="urn:microsoft.com/office/officeart/2005/8/layout/hProcess4"/>
    <dgm:cxn modelId="{E1C01762-ED8D-40C6-93E0-A456A90223C5}" type="presParOf" srcId="{314398DC-0842-4A26-BA77-23A6B00D2F2F}" destId="{C405FB09-056E-4207-8CED-3C68C33A9920}" srcOrd="1" destOrd="0" presId="urn:microsoft.com/office/officeart/2005/8/layout/hProcess4"/>
    <dgm:cxn modelId="{F682357C-6941-4DB9-8445-709D769DE70C}" type="presParOf" srcId="{314398DC-0842-4A26-BA77-23A6B00D2F2F}" destId="{D34B8BD6-61FC-4155-B60B-4CF1647EC912}" srcOrd="2" destOrd="0" presId="urn:microsoft.com/office/officeart/2005/8/layout/hProcess4"/>
    <dgm:cxn modelId="{EBFC2024-6CD1-4291-98D4-531ADD7689B9}" type="presParOf" srcId="{314398DC-0842-4A26-BA77-23A6B00D2F2F}" destId="{BBD11ABF-12B1-493E-8EEA-0D4E6D76DCF4}" srcOrd="3" destOrd="0" presId="urn:microsoft.com/office/officeart/2005/8/layout/hProcess4"/>
    <dgm:cxn modelId="{1793C4AD-A72A-473A-8D10-9A250769FD63}" type="presParOf" srcId="{314398DC-0842-4A26-BA77-23A6B00D2F2F}" destId="{0A39FA68-B070-40C3-98CF-E5F40E9BEE12}" srcOrd="4" destOrd="0" presId="urn:microsoft.com/office/officeart/2005/8/layout/hProcess4"/>
  </dgm:cxnLst>
  <dgm:bg>
    <a:noFill/>
  </dgm:bg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E91873B3-585F-46D6-A085-8F6483CBE1F6}" type="doc">
      <dgm:prSet loTypeId="urn:microsoft.com/office/officeart/2005/8/layout/hProcess4" loCatId="process" qsTypeId="urn:microsoft.com/office/officeart/2005/8/quickstyle/simple5" qsCatId="simple" csTypeId="urn:microsoft.com/office/officeart/2005/8/colors/accent1_3" csCatId="accent1" phldr="1"/>
      <dgm:spPr/>
      <dgm:t>
        <a:bodyPr/>
        <a:lstStyle/>
        <a:p>
          <a:endParaRPr lang="sv-SE"/>
        </a:p>
      </dgm:t>
    </dgm:pt>
    <dgm:pt modelId="{17CCBA59-8181-435D-8A9B-073006B757FF}">
      <dgm:prSet phldrT="[Text]"/>
      <dgm:spPr/>
      <dgm:t>
        <a:bodyPr/>
        <a:lstStyle/>
        <a:p>
          <a:r>
            <a:rPr lang="sv-SE" dirty="0"/>
            <a:t>Jan</a:t>
          </a:r>
        </a:p>
      </dgm:t>
    </dgm:pt>
    <dgm:pt modelId="{A34C0864-2EFD-4B33-8BB4-1AF0ABF54196}" type="parTrans" cxnId="{B3DF545D-7C77-44C2-961C-D8E3BC8A98A2}">
      <dgm:prSet/>
      <dgm:spPr/>
      <dgm:t>
        <a:bodyPr/>
        <a:lstStyle/>
        <a:p>
          <a:endParaRPr lang="sv-SE"/>
        </a:p>
      </dgm:t>
    </dgm:pt>
    <dgm:pt modelId="{F0F3DE3D-4080-4D0D-BAC4-426AE5CA4C26}" type="sibTrans" cxnId="{B3DF545D-7C77-44C2-961C-D8E3BC8A98A2}">
      <dgm:prSet/>
      <dgm:spPr/>
      <dgm:t>
        <a:bodyPr/>
        <a:lstStyle/>
        <a:p>
          <a:endParaRPr lang="sv-SE"/>
        </a:p>
      </dgm:t>
    </dgm:pt>
    <dgm:pt modelId="{4994EF74-55A0-4CD4-8F04-CA9AF8F04554}">
      <dgm:prSet phldrT="[Text]"/>
      <dgm:spPr/>
      <dgm:t>
        <a:bodyPr/>
        <a:lstStyle/>
        <a:p>
          <a:r>
            <a:rPr lang="sv-SE" dirty="0"/>
            <a:t>Feb</a:t>
          </a:r>
        </a:p>
      </dgm:t>
    </dgm:pt>
    <dgm:pt modelId="{12108737-D763-4E92-B64F-BC8D29FEDFAC}" type="parTrans" cxnId="{B6364BF4-193C-4103-BBA6-E3491129737A}">
      <dgm:prSet/>
      <dgm:spPr/>
      <dgm:t>
        <a:bodyPr/>
        <a:lstStyle/>
        <a:p>
          <a:endParaRPr lang="sv-SE"/>
        </a:p>
      </dgm:t>
    </dgm:pt>
    <dgm:pt modelId="{48E81BB3-24DC-4947-87E3-FBD149FD00D8}" type="sibTrans" cxnId="{B6364BF4-193C-4103-BBA6-E3491129737A}">
      <dgm:prSet/>
      <dgm:spPr/>
      <dgm:t>
        <a:bodyPr/>
        <a:lstStyle/>
        <a:p>
          <a:endParaRPr lang="sv-SE"/>
        </a:p>
      </dgm:t>
    </dgm:pt>
    <dgm:pt modelId="{DF40DAC5-592F-4A16-B418-8E9DB5979B15}">
      <dgm:prSet phldrT="[Text]"/>
      <dgm:spPr/>
      <dgm:t>
        <a:bodyPr/>
        <a:lstStyle/>
        <a:p>
          <a:endParaRPr lang="sv-SE" dirty="0"/>
        </a:p>
      </dgm:t>
    </dgm:pt>
    <dgm:pt modelId="{52F1E0E9-911E-40C9-92C4-7FF9C691167C}" type="parTrans" cxnId="{60980180-0604-4B44-900D-EAFEA9F052B7}">
      <dgm:prSet/>
      <dgm:spPr/>
      <dgm:t>
        <a:bodyPr/>
        <a:lstStyle/>
        <a:p>
          <a:endParaRPr lang="sv-SE"/>
        </a:p>
      </dgm:t>
    </dgm:pt>
    <dgm:pt modelId="{8E55EE02-1B81-4C9B-BEE4-A1408B92A3E6}" type="sibTrans" cxnId="{60980180-0604-4B44-900D-EAFEA9F052B7}">
      <dgm:prSet/>
      <dgm:spPr/>
      <dgm:t>
        <a:bodyPr/>
        <a:lstStyle/>
        <a:p>
          <a:endParaRPr lang="sv-SE"/>
        </a:p>
      </dgm:t>
    </dgm:pt>
    <dgm:pt modelId="{9EB00E59-4AB3-4EF9-B0F7-D5D15CA9DC08}">
      <dgm:prSet phldrT="[Text]"/>
      <dgm:spPr/>
      <dgm:t>
        <a:bodyPr/>
        <a:lstStyle/>
        <a:p>
          <a:r>
            <a:rPr lang="sv-SE" dirty="0"/>
            <a:t>Mar</a:t>
          </a:r>
        </a:p>
      </dgm:t>
    </dgm:pt>
    <dgm:pt modelId="{77E616A7-E9F3-4C1E-A46D-EB19E3ADF6E7}" type="parTrans" cxnId="{7FCF6F7B-8175-4F17-8A9F-4250C8418AB5}">
      <dgm:prSet/>
      <dgm:spPr/>
      <dgm:t>
        <a:bodyPr/>
        <a:lstStyle/>
        <a:p>
          <a:endParaRPr lang="sv-SE"/>
        </a:p>
      </dgm:t>
    </dgm:pt>
    <dgm:pt modelId="{E3A7FD16-25DB-4CCF-A54D-AC8104FDF69A}" type="sibTrans" cxnId="{7FCF6F7B-8175-4F17-8A9F-4250C8418AB5}">
      <dgm:prSet/>
      <dgm:spPr/>
      <dgm:t>
        <a:bodyPr/>
        <a:lstStyle/>
        <a:p>
          <a:endParaRPr lang="sv-SE"/>
        </a:p>
      </dgm:t>
    </dgm:pt>
    <dgm:pt modelId="{69220D35-789F-4923-BFDB-61D7F05749E8}">
      <dgm:prSet phldrT="[Text]"/>
      <dgm:spPr/>
      <dgm:t>
        <a:bodyPr/>
        <a:lstStyle/>
        <a:p>
          <a:endParaRPr lang="sv-SE" dirty="0"/>
        </a:p>
      </dgm:t>
    </dgm:pt>
    <dgm:pt modelId="{ED7D095E-D55B-4399-8CED-92D93D264385}" type="parTrans" cxnId="{2EC64929-F44F-4B39-86ED-C2F2312BAC6D}">
      <dgm:prSet/>
      <dgm:spPr/>
      <dgm:t>
        <a:bodyPr/>
        <a:lstStyle/>
        <a:p>
          <a:endParaRPr lang="sv-SE"/>
        </a:p>
      </dgm:t>
    </dgm:pt>
    <dgm:pt modelId="{7811FE38-41E4-4802-8650-CC1D0C7F9959}" type="sibTrans" cxnId="{2EC64929-F44F-4B39-86ED-C2F2312BAC6D}">
      <dgm:prSet/>
      <dgm:spPr/>
      <dgm:t>
        <a:bodyPr/>
        <a:lstStyle/>
        <a:p>
          <a:endParaRPr lang="sv-SE"/>
        </a:p>
      </dgm:t>
    </dgm:pt>
    <dgm:pt modelId="{8E776CDC-6D6A-48E6-897F-0B67714B1A9A}">
      <dgm:prSet phldrT="[Text]"/>
      <dgm:spPr/>
      <dgm:t>
        <a:bodyPr/>
        <a:lstStyle/>
        <a:p>
          <a:r>
            <a:rPr lang="sv-SE" dirty="0"/>
            <a:t>Apr</a:t>
          </a:r>
        </a:p>
      </dgm:t>
    </dgm:pt>
    <dgm:pt modelId="{600F1EAB-A6FA-42D1-BD33-7EB8D0B720DE}" type="parTrans" cxnId="{AF0525E8-C805-4B97-BD2E-D33CF15217E9}">
      <dgm:prSet/>
      <dgm:spPr/>
      <dgm:t>
        <a:bodyPr/>
        <a:lstStyle/>
        <a:p>
          <a:endParaRPr lang="sv-SE"/>
        </a:p>
      </dgm:t>
    </dgm:pt>
    <dgm:pt modelId="{F6E27906-D13D-4EB3-9923-3DD5F05B428B}" type="sibTrans" cxnId="{AF0525E8-C805-4B97-BD2E-D33CF15217E9}">
      <dgm:prSet/>
      <dgm:spPr/>
      <dgm:t>
        <a:bodyPr/>
        <a:lstStyle/>
        <a:p>
          <a:endParaRPr lang="sv-SE"/>
        </a:p>
      </dgm:t>
    </dgm:pt>
    <dgm:pt modelId="{E12279AC-D83D-4B75-90F0-571D24211FF2}">
      <dgm:prSet phldrT="[Text]"/>
      <dgm:spPr/>
      <dgm:t>
        <a:bodyPr/>
        <a:lstStyle/>
        <a:p>
          <a:endParaRPr lang="sv-SE" dirty="0"/>
        </a:p>
      </dgm:t>
    </dgm:pt>
    <dgm:pt modelId="{FEBD1FCE-FD7B-4648-950C-2C2F7DA7F581}" type="parTrans" cxnId="{79502402-A3E5-4009-9B4C-659C04949ADC}">
      <dgm:prSet/>
      <dgm:spPr/>
      <dgm:t>
        <a:bodyPr/>
        <a:lstStyle/>
        <a:p>
          <a:endParaRPr lang="sv-SE"/>
        </a:p>
      </dgm:t>
    </dgm:pt>
    <dgm:pt modelId="{ADF8EEC1-0230-4059-AB61-E48B3DC75EC5}" type="sibTrans" cxnId="{79502402-A3E5-4009-9B4C-659C04949ADC}">
      <dgm:prSet/>
      <dgm:spPr/>
      <dgm:t>
        <a:bodyPr/>
        <a:lstStyle/>
        <a:p>
          <a:endParaRPr lang="sv-SE"/>
        </a:p>
      </dgm:t>
    </dgm:pt>
    <dgm:pt modelId="{77144363-F4C7-4904-99C9-1627D47675C1}">
      <dgm:prSet phldrT="[Text]"/>
      <dgm:spPr/>
      <dgm:t>
        <a:bodyPr/>
        <a:lstStyle/>
        <a:p>
          <a:r>
            <a:rPr lang="sv-SE" dirty="0"/>
            <a:t>Utvärdering Mål &amp; strategi (Team)</a:t>
          </a:r>
        </a:p>
      </dgm:t>
    </dgm:pt>
    <dgm:pt modelId="{F84C8DB4-CDA0-46C4-A9E0-0D9FD766B72D}" type="parTrans" cxnId="{B64A35D1-21E9-49A3-8DCB-4679C2858FE6}">
      <dgm:prSet/>
      <dgm:spPr/>
      <dgm:t>
        <a:bodyPr/>
        <a:lstStyle/>
        <a:p>
          <a:endParaRPr lang="sv-SE"/>
        </a:p>
      </dgm:t>
    </dgm:pt>
    <dgm:pt modelId="{BCED5F66-B9DD-4068-8AFC-DC1FE707E575}" type="sibTrans" cxnId="{B64A35D1-21E9-49A3-8DCB-4679C2858FE6}">
      <dgm:prSet/>
      <dgm:spPr/>
      <dgm:t>
        <a:bodyPr/>
        <a:lstStyle/>
        <a:p>
          <a:endParaRPr lang="sv-SE"/>
        </a:p>
      </dgm:t>
    </dgm:pt>
    <dgm:pt modelId="{B9AC234C-21DD-49C6-A190-60AFFC3FB42F}">
      <dgm:prSet phldrT="[Text]"/>
      <dgm:spPr/>
      <dgm:t>
        <a:bodyPr/>
        <a:lstStyle/>
        <a:p>
          <a:r>
            <a:rPr lang="sv-SE" dirty="0"/>
            <a:t>Feedback från spelare &amp; föräldrar</a:t>
          </a:r>
        </a:p>
      </dgm:t>
    </dgm:pt>
    <dgm:pt modelId="{70CAAE09-7206-4583-A0B6-762351F0F2D2}" type="parTrans" cxnId="{0CECDE64-782D-4872-B380-7569E1B945B7}">
      <dgm:prSet/>
      <dgm:spPr/>
      <dgm:t>
        <a:bodyPr/>
        <a:lstStyle/>
        <a:p>
          <a:endParaRPr lang="sv-SE"/>
        </a:p>
      </dgm:t>
    </dgm:pt>
    <dgm:pt modelId="{6FB78A20-D390-419F-9AD1-0D417644722A}" type="sibTrans" cxnId="{0CECDE64-782D-4872-B380-7569E1B945B7}">
      <dgm:prSet/>
      <dgm:spPr/>
      <dgm:t>
        <a:bodyPr/>
        <a:lstStyle/>
        <a:p>
          <a:endParaRPr lang="sv-SE"/>
        </a:p>
      </dgm:t>
    </dgm:pt>
    <dgm:pt modelId="{05665DDF-73FF-40C9-BF8C-931B65D5C881}" type="pres">
      <dgm:prSet presAssocID="{E91873B3-585F-46D6-A085-8F6483CBE1F6}" presName="Name0" presStyleCnt="0">
        <dgm:presLayoutVars>
          <dgm:dir/>
          <dgm:animLvl val="lvl"/>
          <dgm:resizeHandles val="exact"/>
        </dgm:presLayoutVars>
      </dgm:prSet>
      <dgm:spPr/>
    </dgm:pt>
    <dgm:pt modelId="{35AE5DC7-2667-45D7-9E9A-81E867A678FC}" type="pres">
      <dgm:prSet presAssocID="{E91873B3-585F-46D6-A085-8F6483CBE1F6}" presName="tSp" presStyleCnt="0"/>
      <dgm:spPr/>
    </dgm:pt>
    <dgm:pt modelId="{C4BCE0EE-1703-4F88-A1AC-C99D555F9428}" type="pres">
      <dgm:prSet presAssocID="{E91873B3-585F-46D6-A085-8F6483CBE1F6}" presName="bSp" presStyleCnt="0"/>
      <dgm:spPr/>
    </dgm:pt>
    <dgm:pt modelId="{3D4F758F-390F-4B90-88E4-F9DF1E4637C0}" type="pres">
      <dgm:prSet presAssocID="{E91873B3-585F-46D6-A085-8F6483CBE1F6}" presName="process" presStyleCnt="0"/>
      <dgm:spPr/>
    </dgm:pt>
    <dgm:pt modelId="{0B50B1EB-1CDC-4744-8C0A-C0052086A5EC}" type="pres">
      <dgm:prSet presAssocID="{17CCBA59-8181-435D-8A9B-073006B757FF}" presName="composite1" presStyleCnt="0"/>
      <dgm:spPr/>
    </dgm:pt>
    <dgm:pt modelId="{835E5AA7-B1D1-42A6-9EA0-66E89FA1159A}" type="pres">
      <dgm:prSet presAssocID="{17CCBA59-8181-435D-8A9B-073006B757FF}" presName="dummyNode1" presStyleLbl="node1" presStyleIdx="0" presStyleCnt="4"/>
      <dgm:spPr/>
    </dgm:pt>
    <dgm:pt modelId="{63AB7595-0586-40E8-B473-04912910554C}" type="pres">
      <dgm:prSet presAssocID="{17CCBA59-8181-435D-8A9B-073006B757FF}" presName="childNode1" presStyleLbl="bgAcc1" presStyleIdx="0" presStyleCnt="4">
        <dgm:presLayoutVars>
          <dgm:bulletEnabled val="1"/>
        </dgm:presLayoutVars>
      </dgm:prSet>
      <dgm:spPr/>
    </dgm:pt>
    <dgm:pt modelId="{4E2F87FF-17F8-410B-8A90-32CEC0F6DB9B}" type="pres">
      <dgm:prSet presAssocID="{17CCBA59-8181-435D-8A9B-073006B757FF}" presName="childNode1tx" presStyleLbl="bgAcc1" presStyleIdx="0" presStyleCnt="4">
        <dgm:presLayoutVars>
          <dgm:bulletEnabled val="1"/>
        </dgm:presLayoutVars>
      </dgm:prSet>
      <dgm:spPr/>
    </dgm:pt>
    <dgm:pt modelId="{CA94648A-AB1F-47DA-A7B2-69BDB89A16C2}" type="pres">
      <dgm:prSet presAssocID="{17CCBA59-8181-435D-8A9B-073006B757FF}" presName="parentNode1" presStyleLbl="node1" presStyleIdx="0" presStyleCnt="4">
        <dgm:presLayoutVars>
          <dgm:chMax val="1"/>
          <dgm:bulletEnabled val="1"/>
        </dgm:presLayoutVars>
      </dgm:prSet>
      <dgm:spPr/>
    </dgm:pt>
    <dgm:pt modelId="{8D670208-741D-4D6D-AD6B-4EB8E8F36ADB}" type="pres">
      <dgm:prSet presAssocID="{17CCBA59-8181-435D-8A9B-073006B757FF}" presName="connSite1" presStyleCnt="0"/>
      <dgm:spPr/>
    </dgm:pt>
    <dgm:pt modelId="{89B3E5EF-9CFB-44C5-90FA-2A033E689732}" type="pres">
      <dgm:prSet presAssocID="{F0F3DE3D-4080-4D0D-BAC4-426AE5CA4C26}" presName="Name9" presStyleLbl="sibTrans2D1" presStyleIdx="0" presStyleCnt="3"/>
      <dgm:spPr/>
    </dgm:pt>
    <dgm:pt modelId="{B3333E22-6B59-48A0-ADD4-76F2951DEA18}" type="pres">
      <dgm:prSet presAssocID="{4994EF74-55A0-4CD4-8F04-CA9AF8F04554}" presName="composite2" presStyleCnt="0"/>
      <dgm:spPr/>
    </dgm:pt>
    <dgm:pt modelId="{C28FAB9E-EA83-4A1E-BB5D-D7D389230B98}" type="pres">
      <dgm:prSet presAssocID="{4994EF74-55A0-4CD4-8F04-CA9AF8F04554}" presName="dummyNode2" presStyleLbl="node1" presStyleIdx="0" presStyleCnt="4"/>
      <dgm:spPr/>
    </dgm:pt>
    <dgm:pt modelId="{2259F4D4-C8D0-4C4C-ABDC-4C31C7D07D16}" type="pres">
      <dgm:prSet presAssocID="{4994EF74-55A0-4CD4-8F04-CA9AF8F04554}" presName="childNode2" presStyleLbl="bgAcc1" presStyleIdx="1" presStyleCnt="4">
        <dgm:presLayoutVars>
          <dgm:bulletEnabled val="1"/>
        </dgm:presLayoutVars>
      </dgm:prSet>
      <dgm:spPr/>
    </dgm:pt>
    <dgm:pt modelId="{8CE0FA08-8298-4AA3-8AD3-3C79812603F0}" type="pres">
      <dgm:prSet presAssocID="{4994EF74-55A0-4CD4-8F04-CA9AF8F04554}" presName="childNode2tx" presStyleLbl="bgAcc1" presStyleIdx="1" presStyleCnt="4">
        <dgm:presLayoutVars>
          <dgm:bulletEnabled val="1"/>
        </dgm:presLayoutVars>
      </dgm:prSet>
      <dgm:spPr/>
    </dgm:pt>
    <dgm:pt modelId="{9FC784A4-7797-4B56-9D14-CA99D3CCACF2}" type="pres">
      <dgm:prSet presAssocID="{4994EF74-55A0-4CD4-8F04-CA9AF8F04554}" presName="parentNode2" presStyleLbl="node1" presStyleIdx="1" presStyleCnt="4">
        <dgm:presLayoutVars>
          <dgm:chMax val="0"/>
          <dgm:bulletEnabled val="1"/>
        </dgm:presLayoutVars>
      </dgm:prSet>
      <dgm:spPr/>
    </dgm:pt>
    <dgm:pt modelId="{FCFD0599-A4E2-4A1E-8FAC-14C4983E858C}" type="pres">
      <dgm:prSet presAssocID="{4994EF74-55A0-4CD4-8F04-CA9AF8F04554}" presName="connSite2" presStyleCnt="0"/>
      <dgm:spPr/>
    </dgm:pt>
    <dgm:pt modelId="{62173AFF-DF1B-4451-BC5A-A33A470B9238}" type="pres">
      <dgm:prSet presAssocID="{48E81BB3-24DC-4947-87E3-FBD149FD00D8}" presName="Name18" presStyleLbl="sibTrans2D1" presStyleIdx="1" presStyleCnt="3"/>
      <dgm:spPr/>
    </dgm:pt>
    <dgm:pt modelId="{EA9EC182-1492-41D0-976B-731F28C8DA78}" type="pres">
      <dgm:prSet presAssocID="{9EB00E59-4AB3-4EF9-B0F7-D5D15CA9DC08}" presName="composite1" presStyleCnt="0"/>
      <dgm:spPr/>
    </dgm:pt>
    <dgm:pt modelId="{C9F913F0-74FE-41A7-B612-EC5DE846DD2D}" type="pres">
      <dgm:prSet presAssocID="{9EB00E59-4AB3-4EF9-B0F7-D5D15CA9DC08}" presName="dummyNode1" presStyleLbl="node1" presStyleIdx="1" presStyleCnt="4"/>
      <dgm:spPr/>
    </dgm:pt>
    <dgm:pt modelId="{AB847D23-88CE-4285-A0A9-A802AAB1B436}" type="pres">
      <dgm:prSet presAssocID="{9EB00E59-4AB3-4EF9-B0F7-D5D15CA9DC08}" presName="childNode1" presStyleLbl="bgAcc1" presStyleIdx="2" presStyleCnt="4">
        <dgm:presLayoutVars>
          <dgm:bulletEnabled val="1"/>
        </dgm:presLayoutVars>
      </dgm:prSet>
      <dgm:spPr/>
    </dgm:pt>
    <dgm:pt modelId="{2A1204E1-37E2-4E68-B0A7-FCFEF4AAE287}" type="pres">
      <dgm:prSet presAssocID="{9EB00E59-4AB3-4EF9-B0F7-D5D15CA9DC08}" presName="childNode1tx" presStyleLbl="bgAcc1" presStyleIdx="2" presStyleCnt="4">
        <dgm:presLayoutVars>
          <dgm:bulletEnabled val="1"/>
        </dgm:presLayoutVars>
      </dgm:prSet>
      <dgm:spPr/>
    </dgm:pt>
    <dgm:pt modelId="{53AE09FD-1600-4DD0-935F-3AFB36B7E2E4}" type="pres">
      <dgm:prSet presAssocID="{9EB00E59-4AB3-4EF9-B0F7-D5D15CA9DC08}" presName="parentNode1" presStyleLbl="node1" presStyleIdx="2" presStyleCnt="4">
        <dgm:presLayoutVars>
          <dgm:chMax val="1"/>
          <dgm:bulletEnabled val="1"/>
        </dgm:presLayoutVars>
      </dgm:prSet>
      <dgm:spPr/>
    </dgm:pt>
    <dgm:pt modelId="{7C1A5E0B-4D15-4234-BEEE-6D07E437E850}" type="pres">
      <dgm:prSet presAssocID="{9EB00E59-4AB3-4EF9-B0F7-D5D15CA9DC08}" presName="connSite1" presStyleCnt="0"/>
      <dgm:spPr/>
    </dgm:pt>
    <dgm:pt modelId="{D6F89789-01C1-45E5-ACE2-4A094C4E41BE}" type="pres">
      <dgm:prSet presAssocID="{E3A7FD16-25DB-4CCF-A54D-AC8104FDF69A}" presName="Name9" presStyleLbl="sibTrans2D1" presStyleIdx="2" presStyleCnt="3"/>
      <dgm:spPr/>
    </dgm:pt>
    <dgm:pt modelId="{256016F0-9F55-474D-89C9-17F8D74FA157}" type="pres">
      <dgm:prSet presAssocID="{8E776CDC-6D6A-48E6-897F-0B67714B1A9A}" presName="composite2" presStyleCnt="0"/>
      <dgm:spPr/>
    </dgm:pt>
    <dgm:pt modelId="{3E63C36E-2449-4600-970C-C77806DF312D}" type="pres">
      <dgm:prSet presAssocID="{8E776CDC-6D6A-48E6-897F-0B67714B1A9A}" presName="dummyNode2" presStyleLbl="node1" presStyleIdx="2" presStyleCnt="4"/>
      <dgm:spPr/>
    </dgm:pt>
    <dgm:pt modelId="{313A0AF8-5E6B-473F-858C-8BC6E91BC622}" type="pres">
      <dgm:prSet presAssocID="{8E776CDC-6D6A-48E6-897F-0B67714B1A9A}" presName="childNode2" presStyleLbl="bgAcc1" presStyleIdx="3" presStyleCnt="4">
        <dgm:presLayoutVars>
          <dgm:bulletEnabled val="1"/>
        </dgm:presLayoutVars>
      </dgm:prSet>
      <dgm:spPr/>
    </dgm:pt>
    <dgm:pt modelId="{C093E0D1-8FDE-4754-BD86-C303BFBBFA1B}" type="pres">
      <dgm:prSet presAssocID="{8E776CDC-6D6A-48E6-897F-0B67714B1A9A}" presName="childNode2tx" presStyleLbl="bgAcc1" presStyleIdx="3" presStyleCnt="4">
        <dgm:presLayoutVars>
          <dgm:bulletEnabled val="1"/>
        </dgm:presLayoutVars>
      </dgm:prSet>
      <dgm:spPr/>
    </dgm:pt>
    <dgm:pt modelId="{4E750B24-2021-4849-B0A2-626FCFD23DC1}" type="pres">
      <dgm:prSet presAssocID="{8E776CDC-6D6A-48E6-897F-0B67714B1A9A}" presName="parentNode2" presStyleLbl="node1" presStyleIdx="3" presStyleCnt="4">
        <dgm:presLayoutVars>
          <dgm:chMax val="0"/>
          <dgm:bulletEnabled val="1"/>
        </dgm:presLayoutVars>
      </dgm:prSet>
      <dgm:spPr/>
    </dgm:pt>
    <dgm:pt modelId="{3E265E6A-CE8D-489F-B2AB-9D674693F180}" type="pres">
      <dgm:prSet presAssocID="{8E776CDC-6D6A-48E6-897F-0B67714B1A9A}" presName="connSite2" presStyleCnt="0"/>
      <dgm:spPr/>
    </dgm:pt>
  </dgm:ptLst>
  <dgm:cxnLst>
    <dgm:cxn modelId="{79502402-A3E5-4009-9B4C-659C04949ADC}" srcId="{9EB00E59-4AB3-4EF9-B0F7-D5D15CA9DC08}" destId="{E12279AC-D83D-4B75-90F0-571D24211FF2}" srcOrd="0" destOrd="0" parTransId="{FEBD1FCE-FD7B-4648-950C-2C2F7DA7F581}" sibTransId="{ADF8EEC1-0230-4059-AB61-E48B3DC75EC5}"/>
    <dgm:cxn modelId="{7B26A305-5DE1-4D57-9920-F54FE1768017}" type="presOf" srcId="{77144363-F4C7-4904-99C9-1627D47675C1}" destId="{C093E0D1-8FDE-4754-BD86-C303BFBBFA1B}" srcOrd="1" destOrd="0" presId="urn:microsoft.com/office/officeart/2005/8/layout/hProcess4"/>
    <dgm:cxn modelId="{EB372B0C-852F-4797-9A01-A3613967CE07}" type="presOf" srcId="{77144363-F4C7-4904-99C9-1627D47675C1}" destId="{313A0AF8-5E6B-473F-858C-8BC6E91BC622}" srcOrd="0" destOrd="0" presId="urn:microsoft.com/office/officeart/2005/8/layout/hProcess4"/>
    <dgm:cxn modelId="{9004B21B-3E34-428D-A387-632D9A227DE9}" type="presOf" srcId="{E91873B3-585F-46D6-A085-8F6483CBE1F6}" destId="{05665DDF-73FF-40C9-BF8C-931B65D5C881}" srcOrd="0" destOrd="0" presId="urn:microsoft.com/office/officeart/2005/8/layout/hProcess4"/>
    <dgm:cxn modelId="{2EC64929-F44F-4B39-86ED-C2F2312BAC6D}" srcId="{4994EF74-55A0-4CD4-8F04-CA9AF8F04554}" destId="{69220D35-789F-4923-BFDB-61D7F05749E8}" srcOrd="0" destOrd="0" parTransId="{ED7D095E-D55B-4399-8CED-92D93D264385}" sibTransId="{7811FE38-41E4-4802-8650-CC1D0C7F9959}"/>
    <dgm:cxn modelId="{02A6CA2A-F90A-46E5-A3F2-9BECA093F5B4}" type="presOf" srcId="{48E81BB3-24DC-4947-87E3-FBD149FD00D8}" destId="{62173AFF-DF1B-4451-BC5A-A33A470B9238}" srcOrd="0" destOrd="0" presId="urn:microsoft.com/office/officeart/2005/8/layout/hProcess4"/>
    <dgm:cxn modelId="{7FD5913F-36BF-4FC2-87C8-B632BE883B10}" type="presOf" srcId="{E12279AC-D83D-4B75-90F0-571D24211FF2}" destId="{2A1204E1-37E2-4E68-B0A7-FCFEF4AAE287}" srcOrd="1" destOrd="0" presId="urn:microsoft.com/office/officeart/2005/8/layout/hProcess4"/>
    <dgm:cxn modelId="{B3DF545D-7C77-44C2-961C-D8E3BC8A98A2}" srcId="{E91873B3-585F-46D6-A085-8F6483CBE1F6}" destId="{17CCBA59-8181-435D-8A9B-073006B757FF}" srcOrd="0" destOrd="0" parTransId="{A34C0864-2EFD-4B33-8BB4-1AF0ABF54196}" sibTransId="{F0F3DE3D-4080-4D0D-BAC4-426AE5CA4C26}"/>
    <dgm:cxn modelId="{A8133D41-79DD-49CE-AF77-DB2646D6E0BE}" type="presOf" srcId="{B9AC234C-21DD-49C6-A190-60AFFC3FB42F}" destId="{313A0AF8-5E6B-473F-858C-8BC6E91BC622}" srcOrd="0" destOrd="1" presId="urn:microsoft.com/office/officeart/2005/8/layout/hProcess4"/>
    <dgm:cxn modelId="{7562D564-E620-47EF-89D0-1FBA3349D3CB}" type="presOf" srcId="{9EB00E59-4AB3-4EF9-B0F7-D5D15CA9DC08}" destId="{53AE09FD-1600-4DD0-935F-3AFB36B7E2E4}" srcOrd="0" destOrd="0" presId="urn:microsoft.com/office/officeart/2005/8/layout/hProcess4"/>
    <dgm:cxn modelId="{0CECDE64-782D-4872-B380-7569E1B945B7}" srcId="{8E776CDC-6D6A-48E6-897F-0B67714B1A9A}" destId="{B9AC234C-21DD-49C6-A190-60AFFC3FB42F}" srcOrd="1" destOrd="0" parTransId="{70CAAE09-7206-4583-A0B6-762351F0F2D2}" sibTransId="{6FB78A20-D390-419F-9AD1-0D417644722A}"/>
    <dgm:cxn modelId="{306C9D4A-0136-4FCF-A25B-BFF5C57E6335}" type="presOf" srcId="{DF40DAC5-592F-4A16-B418-8E9DB5979B15}" destId="{63AB7595-0586-40E8-B473-04912910554C}" srcOrd="0" destOrd="0" presId="urn:microsoft.com/office/officeart/2005/8/layout/hProcess4"/>
    <dgm:cxn modelId="{E0DB006E-6321-466A-BC6A-7B94A4602C81}" type="presOf" srcId="{F0F3DE3D-4080-4D0D-BAC4-426AE5CA4C26}" destId="{89B3E5EF-9CFB-44C5-90FA-2A033E689732}" srcOrd="0" destOrd="0" presId="urn:microsoft.com/office/officeart/2005/8/layout/hProcess4"/>
    <dgm:cxn modelId="{032B9574-A2E9-4B6A-BE66-6B7D56F33247}" type="presOf" srcId="{4994EF74-55A0-4CD4-8F04-CA9AF8F04554}" destId="{9FC784A4-7797-4B56-9D14-CA99D3CCACF2}" srcOrd="0" destOrd="0" presId="urn:microsoft.com/office/officeart/2005/8/layout/hProcess4"/>
    <dgm:cxn modelId="{1C30F659-904A-4034-93E3-25F4D5724B42}" type="presOf" srcId="{69220D35-789F-4923-BFDB-61D7F05749E8}" destId="{8CE0FA08-8298-4AA3-8AD3-3C79812603F0}" srcOrd="1" destOrd="0" presId="urn:microsoft.com/office/officeart/2005/8/layout/hProcess4"/>
    <dgm:cxn modelId="{7FCF6F7B-8175-4F17-8A9F-4250C8418AB5}" srcId="{E91873B3-585F-46D6-A085-8F6483CBE1F6}" destId="{9EB00E59-4AB3-4EF9-B0F7-D5D15CA9DC08}" srcOrd="2" destOrd="0" parTransId="{77E616A7-E9F3-4C1E-A46D-EB19E3ADF6E7}" sibTransId="{E3A7FD16-25DB-4CCF-A54D-AC8104FDF69A}"/>
    <dgm:cxn modelId="{60980180-0604-4B44-900D-EAFEA9F052B7}" srcId="{17CCBA59-8181-435D-8A9B-073006B757FF}" destId="{DF40DAC5-592F-4A16-B418-8E9DB5979B15}" srcOrd="0" destOrd="0" parTransId="{52F1E0E9-911E-40C9-92C4-7FF9C691167C}" sibTransId="{8E55EE02-1B81-4C9B-BEE4-A1408B92A3E6}"/>
    <dgm:cxn modelId="{FA641B89-F39E-4F56-B8C2-2605C8545262}" type="presOf" srcId="{69220D35-789F-4923-BFDB-61D7F05749E8}" destId="{2259F4D4-C8D0-4C4C-ABDC-4C31C7D07D16}" srcOrd="0" destOrd="0" presId="urn:microsoft.com/office/officeart/2005/8/layout/hProcess4"/>
    <dgm:cxn modelId="{4A3121AF-F2EC-4D7F-9D6C-CBA7E8942F2A}" type="presOf" srcId="{17CCBA59-8181-435D-8A9B-073006B757FF}" destId="{CA94648A-AB1F-47DA-A7B2-69BDB89A16C2}" srcOrd="0" destOrd="0" presId="urn:microsoft.com/office/officeart/2005/8/layout/hProcess4"/>
    <dgm:cxn modelId="{6A6BBCB9-6FA0-4E4F-A3BB-2020848EA910}" type="presOf" srcId="{B9AC234C-21DD-49C6-A190-60AFFC3FB42F}" destId="{C093E0D1-8FDE-4754-BD86-C303BFBBFA1B}" srcOrd="1" destOrd="1" presId="urn:microsoft.com/office/officeart/2005/8/layout/hProcess4"/>
    <dgm:cxn modelId="{AB307FC2-2028-45BD-A735-16BA78602612}" type="presOf" srcId="{E3A7FD16-25DB-4CCF-A54D-AC8104FDF69A}" destId="{D6F89789-01C1-45E5-ACE2-4A094C4E41BE}" srcOrd="0" destOrd="0" presId="urn:microsoft.com/office/officeart/2005/8/layout/hProcess4"/>
    <dgm:cxn modelId="{292C7CCC-5DA5-4DE2-80B5-2D66CB844D66}" type="presOf" srcId="{E12279AC-D83D-4B75-90F0-571D24211FF2}" destId="{AB847D23-88CE-4285-A0A9-A802AAB1B436}" srcOrd="0" destOrd="0" presId="urn:microsoft.com/office/officeart/2005/8/layout/hProcess4"/>
    <dgm:cxn modelId="{B64A35D1-21E9-49A3-8DCB-4679C2858FE6}" srcId="{8E776CDC-6D6A-48E6-897F-0B67714B1A9A}" destId="{77144363-F4C7-4904-99C9-1627D47675C1}" srcOrd="0" destOrd="0" parTransId="{F84C8DB4-CDA0-46C4-A9E0-0D9FD766B72D}" sibTransId="{BCED5F66-B9DD-4068-8AFC-DC1FE707E575}"/>
    <dgm:cxn modelId="{AF0525E8-C805-4B97-BD2E-D33CF15217E9}" srcId="{E91873B3-585F-46D6-A085-8F6483CBE1F6}" destId="{8E776CDC-6D6A-48E6-897F-0B67714B1A9A}" srcOrd="3" destOrd="0" parTransId="{600F1EAB-A6FA-42D1-BD33-7EB8D0B720DE}" sibTransId="{F6E27906-D13D-4EB3-9923-3DD5F05B428B}"/>
    <dgm:cxn modelId="{45B562EB-8A57-4640-8BD7-DEDEA0472229}" type="presOf" srcId="{DF40DAC5-592F-4A16-B418-8E9DB5979B15}" destId="{4E2F87FF-17F8-410B-8A90-32CEC0F6DB9B}" srcOrd="1" destOrd="0" presId="urn:microsoft.com/office/officeart/2005/8/layout/hProcess4"/>
    <dgm:cxn modelId="{B6364BF4-193C-4103-BBA6-E3491129737A}" srcId="{E91873B3-585F-46D6-A085-8F6483CBE1F6}" destId="{4994EF74-55A0-4CD4-8F04-CA9AF8F04554}" srcOrd="1" destOrd="0" parTransId="{12108737-D763-4E92-B64F-BC8D29FEDFAC}" sibTransId="{48E81BB3-24DC-4947-87E3-FBD149FD00D8}"/>
    <dgm:cxn modelId="{8C1E0DFE-56AA-4989-86F1-984C7F692836}" type="presOf" srcId="{8E776CDC-6D6A-48E6-897F-0B67714B1A9A}" destId="{4E750B24-2021-4849-B0A2-626FCFD23DC1}" srcOrd="0" destOrd="0" presId="urn:microsoft.com/office/officeart/2005/8/layout/hProcess4"/>
    <dgm:cxn modelId="{A5704429-6F78-413A-BE55-92B1FCC11DF8}" type="presParOf" srcId="{05665DDF-73FF-40C9-BF8C-931B65D5C881}" destId="{35AE5DC7-2667-45D7-9E9A-81E867A678FC}" srcOrd="0" destOrd="0" presId="urn:microsoft.com/office/officeart/2005/8/layout/hProcess4"/>
    <dgm:cxn modelId="{1E3318FC-BB33-4D07-B708-32612A27F12E}" type="presParOf" srcId="{05665DDF-73FF-40C9-BF8C-931B65D5C881}" destId="{C4BCE0EE-1703-4F88-A1AC-C99D555F9428}" srcOrd="1" destOrd="0" presId="urn:microsoft.com/office/officeart/2005/8/layout/hProcess4"/>
    <dgm:cxn modelId="{A88EC3F7-609F-4122-9B5D-58CFDE0B158F}" type="presParOf" srcId="{05665DDF-73FF-40C9-BF8C-931B65D5C881}" destId="{3D4F758F-390F-4B90-88E4-F9DF1E4637C0}" srcOrd="2" destOrd="0" presId="urn:microsoft.com/office/officeart/2005/8/layout/hProcess4"/>
    <dgm:cxn modelId="{ED54C76B-D40E-4931-9511-553B6CB0A0C4}" type="presParOf" srcId="{3D4F758F-390F-4B90-88E4-F9DF1E4637C0}" destId="{0B50B1EB-1CDC-4744-8C0A-C0052086A5EC}" srcOrd="0" destOrd="0" presId="urn:microsoft.com/office/officeart/2005/8/layout/hProcess4"/>
    <dgm:cxn modelId="{4AEEB95D-CCDF-48D8-AF82-1548A1EB052A}" type="presParOf" srcId="{0B50B1EB-1CDC-4744-8C0A-C0052086A5EC}" destId="{835E5AA7-B1D1-42A6-9EA0-66E89FA1159A}" srcOrd="0" destOrd="0" presId="urn:microsoft.com/office/officeart/2005/8/layout/hProcess4"/>
    <dgm:cxn modelId="{F2DCFD94-333C-4E5E-A6E1-3B06AB31462C}" type="presParOf" srcId="{0B50B1EB-1CDC-4744-8C0A-C0052086A5EC}" destId="{63AB7595-0586-40E8-B473-04912910554C}" srcOrd="1" destOrd="0" presId="urn:microsoft.com/office/officeart/2005/8/layout/hProcess4"/>
    <dgm:cxn modelId="{63160CE8-4B90-4AA1-A498-F999D667D62B}" type="presParOf" srcId="{0B50B1EB-1CDC-4744-8C0A-C0052086A5EC}" destId="{4E2F87FF-17F8-410B-8A90-32CEC0F6DB9B}" srcOrd="2" destOrd="0" presId="urn:microsoft.com/office/officeart/2005/8/layout/hProcess4"/>
    <dgm:cxn modelId="{0F198AD3-AF2F-4130-99DC-43616F6519AE}" type="presParOf" srcId="{0B50B1EB-1CDC-4744-8C0A-C0052086A5EC}" destId="{CA94648A-AB1F-47DA-A7B2-69BDB89A16C2}" srcOrd="3" destOrd="0" presId="urn:microsoft.com/office/officeart/2005/8/layout/hProcess4"/>
    <dgm:cxn modelId="{8E59EB7B-84D8-4AAD-BDAB-0E9AB0D574E0}" type="presParOf" srcId="{0B50B1EB-1CDC-4744-8C0A-C0052086A5EC}" destId="{8D670208-741D-4D6D-AD6B-4EB8E8F36ADB}" srcOrd="4" destOrd="0" presId="urn:microsoft.com/office/officeart/2005/8/layout/hProcess4"/>
    <dgm:cxn modelId="{65DC400D-FC3F-4183-BFEF-794EF7612FEE}" type="presParOf" srcId="{3D4F758F-390F-4B90-88E4-F9DF1E4637C0}" destId="{89B3E5EF-9CFB-44C5-90FA-2A033E689732}" srcOrd="1" destOrd="0" presId="urn:microsoft.com/office/officeart/2005/8/layout/hProcess4"/>
    <dgm:cxn modelId="{C05F7BCC-D499-48CF-BE36-7FDB4A54E30F}" type="presParOf" srcId="{3D4F758F-390F-4B90-88E4-F9DF1E4637C0}" destId="{B3333E22-6B59-48A0-ADD4-76F2951DEA18}" srcOrd="2" destOrd="0" presId="urn:microsoft.com/office/officeart/2005/8/layout/hProcess4"/>
    <dgm:cxn modelId="{A6270AE5-B8D8-4B18-A850-56CCE9115EE7}" type="presParOf" srcId="{B3333E22-6B59-48A0-ADD4-76F2951DEA18}" destId="{C28FAB9E-EA83-4A1E-BB5D-D7D389230B98}" srcOrd="0" destOrd="0" presId="urn:microsoft.com/office/officeart/2005/8/layout/hProcess4"/>
    <dgm:cxn modelId="{C78FA68E-4E9A-4536-B446-1F04946057DE}" type="presParOf" srcId="{B3333E22-6B59-48A0-ADD4-76F2951DEA18}" destId="{2259F4D4-C8D0-4C4C-ABDC-4C31C7D07D16}" srcOrd="1" destOrd="0" presId="urn:microsoft.com/office/officeart/2005/8/layout/hProcess4"/>
    <dgm:cxn modelId="{7A6FBBF5-5B48-4448-A639-F2387B4CB487}" type="presParOf" srcId="{B3333E22-6B59-48A0-ADD4-76F2951DEA18}" destId="{8CE0FA08-8298-4AA3-8AD3-3C79812603F0}" srcOrd="2" destOrd="0" presId="urn:microsoft.com/office/officeart/2005/8/layout/hProcess4"/>
    <dgm:cxn modelId="{4CB4887D-56B8-48C7-A148-4D346121A71E}" type="presParOf" srcId="{B3333E22-6B59-48A0-ADD4-76F2951DEA18}" destId="{9FC784A4-7797-4B56-9D14-CA99D3CCACF2}" srcOrd="3" destOrd="0" presId="urn:microsoft.com/office/officeart/2005/8/layout/hProcess4"/>
    <dgm:cxn modelId="{AB51FB49-29BD-43C3-8502-745F0B3C6B79}" type="presParOf" srcId="{B3333E22-6B59-48A0-ADD4-76F2951DEA18}" destId="{FCFD0599-A4E2-4A1E-8FAC-14C4983E858C}" srcOrd="4" destOrd="0" presId="urn:microsoft.com/office/officeart/2005/8/layout/hProcess4"/>
    <dgm:cxn modelId="{15D23A5F-5642-4E10-B41D-FA45DDE137F2}" type="presParOf" srcId="{3D4F758F-390F-4B90-88E4-F9DF1E4637C0}" destId="{62173AFF-DF1B-4451-BC5A-A33A470B9238}" srcOrd="3" destOrd="0" presId="urn:microsoft.com/office/officeart/2005/8/layout/hProcess4"/>
    <dgm:cxn modelId="{93063E59-AA78-4878-8B79-43B234D19B45}" type="presParOf" srcId="{3D4F758F-390F-4B90-88E4-F9DF1E4637C0}" destId="{EA9EC182-1492-41D0-976B-731F28C8DA78}" srcOrd="4" destOrd="0" presId="urn:microsoft.com/office/officeart/2005/8/layout/hProcess4"/>
    <dgm:cxn modelId="{94E67ABB-16BF-453F-8B66-03501B6DAA51}" type="presParOf" srcId="{EA9EC182-1492-41D0-976B-731F28C8DA78}" destId="{C9F913F0-74FE-41A7-B612-EC5DE846DD2D}" srcOrd="0" destOrd="0" presId="urn:microsoft.com/office/officeart/2005/8/layout/hProcess4"/>
    <dgm:cxn modelId="{60ACB5FE-BB7E-44CA-9215-136E6C9D3EE2}" type="presParOf" srcId="{EA9EC182-1492-41D0-976B-731F28C8DA78}" destId="{AB847D23-88CE-4285-A0A9-A802AAB1B436}" srcOrd="1" destOrd="0" presId="urn:microsoft.com/office/officeart/2005/8/layout/hProcess4"/>
    <dgm:cxn modelId="{B0ED8134-6139-4898-BA67-8664ECAB9F90}" type="presParOf" srcId="{EA9EC182-1492-41D0-976B-731F28C8DA78}" destId="{2A1204E1-37E2-4E68-B0A7-FCFEF4AAE287}" srcOrd="2" destOrd="0" presId="urn:microsoft.com/office/officeart/2005/8/layout/hProcess4"/>
    <dgm:cxn modelId="{3D5BDD9E-9F61-459D-A651-048D04D8C16A}" type="presParOf" srcId="{EA9EC182-1492-41D0-976B-731F28C8DA78}" destId="{53AE09FD-1600-4DD0-935F-3AFB36B7E2E4}" srcOrd="3" destOrd="0" presId="urn:microsoft.com/office/officeart/2005/8/layout/hProcess4"/>
    <dgm:cxn modelId="{C60FA30F-66BD-493D-9E39-0E40AF3AE09C}" type="presParOf" srcId="{EA9EC182-1492-41D0-976B-731F28C8DA78}" destId="{7C1A5E0B-4D15-4234-BEEE-6D07E437E850}" srcOrd="4" destOrd="0" presId="urn:microsoft.com/office/officeart/2005/8/layout/hProcess4"/>
    <dgm:cxn modelId="{AA80D29E-AE33-4DED-90EB-74D3C82517EF}" type="presParOf" srcId="{3D4F758F-390F-4B90-88E4-F9DF1E4637C0}" destId="{D6F89789-01C1-45E5-ACE2-4A094C4E41BE}" srcOrd="5" destOrd="0" presId="urn:microsoft.com/office/officeart/2005/8/layout/hProcess4"/>
    <dgm:cxn modelId="{4BA37D9E-4092-40AF-B0AD-60E467985004}" type="presParOf" srcId="{3D4F758F-390F-4B90-88E4-F9DF1E4637C0}" destId="{256016F0-9F55-474D-89C9-17F8D74FA157}" srcOrd="6" destOrd="0" presId="urn:microsoft.com/office/officeart/2005/8/layout/hProcess4"/>
    <dgm:cxn modelId="{F7279555-5E79-4F4E-85D5-16A60E6ED10B}" type="presParOf" srcId="{256016F0-9F55-474D-89C9-17F8D74FA157}" destId="{3E63C36E-2449-4600-970C-C77806DF312D}" srcOrd="0" destOrd="0" presId="urn:microsoft.com/office/officeart/2005/8/layout/hProcess4"/>
    <dgm:cxn modelId="{2F7631B4-04D9-43B7-B59D-50D5574EBA88}" type="presParOf" srcId="{256016F0-9F55-474D-89C9-17F8D74FA157}" destId="{313A0AF8-5E6B-473F-858C-8BC6E91BC622}" srcOrd="1" destOrd="0" presId="urn:microsoft.com/office/officeart/2005/8/layout/hProcess4"/>
    <dgm:cxn modelId="{01E89152-AD55-476B-BF1A-5E32FC311F81}" type="presParOf" srcId="{256016F0-9F55-474D-89C9-17F8D74FA157}" destId="{C093E0D1-8FDE-4754-BD86-C303BFBBFA1B}" srcOrd="2" destOrd="0" presId="urn:microsoft.com/office/officeart/2005/8/layout/hProcess4"/>
    <dgm:cxn modelId="{C133DDA4-171F-43FF-AD37-92E62F0102EF}" type="presParOf" srcId="{256016F0-9F55-474D-89C9-17F8D74FA157}" destId="{4E750B24-2021-4849-B0A2-626FCFD23DC1}" srcOrd="3" destOrd="0" presId="urn:microsoft.com/office/officeart/2005/8/layout/hProcess4"/>
    <dgm:cxn modelId="{C00C05A1-7E09-4C45-B5DF-F9C50DAE2119}" type="presParOf" srcId="{256016F0-9F55-474D-89C9-17F8D74FA157}" destId="{3E265E6A-CE8D-489F-B2AB-9D674693F180}" srcOrd="4" destOrd="0" presId="urn:microsoft.com/office/officeart/2005/8/layout/hProcess4"/>
  </dgm:cxnLst>
  <dgm:bg>
    <a:noFill/>
  </dgm:bg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91873B3-585F-46D6-A085-8F6483CBE1F6}" type="doc">
      <dgm:prSet loTypeId="urn:microsoft.com/office/officeart/2005/8/layout/hProcess4" loCatId="process" qsTypeId="urn:microsoft.com/office/officeart/2005/8/quickstyle/simple5" qsCatId="simple" csTypeId="urn:microsoft.com/office/officeart/2005/8/colors/accent2_3" csCatId="accent2" phldr="1"/>
      <dgm:spPr/>
      <dgm:t>
        <a:bodyPr/>
        <a:lstStyle/>
        <a:p>
          <a:endParaRPr lang="sv-SE"/>
        </a:p>
      </dgm:t>
    </dgm:pt>
    <dgm:pt modelId="{9C8E9B85-4ACF-4C88-967A-0DFD12982667}">
      <dgm:prSet phldrT="[Text]"/>
      <dgm:spPr/>
      <dgm:t>
        <a:bodyPr/>
        <a:lstStyle/>
        <a:p>
          <a:r>
            <a:rPr lang="sv-SE" dirty="0"/>
            <a:t>maj</a:t>
          </a:r>
        </a:p>
      </dgm:t>
    </dgm:pt>
    <dgm:pt modelId="{36DDFFEA-ADFF-467F-BB12-06CCA6F2C8AC}" type="parTrans" cxnId="{000EB0A2-32D6-4C3C-B84E-DB7D9EC419EB}">
      <dgm:prSet/>
      <dgm:spPr/>
      <dgm:t>
        <a:bodyPr/>
        <a:lstStyle/>
        <a:p>
          <a:endParaRPr lang="sv-SE"/>
        </a:p>
      </dgm:t>
    </dgm:pt>
    <dgm:pt modelId="{923E6075-AD61-429E-85EF-C30B25D4C2B4}" type="sibTrans" cxnId="{000EB0A2-32D6-4C3C-B84E-DB7D9EC419EB}">
      <dgm:prSet/>
      <dgm:spPr/>
      <dgm:t>
        <a:bodyPr/>
        <a:lstStyle/>
        <a:p>
          <a:endParaRPr lang="sv-SE"/>
        </a:p>
      </dgm:t>
    </dgm:pt>
    <dgm:pt modelId="{833A4448-25AD-49E1-8642-92B8CC967E29}">
      <dgm:prSet phldrT="[Text]"/>
      <dgm:spPr/>
      <dgm:t>
        <a:bodyPr/>
        <a:lstStyle/>
        <a:p>
          <a:r>
            <a:rPr lang="sv-SE" dirty="0"/>
            <a:t>Rapport från feedback från spelare &amp; föräldrar</a:t>
          </a:r>
        </a:p>
      </dgm:t>
    </dgm:pt>
    <dgm:pt modelId="{BCFE0C2A-2A34-4B50-B7B1-266883839B30}" type="parTrans" cxnId="{0C57BC39-86DC-4634-81BD-389F1FCA1F66}">
      <dgm:prSet/>
      <dgm:spPr/>
      <dgm:t>
        <a:bodyPr/>
        <a:lstStyle/>
        <a:p>
          <a:endParaRPr lang="sv-SE"/>
        </a:p>
      </dgm:t>
    </dgm:pt>
    <dgm:pt modelId="{9611F312-839A-4791-8FD8-5527665FB410}" type="sibTrans" cxnId="{0C57BC39-86DC-4634-81BD-389F1FCA1F66}">
      <dgm:prSet/>
      <dgm:spPr/>
      <dgm:t>
        <a:bodyPr/>
        <a:lstStyle/>
        <a:p>
          <a:endParaRPr lang="sv-SE"/>
        </a:p>
      </dgm:t>
    </dgm:pt>
    <dgm:pt modelId="{CE161CCF-CA22-4C98-9EA8-0BFCD633E152}">
      <dgm:prSet phldrT="[Text]"/>
      <dgm:spPr/>
      <dgm:t>
        <a:bodyPr/>
        <a:lstStyle/>
        <a:p>
          <a:r>
            <a:rPr lang="sv-SE" dirty="0"/>
            <a:t>juni</a:t>
          </a:r>
        </a:p>
      </dgm:t>
    </dgm:pt>
    <dgm:pt modelId="{79B557C7-9991-417C-87FF-1C8F0A10D732}" type="parTrans" cxnId="{DC761E59-F4E6-4F7C-92B2-AE1B9203BD9D}">
      <dgm:prSet/>
      <dgm:spPr/>
      <dgm:t>
        <a:bodyPr/>
        <a:lstStyle/>
        <a:p>
          <a:endParaRPr lang="sv-SE"/>
        </a:p>
      </dgm:t>
    </dgm:pt>
    <dgm:pt modelId="{CCA7D8FF-257A-4509-94B2-940252BC1C65}" type="sibTrans" cxnId="{DC761E59-F4E6-4F7C-92B2-AE1B9203BD9D}">
      <dgm:prSet/>
      <dgm:spPr/>
      <dgm:t>
        <a:bodyPr/>
        <a:lstStyle/>
        <a:p>
          <a:endParaRPr lang="sv-SE"/>
        </a:p>
      </dgm:t>
    </dgm:pt>
    <dgm:pt modelId="{16D70952-E534-4545-A21C-E8D0FC01A0EA}">
      <dgm:prSet phldrT="[Text]"/>
      <dgm:spPr/>
      <dgm:t>
        <a:bodyPr/>
        <a:lstStyle/>
        <a:p>
          <a:r>
            <a:rPr lang="sv-SE" dirty="0"/>
            <a:t>Planera ut ÖHU-”kompetenstrappa ledare”</a:t>
          </a:r>
        </a:p>
      </dgm:t>
    </dgm:pt>
    <dgm:pt modelId="{5224112D-D88E-4A01-BB53-911AECF26FE6}" type="parTrans" cxnId="{74897F6D-E909-4894-805D-6A7080667BB5}">
      <dgm:prSet/>
      <dgm:spPr/>
      <dgm:t>
        <a:bodyPr/>
        <a:lstStyle/>
        <a:p>
          <a:endParaRPr lang="sv-SE"/>
        </a:p>
      </dgm:t>
    </dgm:pt>
    <dgm:pt modelId="{971683C4-4244-4019-92A6-7A8A118A7168}" type="sibTrans" cxnId="{74897F6D-E909-4894-805D-6A7080667BB5}">
      <dgm:prSet/>
      <dgm:spPr/>
      <dgm:t>
        <a:bodyPr/>
        <a:lstStyle/>
        <a:p>
          <a:endParaRPr lang="sv-SE"/>
        </a:p>
      </dgm:t>
    </dgm:pt>
    <dgm:pt modelId="{85B784CC-1280-4975-8A9B-F863A6900510}">
      <dgm:prSet phldrT="[Text]"/>
      <dgm:spPr/>
      <dgm:t>
        <a:bodyPr/>
        <a:lstStyle/>
        <a:p>
          <a:endParaRPr lang="sv-SE" dirty="0"/>
        </a:p>
      </dgm:t>
    </dgm:pt>
    <dgm:pt modelId="{16879303-1FA8-401B-8AE2-B6DEF3CB32AF}" type="parTrans" cxnId="{15FEB395-73AC-405B-BA11-B8E5A298C0B7}">
      <dgm:prSet/>
      <dgm:spPr/>
      <dgm:t>
        <a:bodyPr/>
        <a:lstStyle/>
        <a:p>
          <a:endParaRPr lang="sv-SE"/>
        </a:p>
      </dgm:t>
    </dgm:pt>
    <dgm:pt modelId="{F0E277AC-0F4D-4002-8D6F-838BB2EC62FA}" type="sibTrans" cxnId="{15FEB395-73AC-405B-BA11-B8E5A298C0B7}">
      <dgm:prSet/>
      <dgm:spPr/>
      <dgm:t>
        <a:bodyPr/>
        <a:lstStyle/>
        <a:p>
          <a:endParaRPr lang="sv-SE"/>
        </a:p>
      </dgm:t>
    </dgm:pt>
    <dgm:pt modelId="{EC92C551-7988-4A36-B0A2-90628F570C11}">
      <dgm:prSet phldrT="[Text]"/>
      <dgm:spPr/>
      <dgm:t>
        <a:bodyPr/>
        <a:lstStyle/>
        <a:p>
          <a:r>
            <a:rPr lang="sv-SE" dirty="0"/>
            <a:t>juli</a:t>
          </a:r>
        </a:p>
      </dgm:t>
    </dgm:pt>
    <dgm:pt modelId="{9C7071ED-CD7A-45D9-8D21-DC3D93320993}" type="parTrans" cxnId="{8AA35FE3-B11C-4B77-A679-43A2EA13E5D8}">
      <dgm:prSet/>
      <dgm:spPr/>
      <dgm:t>
        <a:bodyPr/>
        <a:lstStyle/>
        <a:p>
          <a:endParaRPr lang="sv-SE"/>
        </a:p>
      </dgm:t>
    </dgm:pt>
    <dgm:pt modelId="{E27480CA-C1A5-48A3-90FC-A6EA39A9EBC6}" type="sibTrans" cxnId="{8AA35FE3-B11C-4B77-A679-43A2EA13E5D8}">
      <dgm:prSet/>
      <dgm:spPr/>
      <dgm:t>
        <a:bodyPr/>
        <a:lstStyle/>
        <a:p>
          <a:endParaRPr lang="sv-SE"/>
        </a:p>
      </dgm:t>
    </dgm:pt>
    <dgm:pt modelId="{4B54B428-5E4A-4B25-AB40-5EF4E590753E}">
      <dgm:prSet phldrT="[Text]"/>
      <dgm:spPr/>
      <dgm:t>
        <a:bodyPr/>
        <a:lstStyle/>
        <a:p>
          <a:r>
            <a:rPr lang="sv-SE" dirty="0"/>
            <a:t>Planering stegutbildningar (SIF)</a:t>
          </a:r>
        </a:p>
      </dgm:t>
    </dgm:pt>
    <dgm:pt modelId="{D808B836-D36C-4FC9-9AC5-250538CA87D6}" type="parTrans" cxnId="{F5BB8320-BFB7-4F94-B580-F63B0253DF50}">
      <dgm:prSet/>
      <dgm:spPr/>
      <dgm:t>
        <a:bodyPr/>
        <a:lstStyle/>
        <a:p>
          <a:endParaRPr lang="sv-SE"/>
        </a:p>
      </dgm:t>
    </dgm:pt>
    <dgm:pt modelId="{2AAB136E-4B10-459A-84B9-5F9B81D89AAB}" type="sibTrans" cxnId="{F5BB8320-BFB7-4F94-B580-F63B0253DF50}">
      <dgm:prSet/>
      <dgm:spPr/>
      <dgm:t>
        <a:bodyPr/>
        <a:lstStyle/>
        <a:p>
          <a:endParaRPr lang="sv-SE"/>
        </a:p>
      </dgm:t>
    </dgm:pt>
    <dgm:pt modelId="{605EE17E-C531-4B2B-9501-E1930FEAB806}">
      <dgm:prSet phldrT="[Text]"/>
      <dgm:spPr/>
      <dgm:t>
        <a:bodyPr/>
        <a:lstStyle/>
        <a:p>
          <a:r>
            <a:rPr lang="sv-SE" dirty="0"/>
            <a:t>Aug</a:t>
          </a:r>
        </a:p>
      </dgm:t>
    </dgm:pt>
    <dgm:pt modelId="{81A8D9ED-EFB9-444A-AB6F-30D43B0CBE78}" type="parTrans" cxnId="{80EA3995-FA17-4392-9AB5-B2722552AD95}">
      <dgm:prSet/>
      <dgm:spPr/>
      <dgm:t>
        <a:bodyPr/>
        <a:lstStyle/>
        <a:p>
          <a:endParaRPr lang="sv-SE"/>
        </a:p>
      </dgm:t>
    </dgm:pt>
    <dgm:pt modelId="{058208FC-4FEC-4B1A-BB13-E58403FE657F}" type="sibTrans" cxnId="{80EA3995-FA17-4392-9AB5-B2722552AD95}">
      <dgm:prSet/>
      <dgm:spPr/>
      <dgm:t>
        <a:bodyPr/>
        <a:lstStyle/>
        <a:p>
          <a:endParaRPr lang="sv-SE"/>
        </a:p>
      </dgm:t>
    </dgm:pt>
    <dgm:pt modelId="{B4CAA43D-8423-4552-B6E3-1D450E7A0D55}">
      <dgm:prSet phldrT="[Text]"/>
      <dgm:spPr/>
      <dgm:t>
        <a:bodyPr/>
        <a:lstStyle/>
        <a:p>
          <a:r>
            <a:rPr lang="sv-SE" dirty="0"/>
            <a:t>Föreningsdag</a:t>
          </a:r>
        </a:p>
      </dgm:t>
    </dgm:pt>
    <dgm:pt modelId="{27057EE4-EC0D-4650-A80E-0E70FC3CDD92}" type="parTrans" cxnId="{5D662142-52E3-457A-8B07-69A04FE78216}">
      <dgm:prSet/>
      <dgm:spPr/>
      <dgm:t>
        <a:bodyPr/>
        <a:lstStyle/>
        <a:p>
          <a:endParaRPr lang="sv-SE"/>
        </a:p>
      </dgm:t>
    </dgm:pt>
    <dgm:pt modelId="{BFE9972D-0811-4956-9FB4-D7211BDC9935}" type="sibTrans" cxnId="{5D662142-52E3-457A-8B07-69A04FE78216}">
      <dgm:prSet/>
      <dgm:spPr/>
      <dgm:t>
        <a:bodyPr/>
        <a:lstStyle/>
        <a:p>
          <a:endParaRPr lang="sv-SE"/>
        </a:p>
      </dgm:t>
    </dgm:pt>
    <dgm:pt modelId="{61864185-8658-4347-A815-FF1E35423A21}">
      <dgm:prSet phldrT="[Text]"/>
      <dgm:spPr/>
      <dgm:t>
        <a:bodyPr/>
        <a:lstStyle/>
        <a:p>
          <a:r>
            <a:rPr lang="sv-SE" dirty="0"/>
            <a:t>Mål- &amp; strategi-möten (Team) </a:t>
          </a:r>
        </a:p>
      </dgm:t>
    </dgm:pt>
    <dgm:pt modelId="{ED26FA43-FE3E-48F2-8211-E9AA7E170D6B}" type="parTrans" cxnId="{73D89339-502D-45CD-B879-15554FABD3B8}">
      <dgm:prSet/>
      <dgm:spPr/>
      <dgm:t>
        <a:bodyPr/>
        <a:lstStyle/>
        <a:p>
          <a:endParaRPr lang="sv-SE"/>
        </a:p>
      </dgm:t>
    </dgm:pt>
    <dgm:pt modelId="{F85BEAE1-A3B9-4D9A-8973-A72F57F87189}" type="sibTrans" cxnId="{73D89339-502D-45CD-B879-15554FABD3B8}">
      <dgm:prSet/>
      <dgm:spPr/>
      <dgm:t>
        <a:bodyPr/>
        <a:lstStyle/>
        <a:p>
          <a:endParaRPr lang="sv-SE"/>
        </a:p>
      </dgm:t>
    </dgm:pt>
    <dgm:pt modelId="{9E79FD25-7110-4577-9D87-CB16E32D8562}">
      <dgm:prSet phldrT="[Text]"/>
      <dgm:spPr/>
      <dgm:t>
        <a:bodyPr/>
        <a:lstStyle/>
        <a:p>
          <a:r>
            <a:rPr lang="sv-SE" dirty="0"/>
            <a:t>Roll-möten</a:t>
          </a:r>
        </a:p>
      </dgm:t>
    </dgm:pt>
    <dgm:pt modelId="{896EFCF5-58E8-4812-9F8A-FA903334F389}" type="parTrans" cxnId="{E60A48DF-1D4B-4434-8909-B26243397435}">
      <dgm:prSet/>
      <dgm:spPr/>
      <dgm:t>
        <a:bodyPr/>
        <a:lstStyle/>
        <a:p>
          <a:endParaRPr lang="sv-SE"/>
        </a:p>
      </dgm:t>
    </dgm:pt>
    <dgm:pt modelId="{BE8907DB-3ED0-4153-926E-DE3BE4BACA8D}" type="sibTrans" cxnId="{E60A48DF-1D4B-4434-8909-B26243397435}">
      <dgm:prSet/>
      <dgm:spPr/>
      <dgm:t>
        <a:bodyPr/>
        <a:lstStyle/>
        <a:p>
          <a:endParaRPr lang="sv-SE"/>
        </a:p>
      </dgm:t>
    </dgm:pt>
    <dgm:pt modelId="{6DA20CC8-61C4-47AE-B094-CAA8BE0F470B}">
      <dgm:prSet phldrT="[Text]"/>
      <dgm:spPr/>
      <dgm:t>
        <a:bodyPr/>
        <a:lstStyle/>
        <a:p>
          <a:r>
            <a:rPr lang="sv-SE" dirty="0"/>
            <a:t>Anmälan till serier</a:t>
          </a:r>
        </a:p>
      </dgm:t>
    </dgm:pt>
    <dgm:pt modelId="{09C085E7-36F8-4ACD-9519-B775784D5535}" type="parTrans" cxnId="{AB5771FB-2E04-404F-AA9B-45213E1FD1D1}">
      <dgm:prSet/>
      <dgm:spPr/>
      <dgm:t>
        <a:bodyPr/>
        <a:lstStyle/>
        <a:p>
          <a:endParaRPr lang="sv-SE"/>
        </a:p>
      </dgm:t>
    </dgm:pt>
    <dgm:pt modelId="{952FB6D1-037D-4E24-92D5-54508B13B4AB}" type="sibTrans" cxnId="{AB5771FB-2E04-404F-AA9B-45213E1FD1D1}">
      <dgm:prSet/>
      <dgm:spPr/>
      <dgm:t>
        <a:bodyPr/>
        <a:lstStyle/>
        <a:p>
          <a:endParaRPr lang="sv-SE"/>
        </a:p>
      </dgm:t>
    </dgm:pt>
    <dgm:pt modelId="{05665DDF-73FF-40C9-BF8C-931B65D5C881}" type="pres">
      <dgm:prSet presAssocID="{E91873B3-585F-46D6-A085-8F6483CBE1F6}" presName="Name0" presStyleCnt="0">
        <dgm:presLayoutVars>
          <dgm:dir/>
          <dgm:animLvl val="lvl"/>
          <dgm:resizeHandles val="exact"/>
        </dgm:presLayoutVars>
      </dgm:prSet>
      <dgm:spPr/>
    </dgm:pt>
    <dgm:pt modelId="{35AE5DC7-2667-45D7-9E9A-81E867A678FC}" type="pres">
      <dgm:prSet presAssocID="{E91873B3-585F-46D6-A085-8F6483CBE1F6}" presName="tSp" presStyleCnt="0"/>
      <dgm:spPr/>
    </dgm:pt>
    <dgm:pt modelId="{C4BCE0EE-1703-4F88-A1AC-C99D555F9428}" type="pres">
      <dgm:prSet presAssocID="{E91873B3-585F-46D6-A085-8F6483CBE1F6}" presName="bSp" presStyleCnt="0"/>
      <dgm:spPr/>
    </dgm:pt>
    <dgm:pt modelId="{3D4F758F-390F-4B90-88E4-F9DF1E4637C0}" type="pres">
      <dgm:prSet presAssocID="{E91873B3-585F-46D6-A085-8F6483CBE1F6}" presName="process" presStyleCnt="0"/>
      <dgm:spPr/>
    </dgm:pt>
    <dgm:pt modelId="{36AA5AEB-F95D-49DE-90C3-60D3527AA76E}" type="pres">
      <dgm:prSet presAssocID="{9C8E9B85-4ACF-4C88-967A-0DFD12982667}" presName="composite1" presStyleCnt="0"/>
      <dgm:spPr/>
    </dgm:pt>
    <dgm:pt modelId="{3A3489DE-28F8-4F85-849D-2B045E634842}" type="pres">
      <dgm:prSet presAssocID="{9C8E9B85-4ACF-4C88-967A-0DFD12982667}" presName="dummyNode1" presStyleLbl="node1" presStyleIdx="0" presStyleCnt="4"/>
      <dgm:spPr/>
    </dgm:pt>
    <dgm:pt modelId="{32CBF66D-67BB-4D5E-8CF6-68B11E346169}" type="pres">
      <dgm:prSet presAssocID="{9C8E9B85-4ACF-4C88-967A-0DFD12982667}" presName="childNode1" presStyleLbl="bgAcc1" presStyleIdx="0" presStyleCnt="4">
        <dgm:presLayoutVars>
          <dgm:bulletEnabled val="1"/>
        </dgm:presLayoutVars>
      </dgm:prSet>
      <dgm:spPr/>
    </dgm:pt>
    <dgm:pt modelId="{69EAC801-5054-4EEB-8E9D-64BB1B230808}" type="pres">
      <dgm:prSet presAssocID="{9C8E9B85-4ACF-4C88-967A-0DFD12982667}" presName="childNode1tx" presStyleLbl="bgAcc1" presStyleIdx="0" presStyleCnt="4">
        <dgm:presLayoutVars>
          <dgm:bulletEnabled val="1"/>
        </dgm:presLayoutVars>
      </dgm:prSet>
      <dgm:spPr/>
    </dgm:pt>
    <dgm:pt modelId="{EAC250FA-01C8-494B-A58E-F84047C133CC}" type="pres">
      <dgm:prSet presAssocID="{9C8E9B85-4ACF-4C88-967A-0DFD12982667}" presName="parentNode1" presStyleLbl="node1" presStyleIdx="0" presStyleCnt="4">
        <dgm:presLayoutVars>
          <dgm:chMax val="1"/>
          <dgm:bulletEnabled val="1"/>
        </dgm:presLayoutVars>
      </dgm:prSet>
      <dgm:spPr/>
    </dgm:pt>
    <dgm:pt modelId="{083FB90C-A1CE-4D68-9853-745FA055E422}" type="pres">
      <dgm:prSet presAssocID="{9C8E9B85-4ACF-4C88-967A-0DFD12982667}" presName="connSite1" presStyleCnt="0"/>
      <dgm:spPr/>
    </dgm:pt>
    <dgm:pt modelId="{0B6BE218-8EA3-4FAB-9D02-97D4684653A9}" type="pres">
      <dgm:prSet presAssocID="{923E6075-AD61-429E-85EF-C30B25D4C2B4}" presName="Name9" presStyleLbl="sibTrans2D1" presStyleIdx="0" presStyleCnt="3"/>
      <dgm:spPr/>
    </dgm:pt>
    <dgm:pt modelId="{8132CFA9-7846-42B1-9A9B-FFB68AF17585}" type="pres">
      <dgm:prSet presAssocID="{CE161CCF-CA22-4C98-9EA8-0BFCD633E152}" presName="composite2" presStyleCnt="0"/>
      <dgm:spPr/>
    </dgm:pt>
    <dgm:pt modelId="{9EF4F82C-B204-4B48-A692-CA3A01E4B07C}" type="pres">
      <dgm:prSet presAssocID="{CE161CCF-CA22-4C98-9EA8-0BFCD633E152}" presName="dummyNode2" presStyleLbl="node1" presStyleIdx="0" presStyleCnt="4"/>
      <dgm:spPr/>
    </dgm:pt>
    <dgm:pt modelId="{A31131A2-9E9A-40B5-B3DC-B3DB3BCFAFBC}" type="pres">
      <dgm:prSet presAssocID="{CE161CCF-CA22-4C98-9EA8-0BFCD633E152}" presName="childNode2" presStyleLbl="bgAcc1" presStyleIdx="1" presStyleCnt="4">
        <dgm:presLayoutVars>
          <dgm:bulletEnabled val="1"/>
        </dgm:presLayoutVars>
      </dgm:prSet>
      <dgm:spPr/>
    </dgm:pt>
    <dgm:pt modelId="{4E3BE37F-8E3E-4585-9656-CA21DBDED317}" type="pres">
      <dgm:prSet presAssocID="{CE161CCF-CA22-4C98-9EA8-0BFCD633E152}" presName="childNode2tx" presStyleLbl="bgAcc1" presStyleIdx="1" presStyleCnt="4">
        <dgm:presLayoutVars>
          <dgm:bulletEnabled val="1"/>
        </dgm:presLayoutVars>
      </dgm:prSet>
      <dgm:spPr/>
    </dgm:pt>
    <dgm:pt modelId="{2FD8F9E8-76A5-4238-965F-FF523DDDA00C}" type="pres">
      <dgm:prSet presAssocID="{CE161CCF-CA22-4C98-9EA8-0BFCD633E152}" presName="parentNode2" presStyleLbl="node1" presStyleIdx="1" presStyleCnt="4">
        <dgm:presLayoutVars>
          <dgm:chMax val="0"/>
          <dgm:bulletEnabled val="1"/>
        </dgm:presLayoutVars>
      </dgm:prSet>
      <dgm:spPr/>
    </dgm:pt>
    <dgm:pt modelId="{5F5DDB7B-BA47-40F8-8DC4-8D23BED6E02E}" type="pres">
      <dgm:prSet presAssocID="{CE161CCF-CA22-4C98-9EA8-0BFCD633E152}" presName="connSite2" presStyleCnt="0"/>
      <dgm:spPr/>
    </dgm:pt>
    <dgm:pt modelId="{BF4175B6-A9B0-4DF3-8E69-F4EBCC3DCD07}" type="pres">
      <dgm:prSet presAssocID="{CCA7D8FF-257A-4509-94B2-940252BC1C65}" presName="Name18" presStyleLbl="sibTrans2D1" presStyleIdx="1" presStyleCnt="3"/>
      <dgm:spPr/>
    </dgm:pt>
    <dgm:pt modelId="{D130E92F-F702-44F4-9E30-C0E71AA19880}" type="pres">
      <dgm:prSet presAssocID="{EC92C551-7988-4A36-B0A2-90628F570C11}" presName="composite1" presStyleCnt="0"/>
      <dgm:spPr/>
    </dgm:pt>
    <dgm:pt modelId="{6694D1BD-52AF-424F-BF62-460064CA8093}" type="pres">
      <dgm:prSet presAssocID="{EC92C551-7988-4A36-B0A2-90628F570C11}" presName="dummyNode1" presStyleLbl="node1" presStyleIdx="1" presStyleCnt="4"/>
      <dgm:spPr/>
    </dgm:pt>
    <dgm:pt modelId="{663BFB40-37C4-4352-AC8F-E68E22BA1F83}" type="pres">
      <dgm:prSet presAssocID="{EC92C551-7988-4A36-B0A2-90628F570C11}" presName="childNode1" presStyleLbl="bgAcc1" presStyleIdx="2" presStyleCnt="4">
        <dgm:presLayoutVars>
          <dgm:bulletEnabled val="1"/>
        </dgm:presLayoutVars>
      </dgm:prSet>
      <dgm:spPr/>
    </dgm:pt>
    <dgm:pt modelId="{A5A16C90-524C-4286-885D-C6CD97797F77}" type="pres">
      <dgm:prSet presAssocID="{EC92C551-7988-4A36-B0A2-90628F570C11}" presName="childNode1tx" presStyleLbl="bgAcc1" presStyleIdx="2" presStyleCnt="4">
        <dgm:presLayoutVars>
          <dgm:bulletEnabled val="1"/>
        </dgm:presLayoutVars>
      </dgm:prSet>
      <dgm:spPr/>
    </dgm:pt>
    <dgm:pt modelId="{F208A1C3-4C56-4674-B93D-0BE5E7CCBF9D}" type="pres">
      <dgm:prSet presAssocID="{EC92C551-7988-4A36-B0A2-90628F570C11}" presName="parentNode1" presStyleLbl="node1" presStyleIdx="2" presStyleCnt="4">
        <dgm:presLayoutVars>
          <dgm:chMax val="1"/>
          <dgm:bulletEnabled val="1"/>
        </dgm:presLayoutVars>
      </dgm:prSet>
      <dgm:spPr/>
    </dgm:pt>
    <dgm:pt modelId="{BA060B6E-5372-46E0-8223-2DA216371FF8}" type="pres">
      <dgm:prSet presAssocID="{EC92C551-7988-4A36-B0A2-90628F570C11}" presName="connSite1" presStyleCnt="0"/>
      <dgm:spPr/>
    </dgm:pt>
    <dgm:pt modelId="{0ED4256B-26B8-4465-A0BF-C58F68142A48}" type="pres">
      <dgm:prSet presAssocID="{E27480CA-C1A5-48A3-90FC-A6EA39A9EBC6}" presName="Name9" presStyleLbl="sibTrans2D1" presStyleIdx="2" presStyleCnt="3"/>
      <dgm:spPr/>
    </dgm:pt>
    <dgm:pt modelId="{3EADB8FB-9224-4F18-AA95-85FB0ADD72B5}" type="pres">
      <dgm:prSet presAssocID="{605EE17E-C531-4B2B-9501-E1930FEAB806}" presName="composite2" presStyleCnt="0"/>
      <dgm:spPr/>
    </dgm:pt>
    <dgm:pt modelId="{A36BE52E-5C91-403C-9E9F-17CB107D2DD9}" type="pres">
      <dgm:prSet presAssocID="{605EE17E-C531-4B2B-9501-E1930FEAB806}" presName="dummyNode2" presStyleLbl="node1" presStyleIdx="2" presStyleCnt="4"/>
      <dgm:spPr/>
    </dgm:pt>
    <dgm:pt modelId="{FD9D6560-F33E-42F2-945B-237639AA647A}" type="pres">
      <dgm:prSet presAssocID="{605EE17E-C531-4B2B-9501-E1930FEAB806}" presName="childNode2" presStyleLbl="bgAcc1" presStyleIdx="3" presStyleCnt="4">
        <dgm:presLayoutVars>
          <dgm:bulletEnabled val="1"/>
        </dgm:presLayoutVars>
      </dgm:prSet>
      <dgm:spPr/>
    </dgm:pt>
    <dgm:pt modelId="{A846A14C-97A2-47C1-A5A9-BB939DCD7F10}" type="pres">
      <dgm:prSet presAssocID="{605EE17E-C531-4B2B-9501-E1930FEAB806}" presName="childNode2tx" presStyleLbl="bgAcc1" presStyleIdx="3" presStyleCnt="4">
        <dgm:presLayoutVars>
          <dgm:bulletEnabled val="1"/>
        </dgm:presLayoutVars>
      </dgm:prSet>
      <dgm:spPr/>
    </dgm:pt>
    <dgm:pt modelId="{F7F49E88-9994-41C1-AFD7-92FD54DC18BB}" type="pres">
      <dgm:prSet presAssocID="{605EE17E-C531-4B2B-9501-E1930FEAB806}" presName="parentNode2" presStyleLbl="node1" presStyleIdx="3" presStyleCnt="4">
        <dgm:presLayoutVars>
          <dgm:chMax val="0"/>
          <dgm:bulletEnabled val="1"/>
        </dgm:presLayoutVars>
      </dgm:prSet>
      <dgm:spPr/>
    </dgm:pt>
    <dgm:pt modelId="{47284ECF-1DA7-44E6-8ACC-71C903BFFF3E}" type="pres">
      <dgm:prSet presAssocID="{605EE17E-C531-4B2B-9501-E1930FEAB806}" presName="connSite2" presStyleCnt="0"/>
      <dgm:spPr/>
    </dgm:pt>
  </dgm:ptLst>
  <dgm:cxnLst>
    <dgm:cxn modelId="{C2EBE700-0291-4607-A5E9-BB46D3FCBA47}" type="presOf" srcId="{6DA20CC8-61C4-47AE-B094-CAA8BE0F470B}" destId="{69EAC801-5054-4EEB-8E9D-64BB1B230808}" srcOrd="1" destOrd="1" presId="urn:microsoft.com/office/officeart/2005/8/layout/hProcess4"/>
    <dgm:cxn modelId="{27FF8602-71E9-4C21-B4BB-F8F19C2E2E21}" type="presOf" srcId="{6DA20CC8-61C4-47AE-B094-CAA8BE0F470B}" destId="{32CBF66D-67BB-4D5E-8CF6-68B11E346169}" srcOrd="0" destOrd="1" presId="urn:microsoft.com/office/officeart/2005/8/layout/hProcess4"/>
    <dgm:cxn modelId="{C477FC02-109A-4B7A-AA1C-036EC385C07A}" type="presOf" srcId="{4B54B428-5E4A-4B25-AB40-5EF4E590753E}" destId="{A5A16C90-524C-4286-885D-C6CD97797F77}" srcOrd="1" destOrd="0" presId="urn:microsoft.com/office/officeart/2005/8/layout/hProcess4"/>
    <dgm:cxn modelId="{AC8AAC03-4E59-4EEB-84A6-12B65C3E99E8}" type="presOf" srcId="{EC92C551-7988-4A36-B0A2-90628F570C11}" destId="{F208A1C3-4C56-4674-B93D-0BE5E7CCBF9D}" srcOrd="0" destOrd="0" presId="urn:microsoft.com/office/officeart/2005/8/layout/hProcess4"/>
    <dgm:cxn modelId="{0C0CE90B-EEA2-4FDC-B0B0-4EFBB2EDF43D}" type="presOf" srcId="{61864185-8658-4347-A815-FF1E35423A21}" destId="{A846A14C-97A2-47C1-A5A9-BB939DCD7F10}" srcOrd="1" destOrd="1" presId="urn:microsoft.com/office/officeart/2005/8/layout/hProcess4"/>
    <dgm:cxn modelId="{CAE94815-5ADB-48FF-B5F4-F480F15570B4}" type="presOf" srcId="{16D70952-E534-4545-A21C-E8D0FC01A0EA}" destId="{4E3BE37F-8E3E-4585-9656-CA21DBDED317}" srcOrd="1" destOrd="0" presId="urn:microsoft.com/office/officeart/2005/8/layout/hProcess4"/>
    <dgm:cxn modelId="{9004B21B-3E34-428D-A387-632D9A227DE9}" type="presOf" srcId="{E91873B3-585F-46D6-A085-8F6483CBE1F6}" destId="{05665DDF-73FF-40C9-BF8C-931B65D5C881}" srcOrd="0" destOrd="0" presId="urn:microsoft.com/office/officeart/2005/8/layout/hProcess4"/>
    <dgm:cxn modelId="{F5BB8320-BFB7-4F94-B580-F63B0253DF50}" srcId="{EC92C551-7988-4A36-B0A2-90628F570C11}" destId="{4B54B428-5E4A-4B25-AB40-5EF4E590753E}" srcOrd="0" destOrd="0" parTransId="{D808B836-D36C-4FC9-9AC5-250538CA87D6}" sibTransId="{2AAB136E-4B10-459A-84B9-5F9B81D89AAB}"/>
    <dgm:cxn modelId="{3BD73A22-A411-4029-8826-C5F31FF5859B}" type="presOf" srcId="{E27480CA-C1A5-48A3-90FC-A6EA39A9EBC6}" destId="{0ED4256B-26B8-4465-A0BF-C58F68142A48}" srcOrd="0" destOrd="0" presId="urn:microsoft.com/office/officeart/2005/8/layout/hProcess4"/>
    <dgm:cxn modelId="{26CCA329-C05A-449E-8691-37C489614327}" type="presOf" srcId="{923E6075-AD61-429E-85EF-C30B25D4C2B4}" destId="{0B6BE218-8EA3-4FAB-9D02-97D4684653A9}" srcOrd="0" destOrd="0" presId="urn:microsoft.com/office/officeart/2005/8/layout/hProcess4"/>
    <dgm:cxn modelId="{5784D429-C3B3-4C31-B7CE-673F80B7BE50}" type="presOf" srcId="{833A4448-25AD-49E1-8642-92B8CC967E29}" destId="{32CBF66D-67BB-4D5E-8CF6-68B11E346169}" srcOrd="0" destOrd="0" presId="urn:microsoft.com/office/officeart/2005/8/layout/hProcess4"/>
    <dgm:cxn modelId="{73D89339-502D-45CD-B879-15554FABD3B8}" srcId="{605EE17E-C531-4B2B-9501-E1930FEAB806}" destId="{61864185-8658-4347-A815-FF1E35423A21}" srcOrd="1" destOrd="0" parTransId="{ED26FA43-FE3E-48F2-8211-E9AA7E170D6B}" sibTransId="{F85BEAE1-A3B9-4D9A-8973-A72F57F87189}"/>
    <dgm:cxn modelId="{0C57BC39-86DC-4634-81BD-389F1FCA1F66}" srcId="{9C8E9B85-4ACF-4C88-967A-0DFD12982667}" destId="{833A4448-25AD-49E1-8642-92B8CC967E29}" srcOrd="0" destOrd="0" parTransId="{BCFE0C2A-2A34-4B50-B7B1-266883839B30}" sibTransId="{9611F312-839A-4791-8FD8-5527665FB410}"/>
    <dgm:cxn modelId="{5D662142-52E3-457A-8B07-69A04FE78216}" srcId="{605EE17E-C531-4B2B-9501-E1930FEAB806}" destId="{B4CAA43D-8423-4552-B6E3-1D450E7A0D55}" srcOrd="0" destOrd="0" parTransId="{27057EE4-EC0D-4650-A80E-0E70FC3CDD92}" sibTransId="{BFE9972D-0811-4956-9FB4-D7211BDC9935}"/>
    <dgm:cxn modelId="{9CFB8845-C30E-4B02-88F4-27C07D2293D2}" type="presOf" srcId="{9E79FD25-7110-4577-9D87-CB16E32D8562}" destId="{FD9D6560-F33E-42F2-945B-237639AA647A}" srcOrd="0" destOrd="2" presId="urn:microsoft.com/office/officeart/2005/8/layout/hProcess4"/>
    <dgm:cxn modelId="{1AD3CA49-CF8A-4AE3-9B99-81E2E38722F6}" type="presOf" srcId="{CCA7D8FF-257A-4509-94B2-940252BC1C65}" destId="{BF4175B6-A9B0-4DF3-8E69-F4EBCC3DCD07}" srcOrd="0" destOrd="0" presId="urn:microsoft.com/office/officeart/2005/8/layout/hProcess4"/>
    <dgm:cxn modelId="{74897F6D-E909-4894-805D-6A7080667BB5}" srcId="{CE161CCF-CA22-4C98-9EA8-0BFCD633E152}" destId="{16D70952-E534-4545-A21C-E8D0FC01A0EA}" srcOrd="0" destOrd="0" parTransId="{5224112D-D88E-4A01-BB53-911AECF26FE6}" sibTransId="{971683C4-4244-4019-92A6-7A8A118A7168}"/>
    <dgm:cxn modelId="{B6C5976F-055C-4F6D-8A9D-75F6CD8F21FA}" type="presOf" srcId="{9C8E9B85-4ACF-4C88-967A-0DFD12982667}" destId="{EAC250FA-01C8-494B-A58E-F84047C133CC}" srcOrd="0" destOrd="0" presId="urn:microsoft.com/office/officeart/2005/8/layout/hProcess4"/>
    <dgm:cxn modelId="{E972CE50-C316-44D7-B0EE-E0D5CFB40699}" type="presOf" srcId="{605EE17E-C531-4B2B-9501-E1930FEAB806}" destId="{F7F49E88-9994-41C1-AFD7-92FD54DC18BB}" srcOrd="0" destOrd="0" presId="urn:microsoft.com/office/officeart/2005/8/layout/hProcess4"/>
    <dgm:cxn modelId="{A21ADC57-DDE7-4C7B-972B-A71FD570846B}" type="presOf" srcId="{CE161CCF-CA22-4C98-9EA8-0BFCD633E152}" destId="{2FD8F9E8-76A5-4238-965F-FF523DDDA00C}" srcOrd="0" destOrd="0" presId="urn:microsoft.com/office/officeart/2005/8/layout/hProcess4"/>
    <dgm:cxn modelId="{DC761E59-F4E6-4F7C-92B2-AE1B9203BD9D}" srcId="{E91873B3-585F-46D6-A085-8F6483CBE1F6}" destId="{CE161CCF-CA22-4C98-9EA8-0BFCD633E152}" srcOrd="1" destOrd="0" parTransId="{79B557C7-9991-417C-87FF-1C8F0A10D732}" sibTransId="{CCA7D8FF-257A-4509-94B2-940252BC1C65}"/>
    <dgm:cxn modelId="{5A3DA190-6148-400C-8861-0DA6CD2F1588}" type="presOf" srcId="{B4CAA43D-8423-4552-B6E3-1D450E7A0D55}" destId="{A846A14C-97A2-47C1-A5A9-BB939DCD7F10}" srcOrd="1" destOrd="0" presId="urn:microsoft.com/office/officeart/2005/8/layout/hProcess4"/>
    <dgm:cxn modelId="{80EA3995-FA17-4392-9AB5-B2722552AD95}" srcId="{E91873B3-585F-46D6-A085-8F6483CBE1F6}" destId="{605EE17E-C531-4B2B-9501-E1930FEAB806}" srcOrd="3" destOrd="0" parTransId="{81A8D9ED-EFB9-444A-AB6F-30D43B0CBE78}" sibTransId="{058208FC-4FEC-4B1A-BB13-E58403FE657F}"/>
    <dgm:cxn modelId="{15FEB395-73AC-405B-BA11-B8E5A298C0B7}" srcId="{CE161CCF-CA22-4C98-9EA8-0BFCD633E152}" destId="{85B784CC-1280-4975-8A9B-F863A6900510}" srcOrd="1" destOrd="0" parTransId="{16879303-1FA8-401B-8AE2-B6DEF3CB32AF}" sibTransId="{F0E277AC-0F4D-4002-8D6F-838BB2EC62FA}"/>
    <dgm:cxn modelId="{19A98F9A-F946-4B75-9E2C-29440A77572B}" type="presOf" srcId="{833A4448-25AD-49E1-8642-92B8CC967E29}" destId="{69EAC801-5054-4EEB-8E9D-64BB1B230808}" srcOrd="1" destOrd="0" presId="urn:microsoft.com/office/officeart/2005/8/layout/hProcess4"/>
    <dgm:cxn modelId="{000EB0A2-32D6-4C3C-B84E-DB7D9EC419EB}" srcId="{E91873B3-585F-46D6-A085-8F6483CBE1F6}" destId="{9C8E9B85-4ACF-4C88-967A-0DFD12982667}" srcOrd="0" destOrd="0" parTransId="{36DDFFEA-ADFF-467F-BB12-06CCA6F2C8AC}" sibTransId="{923E6075-AD61-429E-85EF-C30B25D4C2B4}"/>
    <dgm:cxn modelId="{BEFA0BB0-1E0D-49D9-8F76-2CC6D114220B}" type="presOf" srcId="{9E79FD25-7110-4577-9D87-CB16E32D8562}" destId="{A846A14C-97A2-47C1-A5A9-BB939DCD7F10}" srcOrd="1" destOrd="2" presId="urn:microsoft.com/office/officeart/2005/8/layout/hProcess4"/>
    <dgm:cxn modelId="{77B39DC9-2213-4370-B7C0-DB79A03EC45D}" type="presOf" srcId="{61864185-8658-4347-A815-FF1E35423A21}" destId="{FD9D6560-F33E-42F2-945B-237639AA647A}" srcOrd="0" destOrd="1" presId="urn:microsoft.com/office/officeart/2005/8/layout/hProcess4"/>
    <dgm:cxn modelId="{93D025CC-5E19-4405-9E91-FB333059C6EC}" type="presOf" srcId="{16D70952-E534-4545-A21C-E8D0FC01A0EA}" destId="{A31131A2-9E9A-40B5-B3DC-B3DB3BCFAFBC}" srcOrd="0" destOrd="0" presId="urn:microsoft.com/office/officeart/2005/8/layout/hProcess4"/>
    <dgm:cxn modelId="{5B212DD6-26BE-4D95-8E11-B1402B410D0C}" type="presOf" srcId="{4B54B428-5E4A-4B25-AB40-5EF4E590753E}" destId="{663BFB40-37C4-4352-AC8F-E68E22BA1F83}" srcOrd="0" destOrd="0" presId="urn:microsoft.com/office/officeart/2005/8/layout/hProcess4"/>
    <dgm:cxn modelId="{932B9CD9-09A9-44C3-AC38-0C0613B62CB8}" type="presOf" srcId="{85B784CC-1280-4975-8A9B-F863A6900510}" destId="{4E3BE37F-8E3E-4585-9656-CA21DBDED317}" srcOrd="1" destOrd="1" presId="urn:microsoft.com/office/officeart/2005/8/layout/hProcess4"/>
    <dgm:cxn modelId="{E269C4DD-B9F0-4C7D-9AB7-9231B32844C9}" type="presOf" srcId="{B4CAA43D-8423-4552-B6E3-1D450E7A0D55}" destId="{FD9D6560-F33E-42F2-945B-237639AA647A}" srcOrd="0" destOrd="0" presId="urn:microsoft.com/office/officeart/2005/8/layout/hProcess4"/>
    <dgm:cxn modelId="{E60A48DF-1D4B-4434-8909-B26243397435}" srcId="{605EE17E-C531-4B2B-9501-E1930FEAB806}" destId="{9E79FD25-7110-4577-9D87-CB16E32D8562}" srcOrd="2" destOrd="0" parTransId="{896EFCF5-58E8-4812-9F8A-FA903334F389}" sibTransId="{BE8907DB-3ED0-4153-926E-DE3BE4BACA8D}"/>
    <dgm:cxn modelId="{8AA35FE3-B11C-4B77-A679-43A2EA13E5D8}" srcId="{E91873B3-585F-46D6-A085-8F6483CBE1F6}" destId="{EC92C551-7988-4A36-B0A2-90628F570C11}" srcOrd="2" destOrd="0" parTransId="{9C7071ED-CD7A-45D9-8D21-DC3D93320993}" sibTransId="{E27480CA-C1A5-48A3-90FC-A6EA39A9EBC6}"/>
    <dgm:cxn modelId="{BC75EDF3-B1C8-4DC1-8022-E8DB86A390B6}" type="presOf" srcId="{85B784CC-1280-4975-8A9B-F863A6900510}" destId="{A31131A2-9E9A-40B5-B3DC-B3DB3BCFAFBC}" srcOrd="0" destOrd="1" presId="urn:microsoft.com/office/officeart/2005/8/layout/hProcess4"/>
    <dgm:cxn modelId="{AB5771FB-2E04-404F-AA9B-45213E1FD1D1}" srcId="{9C8E9B85-4ACF-4C88-967A-0DFD12982667}" destId="{6DA20CC8-61C4-47AE-B094-CAA8BE0F470B}" srcOrd="1" destOrd="0" parTransId="{09C085E7-36F8-4ACD-9519-B775784D5535}" sibTransId="{952FB6D1-037D-4E24-92D5-54508B13B4AB}"/>
    <dgm:cxn modelId="{A5704429-6F78-413A-BE55-92B1FCC11DF8}" type="presParOf" srcId="{05665DDF-73FF-40C9-BF8C-931B65D5C881}" destId="{35AE5DC7-2667-45D7-9E9A-81E867A678FC}" srcOrd="0" destOrd="0" presId="urn:microsoft.com/office/officeart/2005/8/layout/hProcess4"/>
    <dgm:cxn modelId="{1E3318FC-BB33-4D07-B708-32612A27F12E}" type="presParOf" srcId="{05665DDF-73FF-40C9-BF8C-931B65D5C881}" destId="{C4BCE0EE-1703-4F88-A1AC-C99D555F9428}" srcOrd="1" destOrd="0" presId="urn:microsoft.com/office/officeart/2005/8/layout/hProcess4"/>
    <dgm:cxn modelId="{A88EC3F7-609F-4122-9B5D-58CFDE0B158F}" type="presParOf" srcId="{05665DDF-73FF-40C9-BF8C-931B65D5C881}" destId="{3D4F758F-390F-4B90-88E4-F9DF1E4637C0}" srcOrd="2" destOrd="0" presId="urn:microsoft.com/office/officeart/2005/8/layout/hProcess4"/>
    <dgm:cxn modelId="{282EE1AE-548F-40EA-9C4B-EF7CD23C082F}" type="presParOf" srcId="{3D4F758F-390F-4B90-88E4-F9DF1E4637C0}" destId="{36AA5AEB-F95D-49DE-90C3-60D3527AA76E}" srcOrd="0" destOrd="0" presId="urn:microsoft.com/office/officeart/2005/8/layout/hProcess4"/>
    <dgm:cxn modelId="{DCD09D63-C6A4-42F1-BA70-FF5FB897C45C}" type="presParOf" srcId="{36AA5AEB-F95D-49DE-90C3-60D3527AA76E}" destId="{3A3489DE-28F8-4F85-849D-2B045E634842}" srcOrd="0" destOrd="0" presId="urn:microsoft.com/office/officeart/2005/8/layout/hProcess4"/>
    <dgm:cxn modelId="{CAF1977D-5801-4568-8331-58E84BCD5495}" type="presParOf" srcId="{36AA5AEB-F95D-49DE-90C3-60D3527AA76E}" destId="{32CBF66D-67BB-4D5E-8CF6-68B11E346169}" srcOrd="1" destOrd="0" presId="urn:microsoft.com/office/officeart/2005/8/layout/hProcess4"/>
    <dgm:cxn modelId="{81F8381A-2135-4D88-A811-B77ADABF55A7}" type="presParOf" srcId="{36AA5AEB-F95D-49DE-90C3-60D3527AA76E}" destId="{69EAC801-5054-4EEB-8E9D-64BB1B230808}" srcOrd="2" destOrd="0" presId="urn:microsoft.com/office/officeart/2005/8/layout/hProcess4"/>
    <dgm:cxn modelId="{5E913391-48FD-4D1E-AC63-19F45F8E49E4}" type="presParOf" srcId="{36AA5AEB-F95D-49DE-90C3-60D3527AA76E}" destId="{EAC250FA-01C8-494B-A58E-F84047C133CC}" srcOrd="3" destOrd="0" presId="urn:microsoft.com/office/officeart/2005/8/layout/hProcess4"/>
    <dgm:cxn modelId="{C81B1254-5BCB-4A2F-A99E-32AA094798CB}" type="presParOf" srcId="{36AA5AEB-F95D-49DE-90C3-60D3527AA76E}" destId="{083FB90C-A1CE-4D68-9853-745FA055E422}" srcOrd="4" destOrd="0" presId="urn:microsoft.com/office/officeart/2005/8/layout/hProcess4"/>
    <dgm:cxn modelId="{E7C7A289-5551-40F1-89B9-7E04A3BDDF39}" type="presParOf" srcId="{3D4F758F-390F-4B90-88E4-F9DF1E4637C0}" destId="{0B6BE218-8EA3-4FAB-9D02-97D4684653A9}" srcOrd="1" destOrd="0" presId="urn:microsoft.com/office/officeart/2005/8/layout/hProcess4"/>
    <dgm:cxn modelId="{974A61A9-C259-48E8-93C6-8E70994EE525}" type="presParOf" srcId="{3D4F758F-390F-4B90-88E4-F9DF1E4637C0}" destId="{8132CFA9-7846-42B1-9A9B-FFB68AF17585}" srcOrd="2" destOrd="0" presId="urn:microsoft.com/office/officeart/2005/8/layout/hProcess4"/>
    <dgm:cxn modelId="{F0D8CA43-183C-494C-BF15-D2796E05A860}" type="presParOf" srcId="{8132CFA9-7846-42B1-9A9B-FFB68AF17585}" destId="{9EF4F82C-B204-4B48-A692-CA3A01E4B07C}" srcOrd="0" destOrd="0" presId="urn:microsoft.com/office/officeart/2005/8/layout/hProcess4"/>
    <dgm:cxn modelId="{28815685-4EC0-4863-9DBD-54F2CBD61866}" type="presParOf" srcId="{8132CFA9-7846-42B1-9A9B-FFB68AF17585}" destId="{A31131A2-9E9A-40B5-B3DC-B3DB3BCFAFBC}" srcOrd="1" destOrd="0" presId="urn:microsoft.com/office/officeart/2005/8/layout/hProcess4"/>
    <dgm:cxn modelId="{14C65747-3CD1-45AB-A35C-885705FA5A7B}" type="presParOf" srcId="{8132CFA9-7846-42B1-9A9B-FFB68AF17585}" destId="{4E3BE37F-8E3E-4585-9656-CA21DBDED317}" srcOrd="2" destOrd="0" presId="urn:microsoft.com/office/officeart/2005/8/layout/hProcess4"/>
    <dgm:cxn modelId="{782B31E2-DDF1-4C05-881E-AEE469C3FED3}" type="presParOf" srcId="{8132CFA9-7846-42B1-9A9B-FFB68AF17585}" destId="{2FD8F9E8-76A5-4238-965F-FF523DDDA00C}" srcOrd="3" destOrd="0" presId="urn:microsoft.com/office/officeart/2005/8/layout/hProcess4"/>
    <dgm:cxn modelId="{2ED07D1B-A9E9-4655-8879-EE754848E70A}" type="presParOf" srcId="{8132CFA9-7846-42B1-9A9B-FFB68AF17585}" destId="{5F5DDB7B-BA47-40F8-8DC4-8D23BED6E02E}" srcOrd="4" destOrd="0" presId="urn:microsoft.com/office/officeart/2005/8/layout/hProcess4"/>
    <dgm:cxn modelId="{3E0C9967-9C65-46A9-B385-FF7792373370}" type="presParOf" srcId="{3D4F758F-390F-4B90-88E4-F9DF1E4637C0}" destId="{BF4175B6-A9B0-4DF3-8E69-F4EBCC3DCD07}" srcOrd="3" destOrd="0" presId="urn:microsoft.com/office/officeart/2005/8/layout/hProcess4"/>
    <dgm:cxn modelId="{7CD5E188-BD3F-40E9-BEEA-3333A123584E}" type="presParOf" srcId="{3D4F758F-390F-4B90-88E4-F9DF1E4637C0}" destId="{D130E92F-F702-44F4-9E30-C0E71AA19880}" srcOrd="4" destOrd="0" presId="urn:microsoft.com/office/officeart/2005/8/layout/hProcess4"/>
    <dgm:cxn modelId="{BBD1937F-FFA8-4BAB-AE50-5D822D1DE658}" type="presParOf" srcId="{D130E92F-F702-44F4-9E30-C0E71AA19880}" destId="{6694D1BD-52AF-424F-BF62-460064CA8093}" srcOrd="0" destOrd="0" presId="urn:microsoft.com/office/officeart/2005/8/layout/hProcess4"/>
    <dgm:cxn modelId="{F309C4F4-8CAC-4FA0-99D5-9ED72E9F4865}" type="presParOf" srcId="{D130E92F-F702-44F4-9E30-C0E71AA19880}" destId="{663BFB40-37C4-4352-AC8F-E68E22BA1F83}" srcOrd="1" destOrd="0" presId="urn:microsoft.com/office/officeart/2005/8/layout/hProcess4"/>
    <dgm:cxn modelId="{D4515A8A-A4AE-456F-8864-8CBC7B70A14E}" type="presParOf" srcId="{D130E92F-F702-44F4-9E30-C0E71AA19880}" destId="{A5A16C90-524C-4286-885D-C6CD97797F77}" srcOrd="2" destOrd="0" presId="urn:microsoft.com/office/officeart/2005/8/layout/hProcess4"/>
    <dgm:cxn modelId="{0E620B15-8542-4D83-A206-DCC9CFC87973}" type="presParOf" srcId="{D130E92F-F702-44F4-9E30-C0E71AA19880}" destId="{F208A1C3-4C56-4674-B93D-0BE5E7CCBF9D}" srcOrd="3" destOrd="0" presId="urn:microsoft.com/office/officeart/2005/8/layout/hProcess4"/>
    <dgm:cxn modelId="{AEA07B06-7364-453F-84D2-EAF12AE66C25}" type="presParOf" srcId="{D130E92F-F702-44F4-9E30-C0E71AA19880}" destId="{BA060B6E-5372-46E0-8223-2DA216371FF8}" srcOrd="4" destOrd="0" presId="urn:microsoft.com/office/officeart/2005/8/layout/hProcess4"/>
    <dgm:cxn modelId="{51FC55BD-B190-4911-A98B-1897045BDBB3}" type="presParOf" srcId="{3D4F758F-390F-4B90-88E4-F9DF1E4637C0}" destId="{0ED4256B-26B8-4465-A0BF-C58F68142A48}" srcOrd="5" destOrd="0" presId="urn:microsoft.com/office/officeart/2005/8/layout/hProcess4"/>
    <dgm:cxn modelId="{D120CDB5-3C2D-4C6E-B2CE-7EA7C75C5BE7}" type="presParOf" srcId="{3D4F758F-390F-4B90-88E4-F9DF1E4637C0}" destId="{3EADB8FB-9224-4F18-AA95-85FB0ADD72B5}" srcOrd="6" destOrd="0" presId="urn:microsoft.com/office/officeart/2005/8/layout/hProcess4"/>
    <dgm:cxn modelId="{0A77789D-1534-44A2-A35A-B0953F2081D4}" type="presParOf" srcId="{3EADB8FB-9224-4F18-AA95-85FB0ADD72B5}" destId="{A36BE52E-5C91-403C-9E9F-17CB107D2DD9}" srcOrd="0" destOrd="0" presId="urn:microsoft.com/office/officeart/2005/8/layout/hProcess4"/>
    <dgm:cxn modelId="{BCABCCFB-D9EF-42C7-A91A-D9D743F718EF}" type="presParOf" srcId="{3EADB8FB-9224-4F18-AA95-85FB0ADD72B5}" destId="{FD9D6560-F33E-42F2-945B-237639AA647A}" srcOrd="1" destOrd="0" presId="urn:microsoft.com/office/officeart/2005/8/layout/hProcess4"/>
    <dgm:cxn modelId="{80B70840-4455-4ACD-81D9-8F25DDCD5030}" type="presParOf" srcId="{3EADB8FB-9224-4F18-AA95-85FB0ADD72B5}" destId="{A846A14C-97A2-47C1-A5A9-BB939DCD7F10}" srcOrd="2" destOrd="0" presId="urn:microsoft.com/office/officeart/2005/8/layout/hProcess4"/>
    <dgm:cxn modelId="{E72B1DB0-B409-41F0-9F3F-23FC9CDFCDCF}" type="presParOf" srcId="{3EADB8FB-9224-4F18-AA95-85FB0ADD72B5}" destId="{F7F49E88-9994-41C1-AFD7-92FD54DC18BB}" srcOrd="3" destOrd="0" presId="urn:microsoft.com/office/officeart/2005/8/layout/hProcess4"/>
    <dgm:cxn modelId="{18E91E65-3C74-45BB-BFF7-CEEBFFF2C95B}" type="presParOf" srcId="{3EADB8FB-9224-4F18-AA95-85FB0ADD72B5}" destId="{47284ECF-1DA7-44E6-8ACC-71C903BFFF3E}" srcOrd="4" destOrd="0" presId="urn:microsoft.com/office/officeart/2005/8/layout/hProcess4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91873B3-585F-46D6-A085-8F6483CBE1F6}" type="doc">
      <dgm:prSet loTypeId="urn:microsoft.com/office/officeart/2005/8/layout/hProcess4" loCatId="process" qsTypeId="urn:microsoft.com/office/officeart/2005/8/quickstyle/simple4" qsCatId="simple" csTypeId="urn:microsoft.com/office/officeart/2005/8/colors/accent2_3" csCatId="accent2" phldr="1"/>
      <dgm:spPr/>
      <dgm:t>
        <a:bodyPr/>
        <a:lstStyle/>
        <a:p>
          <a:endParaRPr lang="sv-SE"/>
        </a:p>
      </dgm:t>
    </dgm:pt>
    <dgm:pt modelId="{730C9C77-0790-48FE-85AE-5A193DA4CF74}">
      <dgm:prSet phldrT="[Text]"/>
      <dgm:spPr/>
      <dgm:t>
        <a:bodyPr/>
        <a:lstStyle/>
        <a:p>
          <a:r>
            <a:rPr lang="sv-SE" dirty="0"/>
            <a:t>Sep</a:t>
          </a:r>
        </a:p>
      </dgm:t>
    </dgm:pt>
    <dgm:pt modelId="{8D596388-4891-4D60-B743-F3DD7C386C11}" type="parTrans" cxnId="{F22CD0B7-4EC4-4C9E-A49C-D79CB7011C66}">
      <dgm:prSet/>
      <dgm:spPr/>
      <dgm:t>
        <a:bodyPr/>
        <a:lstStyle/>
        <a:p>
          <a:endParaRPr lang="sv-SE"/>
        </a:p>
      </dgm:t>
    </dgm:pt>
    <dgm:pt modelId="{3964B1BA-3922-4548-8AEA-E4AB56785F10}" type="sibTrans" cxnId="{F22CD0B7-4EC4-4C9E-A49C-D79CB7011C66}">
      <dgm:prSet/>
      <dgm:spPr/>
      <dgm:t>
        <a:bodyPr/>
        <a:lstStyle/>
        <a:p>
          <a:endParaRPr lang="sv-SE"/>
        </a:p>
      </dgm:t>
    </dgm:pt>
    <dgm:pt modelId="{93A6D452-8F11-4000-BF78-7D0D5BF2CBD0}">
      <dgm:prSet phldrT="[Text]"/>
      <dgm:spPr/>
      <dgm:t>
        <a:bodyPr/>
        <a:lstStyle/>
        <a:p>
          <a:r>
            <a:rPr lang="sv-SE" dirty="0"/>
            <a:t>Okt</a:t>
          </a:r>
        </a:p>
      </dgm:t>
    </dgm:pt>
    <dgm:pt modelId="{65933825-8086-43E4-9543-335A86633B55}" type="parTrans" cxnId="{81C594B8-EB3A-4B4A-ABD8-1A5FD8A7FBCC}">
      <dgm:prSet/>
      <dgm:spPr/>
      <dgm:t>
        <a:bodyPr/>
        <a:lstStyle/>
        <a:p>
          <a:endParaRPr lang="sv-SE"/>
        </a:p>
      </dgm:t>
    </dgm:pt>
    <dgm:pt modelId="{4E430457-AAE1-4C86-97B0-6E08A477B383}" type="sibTrans" cxnId="{81C594B8-EB3A-4B4A-ABD8-1A5FD8A7FBCC}">
      <dgm:prSet/>
      <dgm:spPr/>
      <dgm:t>
        <a:bodyPr/>
        <a:lstStyle/>
        <a:p>
          <a:endParaRPr lang="sv-SE"/>
        </a:p>
      </dgm:t>
    </dgm:pt>
    <dgm:pt modelId="{759C5E12-EF8B-4991-819D-31AB5DA4067F}">
      <dgm:prSet phldrT="[Text]"/>
      <dgm:spPr/>
      <dgm:t>
        <a:bodyPr/>
        <a:lstStyle/>
        <a:p>
          <a:r>
            <a:rPr lang="sv-SE" dirty="0"/>
            <a:t>Nov</a:t>
          </a:r>
        </a:p>
      </dgm:t>
    </dgm:pt>
    <dgm:pt modelId="{CF8BF278-7078-4376-B599-4DDAC69041CB}" type="parTrans" cxnId="{FCE837BD-667C-4FC3-8437-9E6BEB6D1990}">
      <dgm:prSet/>
      <dgm:spPr/>
      <dgm:t>
        <a:bodyPr/>
        <a:lstStyle/>
        <a:p>
          <a:endParaRPr lang="sv-SE"/>
        </a:p>
      </dgm:t>
    </dgm:pt>
    <dgm:pt modelId="{0D48CD2E-803D-469C-A0F0-8E078D08FBF9}" type="sibTrans" cxnId="{FCE837BD-667C-4FC3-8437-9E6BEB6D1990}">
      <dgm:prSet/>
      <dgm:spPr/>
      <dgm:t>
        <a:bodyPr/>
        <a:lstStyle/>
        <a:p>
          <a:endParaRPr lang="sv-SE"/>
        </a:p>
      </dgm:t>
    </dgm:pt>
    <dgm:pt modelId="{E7DB2BDC-8620-4B42-B67B-C856CADE4908}">
      <dgm:prSet phldrT="[Text]"/>
      <dgm:spPr/>
      <dgm:t>
        <a:bodyPr/>
        <a:lstStyle/>
        <a:p>
          <a:endParaRPr lang="sv-SE" dirty="0"/>
        </a:p>
      </dgm:t>
    </dgm:pt>
    <dgm:pt modelId="{CF0EB0A4-DA85-4D39-9780-E5ED8D26A243}" type="parTrans" cxnId="{4780BC93-A0FA-43E3-8F87-7AE940C7F75F}">
      <dgm:prSet/>
      <dgm:spPr/>
      <dgm:t>
        <a:bodyPr/>
        <a:lstStyle/>
        <a:p>
          <a:endParaRPr lang="sv-SE"/>
        </a:p>
      </dgm:t>
    </dgm:pt>
    <dgm:pt modelId="{523A25D6-DE9F-40F0-B28F-DD272A66FF2E}" type="sibTrans" cxnId="{4780BC93-A0FA-43E3-8F87-7AE940C7F75F}">
      <dgm:prSet/>
      <dgm:spPr/>
      <dgm:t>
        <a:bodyPr/>
        <a:lstStyle/>
        <a:p>
          <a:endParaRPr lang="sv-SE"/>
        </a:p>
      </dgm:t>
    </dgm:pt>
    <dgm:pt modelId="{4293D078-E88A-4138-AF36-997E70FA68EC}">
      <dgm:prSet phldrT="[Text]"/>
      <dgm:spPr/>
      <dgm:t>
        <a:bodyPr/>
        <a:lstStyle/>
        <a:p>
          <a:r>
            <a:rPr lang="sv-SE" dirty="0"/>
            <a:t>Dec </a:t>
          </a:r>
        </a:p>
      </dgm:t>
    </dgm:pt>
    <dgm:pt modelId="{F90CF856-8186-4219-80B1-D797BA9E2719}" type="parTrans" cxnId="{F7599167-4941-42FC-84CE-FF13C2885B98}">
      <dgm:prSet/>
      <dgm:spPr/>
      <dgm:t>
        <a:bodyPr/>
        <a:lstStyle/>
        <a:p>
          <a:endParaRPr lang="sv-SE"/>
        </a:p>
      </dgm:t>
    </dgm:pt>
    <dgm:pt modelId="{76EFD31C-E470-41A4-B751-7340D96381A4}" type="sibTrans" cxnId="{F7599167-4941-42FC-84CE-FF13C2885B98}">
      <dgm:prSet/>
      <dgm:spPr/>
      <dgm:t>
        <a:bodyPr/>
        <a:lstStyle/>
        <a:p>
          <a:endParaRPr lang="sv-SE"/>
        </a:p>
      </dgm:t>
    </dgm:pt>
    <dgm:pt modelId="{B505FFEE-ADA3-4F56-B808-BE1D1FB733BC}">
      <dgm:prSet phldrT="[Text]"/>
      <dgm:spPr/>
      <dgm:t>
        <a:bodyPr/>
        <a:lstStyle/>
        <a:p>
          <a:endParaRPr lang="sv-SE" dirty="0"/>
        </a:p>
      </dgm:t>
    </dgm:pt>
    <dgm:pt modelId="{67AE4AB0-9929-44CE-BBE5-0B3DF455CC8F}" type="parTrans" cxnId="{1BF4A696-07F0-43C3-9C7D-237A894A6583}">
      <dgm:prSet/>
      <dgm:spPr/>
      <dgm:t>
        <a:bodyPr/>
        <a:lstStyle/>
        <a:p>
          <a:endParaRPr lang="sv-SE"/>
        </a:p>
      </dgm:t>
    </dgm:pt>
    <dgm:pt modelId="{9989B2DA-115F-459A-BEA3-B332DC2747E7}" type="sibTrans" cxnId="{1BF4A696-07F0-43C3-9C7D-237A894A6583}">
      <dgm:prSet/>
      <dgm:spPr/>
      <dgm:t>
        <a:bodyPr/>
        <a:lstStyle/>
        <a:p>
          <a:endParaRPr lang="sv-SE"/>
        </a:p>
      </dgm:t>
    </dgm:pt>
    <dgm:pt modelId="{17CCBA59-8181-435D-8A9B-073006B757FF}">
      <dgm:prSet phldrT="[Text]"/>
      <dgm:spPr/>
      <dgm:t>
        <a:bodyPr/>
        <a:lstStyle/>
        <a:p>
          <a:r>
            <a:rPr lang="sv-SE" dirty="0"/>
            <a:t>Jan</a:t>
          </a:r>
        </a:p>
      </dgm:t>
    </dgm:pt>
    <dgm:pt modelId="{A34C0864-2EFD-4B33-8BB4-1AF0ABF54196}" type="parTrans" cxnId="{B3DF545D-7C77-44C2-961C-D8E3BC8A98A2}">
      <dgm:prSet/>
      <dgm:spPr/>
      <dgm:t>
        <a:bodyPr/>
        <a:lstStyle/>
        <a:p>
          <a:endParaRPr lang="sv-SE"/>
        </a:p>
      </dgm:t>
    </dgm:pt>
    <dgm:pt modelId="{F0F3DE3D-4080-4D0D-BAC4-426AE5CA4C26}" type="sibTrans" cxnId="{B3DF545D-7C77-44C2-961C-D8E3BC8A98A2}">
      <dgm:prSet/>
      <dgm:spPr/>
      <dgm:t>
        <a:bodyPr/>
        <a:lstStyle/>
        <a:p>
          <a:endParaRPr lang="sv-SE"/>
        </a:p>
      </dgm:t>
    </dgm:pt>
    <dgm:pt modelId="{04BD58EA-9790-43B1-AC89-97C1115AD895}">
      <dgm:prSet phldrT="[Text]"/>
      <dgm:spPr/>
      <dgm:t>
        <a:bodyPr/>
        <a:lstStyle/>
        <a:p>
          <a:r>
            <a:rPr lang="sv-SE" dirty="0"/>
            <a:t>Uppföljning Mål &amp; strategi (Team)</a:t>
          </a:r>
        </a:p>
      </dgm:t>
    </dgm:pt>
    <dgm:pt modelId="{B51C8C81-65C0-4FDD-ABC7-06EF13ACA111}" type="parTrans" cxnId="{F8842321-B7FD-49FE-B41C-142B090C616E}">
      <dgm:prSet/>
      <dgm:spPr/>
      <dgm:t>
        <a:bodyPr/>
        <a:lstStyle/>
        <a:p>
          <a:endParaRPr lang="sv-SE"/>
        </a:p>
      </dgm:t>
    </dgm:pt>
    <dgm:pt modelId="{8C4AF715-87F3-4947-8D16-D0DA25C6C9F3}" type="sibTrans" cxnId="{F8842321-B7FD-49FE-B41C-142B090C616E}">
      <dgm:prSet/>
      <dgm:spPr/>
      <dgm:t>
        <a:bodyPr/>
        <a:lstStyle/>
        <a:p>
          <a:endParaRPr lang="sv-SE"/>
        </a:p>
      </dgm:t>
    </dgm:pt>
    <dgm:pt modelId="{4994EF74-55A0-4CD4-8F04-CA9AF8F04554}">
      <dgm:prSet phldrT="[Text]"/>
      <dgm:spPr/>
      <dgm:t>
        <a:bodyPr/>
        <a:lstStyle/>
        <a:p>
          <a:r>
            <a:rPr lang="sv-SE" dirty="0"/>
            <a:t>Feb</a:t>
          </a:r>
        </a:p>
      </dgm:t>
    </dgm:pt>
    <dgm:pt modelId="{12108737-D763-4E92-B64F-BC8D29FEDFAC}" type="parTrans" cxnId="{B6364BF4-193C-4103-BBA6-E3491129737A}">
      <dgm:prSet/>
      <dgm:spPr/>
      <dgm:t>
        <a:bodyPr/>
        <a:lstStyle/>
        <a:p>
          <a:endParaRPr lang="sv-SE"/>
        </a:p>
      </dgm:t>
    </dgm:pt>
    <dgm:pt modelId="{48E81BB3-24DC-4947-87E3-FBD149FD00D8}" type="sibTrans" cxnId="{B6364BF4-193C-4103-BBA6-E3491129737A}">
      <dgm:prSet/>
      <dgm:spPr/>
      <dgm:t>
        <a:bodyPr/>
        <a:lstStyle/>
        <a:p>
          <a:endParaRPr lang="sv-SE"/>
        </a:p>
      </dgm:t>
    </dgm:pt>
    <dgm:pt modelId="{DF40DAC5-592F-4A16-B418-8E9DB5979B15}">
      <dgm:prSet phldrT="[Text]"/>
      <dgm:spPr/>
      <dgm:t>
        <a:bodyPr/>
        <a:lstStyle/>
        <a:p>
          <a:endParaRPr lang="sv-SE" dirty="0"/>
        </a:p>
      </dgm:t>
    </dgm:pt>
    <dgm:pt modelId="{52F1E0E9-911E-40C9-92C4-7FF9C691167C}" type="parTrans" cxnId="{60980180-0604-4B44-900D-EAFEA9F052B7}">
      <dgm:prSet/>
      <dgm:spPr/>
      <dgm:t>
        <a:bodyPr/>
        <a:lstStyle/>
        <a:p>
          <a:endParaRPr lang="sv-SE"/>
        </a:p>
      </dgm:t>
    </dgm:pt>
    <dgm:pt modelId="{8E55EE02-1B81-4C9B-BEE4-A1408B92A3E6}" type="sibTrans" cxnId="{60980180-0604-4B44-900D-EAFEA9F052B7}">
      <dgm:prSet/>
      <dgm:spPr/>
      <dgm:t>
        <a:bodyPr/>
        <a:lstStyle/>
        <a:p>
          <a:endParaRPr lang="sv-SE"/>
        </a:p>
      </dgm:t>
    </dgm:pt>
    <dgm:pt modelId="{9EB00E59-4AB3-4EF9-B0F7-D5D15CA9DC08}">
      <dgm:prSet phldrT="[Text]"/>
      <dgm:spPr/>
      <dgm:t>
        <a:bodyPr/>
        <a:lstStyle/>
        <a:p>
          <a:r>
            <a:rPr lang="sv-SE" dirty="0"/>
            <a:t>Mar</a:t>
          </a:r>
        </a:p>
      </dgm:t>
    </dgm:pt>
    <dgm:pt modelId="{77E616A7-E9F3-4C1E-A46D-EB19E3ADF6E7}" type="parTrans" cxnId="{7FCF6F7B-8175-4F17-8A9F-4250C8418AB5}">
      <dgm:prSet/>
      <dgm:spPr/>
      <dgm:t>
        <a:bodyPr/>
        <a:lstStyle/>
        <a:p>
          <a:endParaRPr lang="sv-SE"/>
        </a:p>
      </dgm:t>
    </dgm:pt>
    <dgm:pt modelId="{E3A7FD16-25DB-4CCF-A54D-AC8104FDF69A}" type="sibTrans" cxnId="{7FCF6F7B-8175-4F17-8A9F-4250C8418AB5}">
      <dgm:prSet/>
      <dgm:spPr/>
      <dgm:t>
        <a:bodyPr/>
        <a:lstStyle/>
        <a:p>
          <a:endParaRPr lang="sv-SE"/>
        </a:p>
      </dgm:t>
    </dgm:pt>
    <dgm:pt modelId="{69220D35-789F-4923-BFDB-61D7F05749E8}">
      <dgm:prSet phldrT="[Text]"/>
      <dgm:spPr/>
      <dgm:t>
        <a:bodyPr/>
        <a:lstStyle/>
        <a:p>
          <a:endParaRPr lang="sv-SE" dirty="0"/>
        </a:p>
      </dgm:t>
    </dgm:pt>
    <dgm:pt modelId="{ED7D095E-D55B-4399-8CED-92D93D264385}" type="parTrans" cxnId="{2EC64929-F44F-4B39-86ED-C2F2312BAC6D}">
      <dgm:prSet/>
      <dgm:spPr/>
      <dgm:t>
        <a:bodyPr/>
        <a:lstStyle/>
        <a:p>
          <a:endParaRPr lang="sv-SE"/>
        </a:p>
      </dgm:t>
    </dgm:pt>
    <dgm:pt modelId="{7811FE38-41E4-4802-8650-CC1D0C7F9959}" type="sibTrans" cxnId="{2EC64929-F44F-4B39-86ED-C2F2312BAC6D}">
      <dgm:prSet/>
      <dgm:spPr/>
      <dgm:t>
        <a:bodyPr/>
        <a:lstStyle/>
        <a:p>
          <a:endParaRPr lang="sv-SE"/>
        </a:p>
      </dgm:t>
    </dgm:pt>
    <dgm:pt modelId="{8E776CDC-6D6A-48E6-897F-0B67714B1A9A}">
      <dgm:prSet phldrT="[Text]"/>
      <dgm:spPr/>
      <dgm:t>
        <a:bodyPr/>
        <a:lstStyle/>
        <a:p>
          <a:r>
            <a:rPr lang="sv-SE" dirty="0"/>
            <a:t>Apr</a:t>
          </a:r>
        </a:p>
      </dgm:t>
    </dgm:pt>
    <dgm:pt modelId="{600F1EAB-A6FA-42D1-BD33-7EB8D0B720DE}" type="parTrans" cxnId="{AF0525E8-C805-4B97-BD2E-D33CF15217E9}">
      <dgm:prSet/>
      <dgm:spPr/>
      <dgm:t>
        <a:bodyPr/>
        <a:lstStyle/>
        <a:p>
          <a:endParaRPr lang="sv-SE"/>
        </a:p>
      </dgm:t>
    </dgm:pt>
    <dgm:pt modelId="{F6E27906-D13D-4EB3-9923-3DD5F05B428B}" type="sibTrans" cxnId="{AF0525E8-C805-4B97-BD2E-D33CF15217E9}">
      <dgm:prSet/>
      <dgm:spPr/>
      <dgm:t>
        <a:bodyPr/>
        <a:lstStyle/>
        <a:p>
          <a:endParaRPr lang="sv-SE"/>
        </a:p>
      </dgm:t>
    </dgm:pt>
    <dgm:pt modelId="{E12279AC-D83D-4B75-90F0-571D24211FF2}">
      <dgm:prSet phldrT="[Text]"/>
      <dgm:spPr/>
      <dgm:t>
        <a:bodyPr/>
        <a:lstStyle/>
        <a:p>
          <a:endParaRPr lang="sv-SE" dirty="0"/>
        </a:p>
      </dgm:t>
    </dgm:pt>
    <dgm:pt modelId="{FEBD1FCE-FD7B-4648-950C-2C2F7DA7F581}" type="parTrans" cxnId="{79502402-A3E5-4009-9B4C-659C04949ADC}">
      <dgm:prSet/>
      <dgm:spPr/>
      <dgm:t>
        <a:bodyPr/>
        <a:lstStyle/>
        <a:p>
          <a:endParaRPr lang="sv-SE"/>
        </a:p>
      </dgm:t>
    </dgm:pt>
    <dgm:pt modelId="{ADF8EEC1-0230-4059-AB61-E48B3DC75EC5}" type="sibTrans" cxnId="{79502402-A3E5-4009-9B4C-659C04949ADC}">
      <dgm:prSet/>
      <dgm:spPr/>
      <dgm:t>
        <a:bodyPr/>
        <a:lstStyle/>
        <a:p>
          <a:endParaRPr lang="sv-SE"/>
        </a:p>
      </dgm:t>
    </dgm:pt>
    <dgm:pt modelId="{77144363-F4C7-4904-99C9-1627D47675C1}">
      <dgm:prSet phldrT="[Text]"/>
      <dgm:spPr/>
      <dgm:t>
        <a:bodyPr/>
        <a:lstStyle/>
        <a:p>
          <a:r>
            <a:rPr lang="sv-SE" dirty="0"/>
            <a:t>Utvärdering Mål &amp; strategi (Team)</a:t>
          </a:r>
        </a:p>
      </dgm:t>
    </dgm:pt>
    <dgm:pt modelId="{F84C8DB4-CDA0-46C4-A9E0-0D9FD766B72D}" type="parTrans" cxnId="{B64A35D1-21E9-49A3-8DCB-4679C2858FE6}">
      <dgm:prSet/>
      <dgm:spPr/>
      <dgm:t>
        <a:bodyPr/>
        <a:lstStyle/>
        <a:p>
          <a:endParaRPr lang="sv-SE"/>
        </a:p>
      </dgm:t>
    </dgm:pt>
    <dgm:pt modelId="{BCED5F66-B9DD-4068-8AFC-DC1FE707E575}" type="sibTrans" cxnId="{B64A35D1-21E9-49A3-8DCB-4679C2858FE6}">
      <dgm:prSet/>
      <dgm:spPr/>
      <dgm:t>
        <a:bodyPr/>
        <a:lstStyle/>
        <a:p>
          <a:endParaRPr lang="sv-SE"/>
        </a:p>
      </dgm:t>
    </dgm:pt>
    <dgm:pt modelId="{B9AC234C-21DD-49C6-A190-60AFFC3FB42F}">
      <dgm:prSet phldrT="[Text]"/>
      <dgm:spPr/>
      <dgm:t>
        <a:bodyPr/>
        <a:lstStyle/>
        <a:p>
          <a:r>
            <a:rPr lang="sv-SE" dirty="0"/>
            <a:t>Feedback från spelare &amp; föräldrar</a:t>
          </a:r>
        </a:p>
      </dgm:t>
    </dgm:pt>
    <dgm:pt modelId="{70CAAE09-7206-4583-A0B6-762351F0F2D2}" type="parTrans" cxnId="{0CECDE64-782D-4872-B380-7569E1B945B7}">
      <dgm:prSet/>
      <dgm:spPr/>
      <dgm:t>
        <a:bodyPr/>
        <a:lstStyle/>
        <a:p>
          <a:endParaRPr lang="sv-SE"/>
        </a:p>
      </dgm:t>
    </dgm:pt>
    <dgm:pt modelId="{6FB78A20-D390-419F-9AD1-0D417644722A}" type="sibTrans" cxnId="{0CECDE64-782D-4872-B380-7569E1B945B7}">
      <dgm:prSet/>
      <dgm:spPr/>
      <dgm:t>
        <a:bodyPr/>
        <a:lstStyle/>
        <a:p>
          <a:endParaRPr lang="sv-SE"/>
        </a:p>
      </dgm:t>
    </dgm:pt>
    <dgm:pt modelId="{B4309FBE-D294-404B-BB96-3F8EA89D56AF}">
      <dgm:prSet phldrT="[Text]"/>
      <dgm:spPr/>
      <dgm:t>
        <a:bodyPr/>
        <a:lstStyle/>
        <a:p>
          <a:r>
            <a:rPr lang="sv-SE" dirty="0"/>
            <a:t>Fadder/mentorskap</a:t>
          </a:r>
        </a:p>
      </dgm:t>
    </dgm:pt>
    <dgm:pt modelId="{7EF13433-FB45-4EDE-8772-51722B162CBB}" type="parTrans" cxnId="{70A15533-6873-4D7C-BE79-6B42F947BFE2}">
      <dgm:prSet/>
      <dgm:spPr/>
      <dgm:t>
        <a:bodyPr/>
        <a:lstStyle/>
        <a:p>
          <a:endParaRPr lang="sv-SE"/>
        </a:p>
      </dgm:t>
    </dgm:pt>
    <dgm:pt modelId="{FE67C0B0-8D2F-4EB0-9068-1930751701BD}" type="sibTrans" cxnId="{70A15533-6873-4D7C-BE79-6B42F947BFE2}">
      <dgm:prSet/>
      <dgm:spPr/>
      <dgm:t>
        <a:bodyPr/>
        <a:lstStyle/>
        <a:p>
          <a:endParaRPr lang="sv-SE"/>
        </a:p>
      </dgm:t>
    </dgm:pt>
    <dgm:pt modelId="{05665DDF-73FF-40C9-BF8C-931B65D5C881}" type="pres">
      <dgm:prSet presAssocID="{E91873B3-585F-46D6-A085-8F6483CBE1F6}" presName="Name0" presStyleCnt="0">
        <dgm:presLayoutVars>
          <dgm:dir/>
          <dgm:animLvl val="lvl"/>
          <dgm:resizeHandles val="exact"/>
        </dgm:presLayoutVars>
      </dgm:prSet>
      <dgm:spPr/>
    </dgm:pt>
    <dgm:pt modelId="{35AE5DC7-2667-45D7-9E9A-81E867A678FC}" type="pres">
      <dgm:prSet presAssocID="{E91873B3-585F-46D6-A085-8F6483CBE1F6}" presName="tSp" presStyleCnt="0"/>
      <dgm:spPr/>
    </dgm:pt>
    <dgm:pt modelId="{C4BCE0EE-1703-4F88-A1AC-C99D555F9428}" type="pres">
      <dgm:prSet presAssocID="{E91873B3-585F-46D6-A085-8F6483CBE1F6}" presName="bSp" presStyleCnt="0"/>
      <dgm:spPr/>
    </dgm:pt>
    <dgm:pt modelId="{3D4F758F-390F-4B90-88E4-F9DF1E4637C0}" type="pres">
      <dgm:prSet presAssocID="{E91873B3-585F-46D6-A085-8F6483CBE1F6}" presName="process" presStyleCnt="0"/>
      <dgm:spPr/>
    </dgm:pt>
    <dgm:pt modelId="{7552D681-87AD-4EEB-ADAC-42379C0842B3}" type="pres">
      <dgm:prSet presAssocID="{730C9C77-0790-48FE-85AE-5A193DA4CF74}" presName="composite1" presStyleCnt="0"/>
      <dgm:spPr/>
    </dgm:pt>
    <dgm:pt modelId="{1C710EBE-E309-42DA-AF33-FC9C67BD3AF1}" type="pres">
      <dgm:prSet presAssocID="{730C9C77-0790-48FE-85AE-5A193DA4CF74}" presName="dummyNode1" presStyleLbl="node1" presStyleIdx="0" presStyleCnt="8"/>
      <dgm:spPr/>
    </dgm:pt>
    <dgm:pt modelId="{4BA4E846-02EA-441E-9EB2-5B6B65334043}" type="pres">
      <dgm:prSet presAssocID="{730C9C77-0790-48FE-85AE-5A193DA4CF74}" presName="childNode1" presStyleLbl="bgAcc1" presStyleIdx="0" presStyleCnt="8">
        <dgm:presLayoutVars>
          <dgm:bulletEnabled val="1"/>
        </dgm:presLayoutVars>
      </dgm:prSet>
      <dgm:spPr/>
    </dgm:pt>
    <dgm:pt modelId="{5F2E75D9-3810-4DA7-ADB3-27A466DE50CA}" type="pres">
      <dgm:prSet presAssocID="{730C9C77-0790-48FE-85AE-5A193DA4CF74}" presName="childNode1tx" presStyleLbl="bgAcc1" presStyleIdx="0" presStyleCnt="8">
        <dgm:presLayoutVars>
          <dgm:bulletEnabled val="1"/>
        </dgm:presLayoutVars>
      </dgm:prSet>
      <dgm:spPr/>
    </dgm:pt>
    <dgm:pt modelId="{A21654F9-72A2-4240-BBC0-1912FE272F21}" type="pres">
      <dgm:prSet presAssocID="{730C9C77-0790-48FE-85AE-5A193DA4CF74}" presName="parentNode1" presStyleLbl="node1" presStyleIdx="0" presStyleCnt="8">
        <dgm:presLayoutVars>
          <dgm:chMax val="1"/>
          <dgm:bulletEnabled val="1"/>
        </dgm:presLayoutVars>
      </dgm:prSet>
      <dgm:spPr/>
    </dgm:pt>
    <dgm:pt modelId="{DD3A9A6C-C074-4B31-87BA-6B60EE481E7F}" type="pres">
      <dgm:prSet presAssocID="{730C9C77-0790-48FE-85AE-5A193DA4CF74}" presName="connSite1" presStyleCnt="0"/>
      <dgm:spPr/>
    </dgm:pt>
    <dgm:pt modelId="{FC4B560F-1843-415E-A1F5-767D0AA0E9FD}" type="pres">
      <dgm:prSet presAssocID="{3964B1BA-3922-4548-8AEA-E4AB56785F10}" presName="Name9" presStyleLbl="sibTrans2D1" presStyleIdx="0" presStyleCnt="7"/>
      <dgm:spPr/>
    </dgm:pt>
    <dgm:pt modelId="{AF95BC25-CBFA-4029-9555-560CC5617351}" type="pres">
      <dgm:prSet presAssocID="{93A6D452-8F11-4000-BF78-7D0D5BF2CBD0}" presName="composite2" presStyleCnt="0"/>
      <dgm:spPr/>
    </dgm:pt>
    <dgm:pt modelId="{A46C2792-A55B-4D22-8E40-BE8C898728D8}" type="pres">
      <dgm:prSet presAssocID="{93A6D452-8F11-4000-BF78-7D0D5BF2CBD0}" presName="dummyNode2" presStyleLbl="node1" presStyleIdx="0" presStyleCnt="8"/>
      <dgm:spPr/>
    </dgm:pt>
    <dgm:pt modelId="{3DDE7D1A-39E5-446B-B7E2-1D16AC47F880}" type="pres">
      <dgm:prSet presAssocID="{93A6D452-8F11-4000-BF78-7D0D5BF2CBD0}" presName="childNode2" presStyleLbl="bgAcc1" presStyleIdx="1" presStyleCnt="8">
        <dgm:presLayoutVars>
          <dgm:bulletEnabled val="1"/>
        </dgm:presLayoutVars>
      </dgm:prSet>
      <dgm:spPr/>
    </dgm:pt>
    <dgm:pt modelId="{75F15441-F493-4102-8CF5-C86418567C3A}" type="pres">
      <dgm:prSet presAssocID="{93A6D452-8F11-4000-BF78-7D0D5BF2CBD0}" presName="childNode2tx" presStyleLbl="bgAcc1" presStyleIdx="1" presStyleCnt="8">
        <dgm:presLayoutVars>
          <dgm:bulletEnabled val="1"/>
        </dgm:presLayoutVars>
      </dgm:prSet>
      <dgm:spPr/>
    </dgm:pt>
    <dgm:pt modelId="{65BE9ED6-FF6C-4064-80DE-67FF1076430C}" type="pres">
      <dgm:prSet presAssocID="{93A6D452-8F11-4000-BF78-7D0D5BF2CBD0}" presName="parentNode2" presStyleLbl="node1" presStyleIdx="1" presStyleCnt="8">
        <dgm:presLayoutVars>
          <dgm:chMax val="0"/>
          <dgm:bulletEnabled val="1"/>
        </dgm:presLayoutVars>
      </dgm:prSet>
      <dgm:spPr/>
    </dgm:pt>
    <dgm:pt modelId="{60EB931B-DEF0-4854-93D0-1B05E3BBC7FC}" type="pres">
      <dgm:prSet presAssocID="{93A6D452-8F11-4000-BF78-7D0D5BF2CBD0}" presName="connSite2" presStyleCnt="0"/>
      <dgm:spPr/>
    </dgm:pt>
    <dgm:pt modelId="{52422E86-8CFA-42A7-B6B7-86919BC00559}" type="pres">
      <dgm:prSet presAssocID="{4E430457-AAE1-4C86-97B0-6E08A477B383}" presName="Name18" presStyleLbl="sibTrans2D1" presStyleIdx="1" presStyleCnt="7"/>
      <dgm:spPr/>
    </dgm:pt>
    <dgm:pt modelId="{7350BF4A-C442-4843-BE82-ED38FE257419}" type="pres">
      <dgm:prSet presAssocID="{759C5E12-EF8B-4991-819D-31AB5DA4067F}" presName="composite1" presStyleCnt="0"/>
      <dgm:spPr/>
    </dgm:pt>
    <dgm:pt modelId="{6A2324C0-6039-443B-A181-49C87F8D9036}" type="pres">
      <dgm:prSet presAssocID="{759C5E12-EF8B-4991-819D-31AB5DA4067F}" presName="dummyNode1" presStyleLbl="node1" presStyleIdx="1" presStyleCnt="8"/>
      <dgm:spPr/>
    </dgm:pt>
    <dgm:pt modelId="{A52E112A-74DA-480F-BAA2-4ECE15390E29}" type="pres">
      <dgm:prSet presAssocID="{759C5E12-EF8B-4991-819D-31AB5DA4067F}" presName="childNode1" presStyleLbl="bgAcc1" presStyleIdx="2" presStyleCnt="8">
        <dgm:presLayoutVars>
          <dgm:bulletEnabled val="1"/>
        </dgm:presLayoutVars>
      </dgm:prSet>
      <dgm:spPr/>
    </dgm:pt>
    <dgm:pt modelId="{C735AAEA-DCFD-4484-B8DC-D19C9D5DC41D}" type="pres">
      <dgm:prSet presAssocID="{759C5E12-EF8B-4991-819D-31AB5DA4067F}" presName="childNode1tx" presStyleLbl="bgAcc1" presStyleIdx="2" presStyleCnt="8">
        <dgm:presLayoutVars>
          <dgm:bulletEnabled val="1"/>
        </dgm:presLayoutVars>
      </dgm:prSet>
      <dgm:spPr/>
    </dgm:pt>
    <dgm:pt modelId="{50C9DBCF-E190-45BC-AFC3-8CF235879880}" type="pres">
      <dgm:prSet presAssocID="{759C5E12-EF8B-4991-819D-31AB5DA4067F}" presName="parentNode1" presStyleLbl="node1" presStyleIdx="2" presStyleCnt="8">
        <dgm:presLayoutVars>
          <dgm:chMax val="1"/>
          <dgm:bulletEnabled val="1"/>
        </dgm:presLayoutVars>
      </dgm:prSet>
      <dgm:spPr/>
    </dgm:pt>
    <dgm:pt modelId="{2F9EA36E-F1CC-47CB-8B96-C3AA690BBFDF}" type="pres">
      <dgm:prSet presAssocID="{759C5E12-EF8B-4991-819D-31AB5DA4067F}" presName="connSite1" presStyleCnt="0"/>
      <dgm:spPr/>
    </dgm:pt>
    <dgm:pt modelId="{A7448E45-B0D6-4B6B-989F-40E12384CF05}" type="pres">
      <dgm:prSet presAssocID="{0D48CD2E-803D-469C-A0F0-8E078D08FBF9}" presName="Name9" presStyleLbl="sibTrans2D1" presStyleIdx="2" presStyleCnt="7"/>
      <dgm:spPr/>
    </dgm:pt>
    <dgm:pt modelId="{314398DC-0842-4A26-BA77-23A6B00D2F2F}" type="pres">
      <dgm:prSet presAssocID="{4293D078-E88A-4138-AF36-997E70FA68EC}" presName="composite2" presStyleCnt="0"/>
      <dgm:spPr/>
    </dgm:pt>
    <dgm:pt modelId="{FE3AC78C-9AFB-463F-B005-FA172C10340F}" type="pres">
      <dgm:prSet presAssocID="{4293D078-E88A-4138-AF36-997E70FA68EC}" presName="dummyNode2" presStyleLbl="node1" presStyleIdx="2" presStyleCnt="8"/>
      <dgm:spPr/>
    </dgm:pt>
    <dgm:pt modelId="{C405FB09-056E-4207-8CED-3C68C33A9920}" type="pres">
      <dgm:prSet presAssocID="{4293D078-E88A-4138-AF36-997E70FA68EC}" presName="childNode2" presStyleLbl="bgAcc1" presStyleIdx="3" presStyleCnt="8">
        <dgm:presLayoutVars>
          <dgm:bulletEnabled val="1"/>
        </dgm:presLayoutVars>
      </dgm:prSet>
      <dgm:spPr/>
    </dgm:pt>
    <dgm:pt modelId="{D34B8BD6-61FC-4155-B60B-4CF1647EC912}" type="pres">
      <dgm:prSet presAssocID="{4293D078-E88A-4138-AF36-997E70FA68EC}" presName="childNode2tx" presStyleLbl="bgAcc1" presStyleIdx="3" presStyleCnt="8">
        <dgm:presLayoutVars>
          <dgm:bulletEnabled val="1"/>
        </dgm:presLayoutVars>
      </dgm:prSet>
      <dgm:spPr/>
    </dgm:pt>
    <dgm:pt modelId="{BBD11ABF-12B1-493E-8EEA-0D4E6D76DCF4}" type="pres">
      <dgm:prSet presAssocID="{4293D078-E88A-4138-AF36-997E70FA68EC}" presName="parentNode2" presStyleLbl="node1" presStyleIdx="3" presStyleCnt="8">
        <dgm:presLayoutVars>
          <dgm:chMax val="0"/>
          <dgm:bulletEnabled val="1"/>
        </dgm:presLayoutVars>
      </dgm:prSet>
      <dgm:spPr/>
    </dgm:pt>
    <dgm:pt modelId="{0A39FA68-B070-40C3-98CF-E5F40E9BEE12}" type="pres">
      <dgm:prSet presAssocID="{4293D078-E88A-4138-AF36-997E70FA68EC}" presName="connSite2" presStyleCnt="0"/>
      <dgm:spPr/>
    </dgm:pt>
    <dgm:pt modelId="{CD2BD4BE-EC56-4905-AF90-F7A28BC28642}" type="pres">
      <dgm:prSet presAssocID="{76EFD31C-E470-41A4-B751-7340D96381A4}" presName="Name18" presStyleLbl="sibTrans2D1" presStyleIdx="3" presStyleCnt="7"/>
      <dgm:spPr/>
    </dgm:pt>
    <dgm:pt modelId="{0B50B1EB-1CDC-4744-8C0A-C0052086A5EC}" type="pres">
      <dgm:prSet presAssocID="{17CCBA59-8181-435D-8A9B-073006B757FF}" presName="composite1" presStyleCnt="0"/>
      <dgm:spPr/>
    </dgm:pt>
    <dgm:pt modelId="{835E5AA7-B1D1-42A6-9EA0-66E89FA1159A}" type="pres">
      <dgm:prSet presAssocID="{17CCBA59-8181-435D-8A9B-073006B757FF}" presName="dummyNode1" presStyleLbl="node1" presStyleIdx="3" presStyleCnt="8"/>
      <dgm:spPr/>
    </dgm:pt>
    <dgm:pt modelId="{63AB7595-0586-40E8-B473-04912910554C}" type="pres">
      <dgm:prSet presAssocID="{17CCBA59-8181-435D-8A9B-073006B757FF}" presName="childNode1" presStyleLbl="bgAcc1" presStyleIdx="4" presStyleCnt="8">
        <dgm:presLayoutVars>
          <dgm:bulletEnabled val="1"/>
        </dgm:presLayoutVars>
      </dgm:prSet>
      <dgm:spPr/>
    </dgm:pt>
    <dgm:pt modelId="{4E2F87FF-17F8-410B-8A90-32CEC0F6DB9B}" type="pres">
      <dgm:prSet presAssocID="{17CCBA59-8181-435D-8A9B-073006B757FF}" presName="childNode1tx" presStyleLbl="bgAcc1" presStyleIdx="4" presStyleCnt="8">
        <dgm:presLayoutVars>
          <dgm:bulletEnabled val="1"/>
        </dgm:presLayoutVars>
      </dgm:prSet>
      <dgm:spPr/>
    </dgm:pt>
    <dgm:pt modelId="{CA94648A-AB1F-47DA-A7B2-69BDB89A16C2}" type="pres">
      <dgm:prSet presAssocID="{17CCBA59-8181-435D-8A9B-073006B757FF}" presName="parentNode1" presStyleLbl="node1" presStyleIdx="4" presStyleCnt="8">
        <dgm:presLayoutVars>
          <dgm:chMax val="1"/>
          <dgm:bulletEnabled val="1"/>
        </dgm:presLayoutVars>
      </dgm:prSet>
      <dgm:spPr/>
    </dgm:pt>
    <dgm:pt modelId="{8D670208-741D-4D6D-AD6B-4EB8E8F36ADB}" type="pres">
      <dgm:prSet presAssocID="{17CCBA59-8181-435D-8A9B-073006B757FF}" presName="connSite1" presStyleCnt="0"/>
      <dgm:spPr/>
    </dgm:pt>
    <dgm:pt modelId="{89B3E5EF-9CFB-44C5-90FA-2A033E689732}" type="pres">
      <dgm:prSet presAssocID="{F0F3DE3D-4080-4D0D-BAC4-426AE5CA4C26}" presName="Name9" presStyleLbl="sibTrans2D1" presStyleIdx="4" presStyleCnt="7"/>
      <dgm:spPr/>
    </dgm:pt>
    <dgm:pt modelId="{B3333E22-6B59-48A0-ADD4-76F2951DEA18}" type="pres">
      <dgm:prSet presAssocID="{4994EF74-55A0-4CD4-8F04-CA9AF8F04554}" presName="composite2" presStyleCnt="0"/>
      <dgm:spPr/>
    </dgm:pt>
    <dgm:pt modelId="{C28FAB9E-EA83-4A1E-BB5D-D7D389230B98}" type="pres">
      <dgm:prSet presAssocID="{4994EF74-55A0-4CD4-8F04-CA9AF8F04554}" presName="dummyNode2" presStyleLbl="node1" presStyleIdx="4" presStyleCnt="8"/>
      <dgm:spPr/>
    </dgm:pt>
    <dgm:pt modelId="{2259F4D4-C8D0-4C4C-ABDC-4C31C7D07D16}" type="pres">
      <dgm:prSet presAssocID="{4994EF74-55A0-4CD4-8F04-CA9AF8F04554}" presName="childNode2" presStyleLbl="bgAcc1" presStyleIdx="5" presStyleCnt="8">
        <dgm:presLayoutVars>
          <dgm:bulletEnabled val="1"/>
        </dgm:presLayoutVars>
      </dgm:prSet>
      <dgm:spPr/>
    </dgm:pt>
    <dgm:pt modelId="{8CE0FA08-8298-4AA3-8AD3-3C79812603F0}" type="pres">
      <dgm:prSet presAssocID="{4994EF74-55A0-4CD4-8F04-CA9AF8F04554}" presName="childNode2tx" presStyleLbl="bgAcc1" presStyleIdx="5" presStyleCnt="8">
        <dgm:presLayoutVars>
          <dgm:bulletEnabled val="1"/>
        </dgm:presLayoutVars>
      </dgm:prSet>
      <dgm:spPr/>
    </dgm:pt>
    <dgm:pt modelId="{9FC784A4-7797-4B56-9D14-CA99D3CCACF2}" type="pres">
      <dgm:prSet presAssocID="{4994EF74-55A0-4CD4-8F04-CA9AF8F04554}" presName="parentNode2" presStyleLbl="node1" presStyleIdx="5" presStyleCnt="8">
        <dgm:presLayoutVars>
          <dgm:chMax val="0"/>
          <dgm:bulletEnabled val="1"/>
        </dgm:presLayoutVars>
      </dgm:prSet>
      <dgm:spPr/>
    </dgm:pt>
    <dgm:pt modelId="{FCFD0599-A4E2-4A1E-8FAC-14C4983E858C}" type="pres">
      <dgm:prSet presAssocID="{4994EF74-55A0-4CD4-8F04-CA9AF8F04554}" presName="connSite2" presStyleCnt="0"/>
      <dgm:spPr/>
    </dgm:pt>
    <dgm:pt modelId="{62173AFF-DF1B-4451-BC5A-A33A470B9238}" type="pres">
      <dgm:prSet presAssocID="{48E81BB3-24DC-4947-87E3-FBD149FD00D8}" presName="Name18" presStyleLbl="sibTrans2D1" presStyleIdx="5" presStyleCnt="7"/>
      <dgm:spPr/>
    </dgm:pt>
    <dgm:pt modelId="{EA9EC182-1492-41D0-976B-731F28C8DA78}" type="pres">
      <dgm:prSet presAssocID="{9EB00E59-4AB3-4EF9-B0F7-D5D15CA9DC08}" presName="composite1" presStyleCnt="0"/>
      <dgm:spPr/>
    </dgm:pt>
    <dgm:pt modelId="{C9F913F0-74FE-41A7-B612-EC5DE846DD2D}" type="pres">
      <dgm:prSet presAssocID="{9EB00E59-4AB3-4EF9-B0F7-D5D15CA9DC08}" presName="dummyNode1" presStyleLbl="node1" presStyleIdx="5" presStyleCnt="8"/>
      <dgm:spPr/>
    </dgm:pt>
    <dgm:pt modelId="{AB847D23-88CE-4285-A0A9-A802AAB1B436}" type="pres">
      <dgm:prSet presAssocID="{9EB00E59-4AB3-4EF9-B0F7-D5D15CA9DC08}" presName="childNode1" presStyleLbl="bgAcc1" presStyleIdx="6" presStyleCnt="8">
        <dgm:presLayoutVars>
          <dgm:bulletEnabled val="1"/>
        </dgm:presLayoutVars>
      </dgm:prSet>
      <dgm:spPr/>
    </dgm:pt>
    <dgm:pt modelId="{2A1204E1-37E2-4E68-B0A7-FCFEF4AAE287}" type="pres">
      <dgm:prSet presAssocID="{9EB00E59-4AB3-4EF9-B0F7-D5D15CA9DC08}" presName="childNode1tx" presStyleLbl="bgAcc1" presStyleIdx="6" presStyleCnt="8">
        <dgm:presLayoutVars>
          <dgm:bulletEnabled val="1"/>
        </dgm:presLayoutVars>
      </dgm:prSet>
      <dgm:spPr/>
    </dgm:pt>
    <dgm:pt modelId="{53AE09FD-1600-4DD0-935F-3AFB36B7E2E4}" type="pres">
      <dgm:prSet presAssocID="{9EB00E59-4AB3-4EF9-B0F7-D5D15CA9DC08}" presName="parentNode1" presStyleLbl="node1" presStyleIdx="6" presStyleCnt="8">
        <dgm:presLayoutVars>
          <dgm:chMax val="1"/>
          <dgm:bulletEnabled val="1"/>
        </dgm:presLayoutVars>
      </dgm:prSet>
      <dgm:spPr/>
    </dgm:pt>
    <dgm:pt modelId="{7C1A5E0B-4D15-4234-BEEE-6D07E437E850}" type="pres">
      <dgm:prSet presAssocID="{9EB00E59-4AB3-4EF9-B0F7-D5D15CA9DC08}" presName="connSite1" presStyleCnt="0"/>
      <dgm:spPr/>
    </dgm:pt>
    <dgm:pt modelId="{D6F89789-01C1-45E5-ACE2-4A094C4E41BE}" type="pres">
      <dgm:prSet presAssocID="{E3A7FD16-25DB-4CCF-A54D-AC8104FDF69A}" presName="Name9" presStyleLbl="sibTrans2D1" presStyleIdx="6" presStyleCnt="7"/>
      <dgm:spPr/>
    </dgm:pt>
    <dgm:pt modelId="{256016F0-9F55-474D-89C9-17F8D74FA157}" type="pres">
      <dgm:prSet presAssocID="{8E776CDC-6D6A-48E6-897F-0B67714B1A9A}" presName="composite2" presStyleCnt="0"/>
      <dgm:spPr/>
    </dgm:pt>
    <dgm:pt modelId="{3E63C36E-2449-4600-970C-C77806DF312D}" type="pres">
      <dgm:prSet presAssocID="{8E776CDC-6D6A-48E6-897F-0B67714B1A9A}" presName="dummyNode2" presStyleLbl="node1" presStyleIdx="6" presStyleCnt="8"/>
      <dgm:spPr/>
    </dgm:pt>
    <dgm:pt modelId="{313A0AF8-5E6B-473F-858C-8BC6E91BC622}" type="pres">
      <dgm:prSet presAssocID="{8E776CDC-6D6A-48E6-897F-0B67714B1A9A}" presName="childNode2" presStyleLbl="bgAcc1" presStyleIdx="7" presStyleCnt="8">
        <dgm:presLayoutVars>
          <dgm:bulletEnabled val="1"/>
        </dgm:presLayoutVars>
      </dgm:prSet>
      <dgm:spPr/>
    </dgm:pt>
    <dgm:pt modelId="{C093E0D1-8FDE-4754-BD86-C303BFBBFA1B}" type="pres">
      <dgm:prSet presAssocID="{8E776CDC-6D6A-48E6-897F-0B67714B1A9A}" presName="childNode2tx" presStyleLbl="bgAcc1" presStyleIdx="7" presStyleCnt="8">
        <dgm:presLayoutVars>
          <dgm:bulletEnabled val="1"/>
        </dgm:presLayoutVars>
      </dgm:prSet>
      <dgm:spPr/>
    </dgm:pt>
    <dgm:pt modelId="{4E750B24-2021-4849-B0A2-626FCFD23DC1}" type="pres">
      <dgm:prSet presAssocID="{8E776CDC-6D6A-48E6-897F-0B67714B1A9A}" presName="parentNode2" presStyleLbl="node1" presStyleIdx="7" presStyleCnt="8">
        <dgm:presLayoutVars>
          <dgm:chMax val="0"/>
          <dgm:bulletEnabled val="1"/>
        </dgm:presLayoutVars>
      </dgm:prSet>
      <dgm:spPr/>
    </dgm:pt>
    <dgm:pt modelId="{3E265E6A-CE8D-489F-B2AB-9D674693F180}" type="pres">
      <dgm:prSet presAssocID="{8E776CDC-6D6A-48E6-897F-0B67714B1A9A}" presName="connSite2" presStyleCnt="0"/>
      <dgm:spPr/>
    </dgm:pt>
  </dgm:ptLst>
  <dgm:cxnLst>
    <dgm:cxn modelId="{79502402-A3E5-4009-9B4C-659C04949ADC}" srcId="{9EB00E59-4AB3-4EF9-B0F7-D5D15CA9DC08}" destId="{E12279AC-D83D-4B75-90F0-571D24211FF2}" srcOrd="0" destOrd="0" parTransId="{FEBD1FCE-FD7B-4648-950C-2C2F7DA7F581}" sibTransId="{ADF8EEC1-0230-4059-AB61-E48B3DC75EC5}"/>
    <dgm:cxn modelId="{7B26A305-5DE1-4D57-9920-F54FE1768017}" type="presOf" srcId="{77144363-F4C7-4904-99C9-1627D47675C1}" destId="{C093E0D1-8FDE-4754-BD86-C303BFBBFA1B}" srcOrd="1" destOrd="0" presId="urn:microsoft.com/office/officeart/2005/8/layout/hProcess4"/>
    <dgm:cxn modelId="{7922B50B-6D76-4C82-B40D-5CCBBA29E03B}" type="presOf" srcId="{4E430457-AAE1-4C86-97B0-6E08A477B383}" destId="{52422E86-8CFA-42A7-B6B7-86919BC00559}" srcOrd="0" destOrd="0" presId="urn:microsoft.com/office/officeart/2005/8/layout/hProcess4"/>
    <dgm:cxn modelId="{EB372B0C-852F-4797-9A01-A3613967CE07}" type="presOf" srcId="{77144363-F4C7-4904-99C9-1627D47675C1}" destId="{313A0AF8-5E6B-473F-858C-8BC6E91BC622}" srcOrd="0" destOrd="0" presId="urn:microsoft.com/office/officeart/2005/8/layout/hProcess4"/>
    <dgm:cxn modelId="{2D5D3810-3BC9-4982-878C-3B5EF1CE572A}" type="presOf" srcId="{76EFD31C-E470-41A4-B751-7340D96381A4}" destId="{CD2BD4BE-EC56-4905-AF90-F7A28BC28642}" srcOrd="0" destOrd="0" presId="urn:microsoft.com/office/officeart/2005/8/layout/hProcess4"/>
    <dgm:cxn modelId="{9927BF11-32A0-44DA-9A25-8A2B5ADCDDA2}" type="presOf" srcId="{04BD58EA-9790-43B1-AC89-97C1115AD895}" destId="{D34B8BD6-61FC-4155-B60B-4CF1647EC912}" srcOrd="1" destOrd="0" presId="urn:microsoft.com/office/officeart/2005/8/layout/hProcess4"/>
    <dgm:cxn modelId="{9004B21B-3E34-428D-A387-632D9A227DE9}" type="presOf" srcId="{E91873B3-585F-46D6-A085-8F6483CBE1F6}" destId="{05665DDF-73FF-40C9-BF8C-931B65D5C881}" srcOrd="0" destOrd="0" presId="urn:microsoft.com/office/officeart/2005/8/layout/hProcess4"/>
    <dgm:cxn modelId="{F8842321-B7FD-49FE-B41C-142B090C616E}" srcId="{4293D078-E88A-4138-AF36-997E70FA68EC}" destId="{04BD58EA-9790-43B1-AC89-97C1115AD895}" srcOrd="0" destOrd="0" parTransId="{B51C8C81-65C0-4FDD-ABC7-06EF13ACA111}" sibTransId="{8C4AF715-87F3-4947-8D16-D0DA25C6C9F3}"/>
    <dgm:cxn modelId="{615B6A23-508B-4E12-AD70-0209A8D926FE}" type="presOf" srcId="{E7DB2BDC-8620-4B42-B67B-C856CADE4908}" destId="{75F15441-F493-4102-8CF5-C86418567C3A}" srcOrd="1" destOrd="0" presId="urn:microsoft.com/office/officeart/2005/8/layout/hProcess4"/>
    <dgm:cxn modelId="{ED666826-ACE6-4117-A183-8DA73C67CA46}" type="presOf" srcId="{B4309FBE-D294-404B-BB96-3F8EA89D56AF}" destId="{5F2E75D9-3810-4DA7-ADB3-27A466DE50CA}" srcOrd="1" destOrd="0" presId="urn:microsoft.com/office/officeart/2005/8/layout/hProcess4"/>
    <dgm:cxn modelId="{2EC64929-F44F-4B39-86ED-C2F2312BAC6D}" srcId="{4994EF74-55A0-4CD4-8F04-CA9AF8F04554}" destId="{69220D35-789F-4923-BFDB-61D7F05749E8}" srcOrd="0" destOrd="0" parTransId="{ED7D095E-D55B-4399-8CED-92D93D264385}" sibTransId="{7811FE38-41E4-4802-8650-CC1D0C7F9959}"/>
    <dgm:cxn modelId="{6D0D882A-7CCE-4960-BA28-040433C59753}" type="presOf" srcId="{0D48CD2E-803D-469C-A0F0-8E078D08FBF9}" destId="{A7448E45-B0D6-4B6B-989F-40E12384CF05}" srcOrd="0" destOrd="0" presId="urn:microsoft.com/office/officeart/2005/8/layout/hProcess4"/>
    <dgm:cxn modelId="{02A6CA2A-F90A-46E5-A3F2-9BECA093F5B4}" type="presOf" srcId="{48E81BB3-24DC-4947-87E3-FBD149FD00D8}" destId="{62173AFF-DF1B-4451-BC5A-A33A470B9238}" srcOrd="0" destOrd="0" presId="urn:microsoft.com/office/officeart/2005/8/layout/hProcess4"/>
    <dgm:cxn modelId="{70A15533-6873-4D7C-BE79-6B42F947BFE2}" srcId="{730C9C77-0790-48FE-85AE-5A193DA4CF74}" destId="{B4309FBE-D294-404B-BB96-3F8EA89D56AF}" srcOrd="0" destOrd="0" parTransId="{7EF13433-FB45-4EDE-8772-51722B162CBB}" sibTransId="{FE67C0B0-8D2F-4EB0-9068-1930751701BD}"/>
    <dgm:cxn modelId="{6CC7C439-7B74-4238-BDCB-998C185AA873}" type="presOf" srcId="{B505FFEE-ADA3-4F56-B808-BE1D1FB733BC}" destId="{C735AAEA-DCFD-4484-B8DC-D19C9D5DC41D}" srcOrd="1" destOrd="0" presId="urn:microsoft.com/office/officeart/2005/8/layout/hProcess4"/>
    <dgm:cxn modelId="{7FD5913F-36BF-4FC2-87C8-B632BE883B10}" type="presOf" srcId="{E12279AC-D83D-4B75-90F0-571D24211FF2}" destId="{2A1204E1-37E2-4E68-B0A7-FCFEF4AAE287}" srcOrd="1" destOrd="0" presId="urn:microsoft.com/office/officeart/2005/8/layout/hProcess4"/>
    <dgm:cxn modelId="{B3DF545D-7C77-44C2-961C-D8E3BC8A98A2}" srcId="{E91873B3-585F-46D6-A085-8F6483CBE1F6}" destId="{17CCBA59-8181-435D-8A9B-073006B757FF}" srcOrd="4" destOrd="0" parTransId="{A34C0864-2EFD-4B33-8BB4-1AF0ABF54196}" sibTransId="{F0F3DE3D-4080-4D0D-BAC4-426AE5CA4C26}"/>
    <dgm:cxn modelId="{A8133D41-79DD-49CE-AF77-DB2646D6E0BE}" type="presOf" srcId="{B9AC234C-21DD-49C6-A190-60AFFC3FB42F}" destId="{313A0AF8-5E6B-473F-858C-8BC6E91BC622}" srcOrd="0" destOrd="1" presId="urn:microsoft.com/office/officeart/2005/8/layout/hProcess4"/>
    <dgm:cxn modelId="{CA549462-087C-4B82-BBE8-BE799E759B4F}" type="presOf" srcId="{4293D078-E88A-4138-AF36-997E70FA68EC}" destId="{BBD11ABF-12B1-493E-8EEA-0D4E6D76DCF4}" srcOrd="0" destOrd="0" presId="urn:microsoft.com/office/officeart/2005/8/layout/hProcess4"/>
    <dgm:cxn modelId="{7562D564-E620-47EF-89D0-1FBA3349D3CB}" type="presOf" srcId="{9EB00E59-4AB3-4EF9-B0F7-D5D15CA9DC08}" destId="{53AE09FD-1600-4DD0-935F-3AFB36B7E2E4}" srcOrd="0" destOrd="0" presId="urn:microsoft.com/office/officeart/2005/8/layout/hProcess4"/>
    <dgm:cxn modelId="{0CECDE64-782D-4872-B380-7569E1B945B7}" srcId="{8E776CDC-6D6A-48E6-897F-0B67714B1A9A}" destId="{B9AC234C-21DD-49C6-A190-60AFFC3FB42F}" srcOrd="1" destOrd="0" parTransId="{70CAAE09-7206-4583-A0B6-762351F0F2D2}" sibTransId="{6FB78A20-D390-419F-9AD1-0D417644722A}"/>
    <dgm:cxn modelId="{F7599167-4941-42FC-84CE-FF13C2885B98}" srcId="{E91873B3-585F-46D6-A085-8F6483CBE1F6}" destId="{4293D078-E88A-4138-AF36-997E70FA68EC}" srcOrd="3" destOrd="0" parTransId="{F90CF856-8186-4219-80B1-D797BA9E2719}" sibTransId="{76EFD31C-E470-41A4-B751-7340D96381A4}"/>
    <dgm:cxn modelId="{306C9D4A-0136-4FCF-A25B-BFF5C57E6335}" type="presOf" srcId="{DF40DAC5-592F-4A16-B418-8E9DB5979B15}" destId="{63AB7595-0586-40E8-B473-04912910554C}" srcOrd="0" destOrd="0" presId="urn:microsoft.com/office/officeart/2005/8/layout/hProcess4"/>
    <dgm:cxn modelId="{E0DB006E-6321-466A-BC6A-7B94A4602C81}" type="presOf" srcId="{F0F3DE3D-4080-4D0D-BAC4-426AE5CA4C26}" destId="{89B3E5EF-9CFB-44C5-90FA-2A033E689732}" srcOrd="0" destOrd="0" presId="urn:microsoft.com/office/officeart/2005/8/layout/hProcess4"/>
    <dgm:cxn modelId="{032B9574-A2E9-4B6A-BE66-6B7D56F33247}" type="presOf" srcId="{4994EF74-55A0-4CD4-8F04-CA9AF8F04554}" destId="{9FC784A4-7797-4B56-9D14-CA99D3CCACF2}" srcOrd="0" destOrd="0" presId="urn:microsoft.com/office/officeart/2005/8/layout/hProcess4"/>
    <dgm:cxn modelId="{08128279-3AA0-4E0C-B1BD-608FDBC8109A}" type="presOf" srcId="{93A6D452-8F11-4000-BF78-7D0D5BF2CBD0}" destId="{65BE9ED6-FF6C-4064-80DE-67FF1076430C}" srcOrd="0" destOrd="0" presId="urn:microsoft.com/office/officeart/2005/8/layout/hProcess4"/>
    <dgm:cxn modelId="{1C30F659-904A-4034-93E3-25F4D5724B42}" type="presOf" srcId="{69220D35-789F-4923-BFDB-61D7F05749E8}" destId="{8CE0FA08-8298-4AA3-8AD3-3C79812603F0}" srcOrd="1" destOrd="0" presId="urn:microsoft.com/office/officeart/2005/8/layout/hProcess4"/>
    <dgm:cxn modelId="{7FCF6F7B-8175-4F17-8A9F-4250C8418AB5}" srcId="{E91873B3-585F-46D6-A085-8F6483CBE1F6}" destId="{9EB00E59-4AB3-4EF9-B0F7-D5D15CA9DC08}" srcOrd="6" destOrd="0" parTransId="{77E616A7-E9F3-4C1E-A46D-EB19E3ADF6E7}" sibTransId="{E3A7FD16-25DB-4CCF-A54D-AC8104FDF69A}"/>
    <dgm:cxn modelId="{60980180-0604-4B44-900D-EAFEA9F052B7}" srcId="{17CCBA59-8181-435D-8A9B-073006B757FF}" destId="{DF40DAC5-592F-4A16-B418-8E9DB5979B15}" srcOrd="0" destOrd="0" parTransId="{52F1E0E9-911E-40C9-92C4-7FF9C691167C}" sibTransId="{8E55EE02-1B81-4C9B-BEE4-A1408B92A3E6}"/>
    <dgm:cxn modelId="{FA641B89-F39E-4F56-B8C2-2605C8545262}" type="presOf" srcId="{69220D35-789F-4923-BFDB-61D7F05749E8}" destId="{2259F4D4-C8D0-4C4C-ABDC-4C31C7D07D16}" srcOrd="0" destOrd="0" presId="urn:microsoft.com/office/officeart/2005/8/layout/hProcess4"/>
    <dgm:cxn modelId="{521F5590-A9BA-4561-86A8-32635D6B2411}" type="presOf" srcId="{B4309FBE-D294-404B-BB96-3F8EA89D56AF}" destId="{4BA4E846-02EA-441E-9EB2-5B6B65334043}" srcOrd="0" destOrd="0" presId="urn:microsoft.com/office/officeart/2005/8/layout/hProcess4"/>
    <dgm:cxn modelId="{4780BC93-A0FA-43E3-8F87-7AE940C7F75F}" srcId="{93A6D452-8F11-4000-BF78-7D0D5BF2CBD0}" destId="{E7DB2BDC-8620-4B42-B67B-C856CADE4908}" srcOrd="0" destOrd="0" parTransId="{CF0EB0A4-DA85-4D39-9780-E5ED8D26A243}" sibTransId="{523A25D6-DE9F-40F0-B28F-DD272A66FF2E}"/>
    <dgm:cxn modelId="{1BF4A696-07F0-43C3-9C7D-237A894A6583}" srcId="{759C5E12-EF8B-4991-819D-31AB5DA4067F}" destId="{B505FFEE-ADA3-4F56-B808-BE1D1FB733BC}" srcOrd="0" destOrd="0" parTransId="{67AE4AB0-9929-44CE-BBE5-0B3DF455CC8F}" sibTransId="{9989B2DA-115F-459A-BEA3-B332DC2747E7}"/>
    <dgm:cxn modelId="{EDDEC19D-6C44-4FE4-9EF4-3D6ACA212F8A}" type="presOf" srcId="{730C9C77-0790-48FE-85AE-5A193DA4CF74}" destId="{A21654F9-72A2-4240-BBC0-1912FE272F21}" srcOrd="0" destOrd="0" presId="urn:microsoft.com/office/officeart/2005/8/layout/hProcess4"/>
    <dgm:cxn modelId="{02C5DAA0-149C-4B6B-B8A3-072873956023}" type="presOf" srcId="{04BD58EA-9790-43B1-AC89-97C1115AD895}" destId="{C405FB09-056E-4207-8CED-3C68C33A9920}" srcOrd="0" destOrd="0" presId="urn:microsoft.com/office/officeart/2005/8/layout/hProcess4"/>
    <dgm:cxn modelId="{4A3121AF-F2EC-4D7F-9D6C-CBA7E8942F2A}" type="presOf" srcId="{17CCBA59-8181-435D-8A9B-073006B757FF}" destId="{CA94648A-AB1F-47DA-A7B2-69BDB89A16C2}" srcOrd="0" destOrd="0" presId="urn:microsoft.com/office/officeart/2005/8/layout/hProcess4"/>
    <dgm:cxn modelId="{F324F0B6-6902-465F-BF8D-006224EEA70F}" type="presOf" srcId="{E7DB2BDC-8620-4B42-B67B-C856CADE4908}" destId="{3DDE7D1A-39E5-446B-B7E2-1D16AC47F880}" srcOrd="0" destOrd="0" presId="urn:microsoft.com/office/officeart/2005/8/layout/hProcess4"/>
    <dgm:cxn modelId="{F22CD0B7-4EC4-4C9E-A49C-D79CB7011C66}" srcId="{E91873B3-585F-46D6-A085-8F6483CBE1F6}" destId="{730C9C77-0790-48FE-85AE-5A193DA4CF74}" srcOrd="0" destOrd="0" parTransId="{8D596388-4891-4D60-B743-F3DD7C386C11}" sibTransId="{3964B1BA-3922-4548-8AEA-E4AB56785F10}"/>
    <dgm:cxn modelId="{81C594B8-EB3A-4B4A-ABD8-1A5FD8A7FBCC}" srcId="{E91873B3-585F-46D6-A085-8F6483CBE1F6}" destId="{93A6D452-8F11-4000-BF78-7D0D5BF2CBD0}" srcOrd="1" destOrd="0" parTransId="{65933825-8086-43E4-9543-335A86633B55}" sibTransId="{4E430457-AAE1-4C86-97B0-6E08A477B383}"/>
    <dgm:cxn modelId="{6A6BBCB9-6FA0-4E4F-A3BB-2020848EA910}" type="presOf" srcId="{B9AC234C-21DD-49C6-A190-60AFFC3FB42F}" destId="{C093E0D1-8FDE-4754-BD86-C303BFBBFA1B}" srcOrd="1" destOrd="1" presId="urn:microsoft.com/office/officeart/2005/8/layout/hProcess4"/>
    <dgm:cxn modelId="{FCE837BD-667C-4FC3-8437-9E6BEB6D1990}" srcId="{E91873B3-585F-46D6-A085-8F6483CBE1F6}" destId="{759C5E12-EF8B-4991-819D-31AB5DA4067F}" srcOrd="2" destOrd="0" parTransId="{CF8BF278-7078-4376-B599-4DDAC69041CB}" sibTransId="{0D48CD2E-803D-469C-A0F0-8E078D08FBF9}"/>
    <dgm:cxn modelId="{AB307FC2-2028-45BD-A735-16BA78602612}" type="presOf" srcId="{E3A7FD16-25DB-4CCF-A54D-AC8104FDF69A}" destId="{D6F89789-01C1-45E5-ACE2-4A094C4E41BE}" srcOrd="0" destOrd="0" presId="urn:microsoft.com/office/officeart/2005/8/layout/hProcess4"/>
    <dgm:cxn modelId="{292C7CCC-5DA5-4DE2-80B5-2D66CB844D66}" type="presOf" srcId="{E12279AC-D83D-4B75-90F0-571D24211FF2}" destId="{AB847D23-88CE-4285-A0A9-A802AAB1B436}" srcOrd="0" destOrd="0" presId="urn:microsoft.com/office/officeart/2005/8/layout/hProcess4"/>
    <dgm:cxn modelId="{B64A35D1-21E9-49A3-8DCB-4679C2858FE6}" srcId="{8E776CDC-6D6A-48E6-897F-0B67714B1A9A}" destId="{77144363-F4C7-4904-99C9-1627D47675C1}" srcOrd="0" destOrd="0" parTransId="{F84C8DB4-CDA0-46C4-A9E0-0D9FD766B72D}" sibTransId="{BCED5F66-B9DD-4068-8AFC-DC1FE707E575}"/>
    <dgm:cxn modelId="{2BC028D9-50E4-4D9A-A4BC-2200743C467E}" type="presOf" srcId="{3964B1BA-3922-4548-8AEA-E4AB56785F10}" destId="{FC4B560F-1843-415E-A1F5-767D0AA0E9FD}" srcOrd="0" destOrd="0" presId="urn:microsoft.com/office/officeart/2005/8/layout/hProcess4"/>
    <dgm:cxn modelId="{0E6F76E5-DAD3-428F-BC8C-7BAF74EEB981}" type="presOf" srcId="{B505FFEE-ADA3-4F56-B808-BE1D1FB733BC}" destId="{A52E112A-74DA-480F-BAA2-4ECE15390E29}" srcOrd="0" destOrd="0" presId="urn:microsoft.com/office/officeart/2005/8/layout/hProcess4"/>
    <dgm:cxn modelId="{AF0525E8-C805-4B97-BD2E-D33CF15217E9}" srcId="{E91873B3-585F-46D6-A085-8F6483CBE1F6}" destId="{8E776CDC-6D6A-48E6-897F-0B67714B1A9A}" srcOrd="7" destOrd="0" parTransId="{600F1EAB-A6FA-42D1-BD33-7EB8D0B720DE}" sibTransId="{F6E27906-D13D-4EB3-9923-3DD5F05B428B}"/>
    <dgm:cxn modelId="{45B562EB-8A57-4640-8BD7-DEDEA0472229}" type="presOf" srcId="{DF40DAC5-592F-4A16-B418-8E9DB5979B15}" destId="{4E2F87FF-17F8-410B-8A90-32CEC0F6DB9B}" srcOrd="1" destOrd="0" presId="urn:microsoft.com/office/officeart/2005/8/layout/hProcess4"/>
    <dgm:cxn modelId="{B6364BF4-193C-4103-BBA6-E3491129737A}" srcId="{E91873B3-585F-46D6-A085-8F6483CBE1F6}" destId="{4994EF74-55A0-4CD4-8F04-CA9AF8F04554}" srcOrd="5" destOrd="0" parTransId="{12108737-D763-4E92-B64F-BC8D29FEDFAC}" sibTransId="{48E81BB3-24DC-4947-87E3-FBD149FD00D8}"/>
    <dgm:cxn modelId="{40B01DF9-5981-490D-A572-5578198F99E4}" type="presOf" srcId="{759C5E12-EF8B-4991-819D-31AB5DA4067F}" destId="{50C9DBCF-E190-45BC-AFC3-8CF235879880}" srcOrd="0" destOrd="0" presId="urn:microsoft.com/office/officeart/2005/8/layout/hProcess4"/>
    <dgm:cxn modelId="{8C1E0DFE-56AA-4989-86F1-984C7F692836}" type="presOf" srcId="{8E776CDC-6D6A-48E6-897F-0B67714B1A9A}" destId="{4E750B24-2021-4849-B0A2-626FCFD23DC1}" srcOrd="0" destOrd="0" presId="urn:microsoft.com/office/officeart/2005/8/layout/hProcess4"/>
    <dgm:cxn modelId="{A5704429-6F78-413A-BE55-92B1FCC11DF8}" type="presParOf" srcId="{05665DDF-73FF-40C9-BF8C-931B65D5C881}" destId="{35AE5DC7-2667-45D7-9E9A-81E867A678FC}" srcOrd="0" destOrd="0" presId="urn:microsoft.com/office/officeart/2005/8/layout/hProcess4"/>
    <dgm:cxn modelId="{1E3318FC-BB33-4D07-B708-32612A27F12E}" type="presParOf" srcId="{05665DDF-73FF-40C9-BF8C-931B65D5C881}" destId="{C4BCE0EE-1703-4F88-A1AC-C99D555F9428}" srcOrd="1" destOrd="0" presId="urn:microsoft.com/office/officeart/2005/8/layout/hProcess4"/>
    <dgm:cxn modelId="{A88EC3F7-609F-4122-9B5D-58CFDE0B158F}" type="presParOf" srcId="{05665DDF-73FF-40C9-BF8C-931B65D5C881}" destId="{3D4F758F-390F-4B90-88E4-F9DF1E4637C0}" srcOrd="2" destOrd="0" presId="urn:microsoft.com/office/officeart/2005/8/layout/hProcess4"/>
    <dgm:cxn modelId="{B640161B-3F7B-4FB6-9FD9-88229F8ABCCC}" type="presParOf" srcId="{3D4F758F-390F-4B90-88E4-F9DF1E4637C0}" destId="{7552D681-87AD-4EEB-ADAC-42379C0842B3}" srcOrd="0" destOrd="0" presId="urn:microsoft.com/office/officeart/2005/8/layout/hProcess4"/>
    <dgm:cxn modelId="{36A9A495-1981-419A-A2B8-29A2E1E0883D}" type="presParOf" srcId="{7552D681-87AD-4EEB-ADAC-42379C0842B3}" destId="{1C710EBE-E309-42DA-AF33-FC9C67BD3AF1}" srcOrd="0" destOrd="0" presId="urn:microsoft.com/office/officeart/2005/8/layout/hProcess4"/>
    <dgm:cxn modelId="{DD044D27-BC8F-4523-B5D8-96943AB9C938}" type="presParOf" srcId="{7552D681-87AD-4EEB-ADAC-42379C0842B3}" destId="{4BA4E846-02EA-441E-9EB2-5B6B65334043}" srcOrd="1" destOrd="0" presId="urn:microsoft.com/office/officeart/2005/8/layout/hProcess4"/>
    <dgm:cxn modelId="{52808FAA-8603-4560-849C-8214A0A7DB8B}" type="presParOf" srcId="{7552D681-87AD-4EEB-ADAC-42379C0842B3}" destId="{5F2E75D9-3810-4DA7-ADB3-27A466DE50CA}" srcOrd="2" destOrd="0" presId="urn:microsoft.com/office/officeart/2005/8/layout/hProcess4"/>
    <dgm:cxn modelId="{44DAF516-E4AA-445B-95E2-3D3C08EA02CA}" type="presParOf" srcId="{7552D681-87AD-4EEB-ADAC-42379C0842B3}" destId="{A21654F9-72A2-4240-BBC0-1912FE272F21}" srcOrd="3" destOrd="0" presId="urn:microsoft.com/office/officeart/2005/8/layout/hProcess4"/>
    <dgm:cxn modelId="{92686C58-D42F-41CA-ADEF-54582B33AC54}" type="presParOf" srcId="{7552D681-87AD-4EEB-ADAC-42379C0842B3}" destId="{DD3A9A6C-C074-4B31-87BA-6B60EE481E7F}" srcOrd="4" destOrd="0" presId="urn:microsoft.com/office/officeart/2005/8/layout/hProcess4"/>
    <dgm:cxn modelId="{14323D8A-B0FD-45F0-B874-7B1843435C5A}" type="presParOf" srcId="{3D4F758F-390F-4B90-88E4-F9DF1E4637C0}" destId="{FC4B560F-1843-415E-A1F5-767D0AA0E9FD}" srcOrd="1" destOrd="0" presId="urn:microsoft.com/office/officeart/2005/8/layout/hProcess4"/>
    <dgm:cxn modelId="{0E4809F6-278D-4AA7-A053-03616FDF2712}" type="presParOf" srcId="{3D4F758F-390F-4B90-88E4-F9DF1E4637C0}" destId="{AF95BC25-CBFA-4029-9555-560CC5617351}" srcOrd="2" destOrd="0" presId="urn:microsoft.com/office/officeart/2005/8/layout/hProcess4"/>
    <dgm:cxn modelId="{8170526B-EB7C-4E10-A244-43344E138190}" type="presParOf" srcId="{AF95BC25-CBFA-4029-9555-560CC5617351}" destId="{A46C2792-A55B-4D22-8E40-BE8C898728D8}" srcOrd="0" destOrd="0" presId="urn:microsoft.com/office/officeart/2005/8/layout/hProcess4"/>
    <dgm:cxn modelId="{63994680-0448-4FFB-9A6D-8C3F4DEE0F2E}" type="presParOf" srcId="{AF95BC25-CBFA-4029-9555-560CC5617351}" destId="{3DDE7D1A-39E5-446B-B7E2-1D16AC47F880}" srcOrd="1" destOrd="0" presId="urn:microsoft.com/office/officeart/2005/8/layout/hProcess4"/>
    <dgm:cxn modelId="{622DC321-473E-4464-A405-B0817B96A0B5}" type="presParOf" srcId="{AF95BC25-CBFA-4029-9555-560CC5617351}" destId="{75F15441-F493-4102-8CF5-C86418567C3A}" srcOrd="2" destOrd="0" presId="urn:microsoft.com/office/officeart/2005/8/layout/hProcess4"/>
    <dgm:cxn modelId="{672437E8-4E6C-4508-BB74-3D09588CFB5C}" type="presParOf" srcId="{AF95BC25-CBFA-4029-9555-560CC5617351}" destId="{65BE9ED6-FF6C-4064-80DE-67FF1076430C}" srcOrd="3" destOrd="0" presId="urn:microsoft.com/office/officeart/2005/8/layout/hProcess4"/>
    <dgm:cxn modelId="{99D42280-2465-4CE4-BAEC-7FF987AC4F46}" type="presParOf" srcId="{AF95BC25-CBFA-4029-9555-560CC5617351}" destId="{60EB931B-DEF0-4854-93D0-1B05E3BBC7FC}" srcOrd="4" destOrd="0" presId="urn:microsoft.com/office/officeart/2005/8/layout/hProcess4"/>
    <dgm:cxn modelId="{DB7DCF71-FB23-461A-9857-2FFDFCF65DC9}" type="presParOf" srcId="{3D4F758F-390F-4B90-88E4-F9DF1E4637C0}" destId="{52422E86-8CFA-42A7-B6B7-86919BC00559}" srcOrd="3" destOrd="0" presId="urn:microsoft.com/office/officeart/2005/8/layout/hProcess4"/>
    <dgm:cxn modelId="{0FA3DA0A-9DC4-47CD-B408-78EE98E1189A}" type="presParOf" srcId="{3D4F758F-390F-4B90-88E4-F9DF1E4637C0}" destId="{7350BF4A-C442-4843-BE82-ED38FE257419}" srcOrd="4" destOrd="0" presId="urn:microsoft.com/office/officeart/2005/8/layout/hProcess4"/>
    <dgm:cxn modelId="{8D78F94F-B60B-42B2-95FE-996D147BC708}" type="presParOf" srcId="{7350BF4A-C442-4843-BE82-ED38FE257419}" destId="{6A2324C0-6039-443B-A181-49C87F8D9036}" srcOrd="0" destOrd="0" presId="urn:microsoft.com/office/officeart/2005/8/layout/hProcess4"/>
    <dgm:cxn modelId="{9B9977DF-562A-4135-BCB7-494FD72BDD23}" type="presParOf" srcId="{7350BF4A-C442-4843-BE82-ED38FE257419}" destId="{A52E112A-74DA-480F-BAA2-4ECE15390E29}" srcOrd="1" destOrd="0" presId="urn:microsoft.com/office/officeart/2005/8/layout/hProcess4"/>
    <dgm:cxn modelId="{C5BE51B5-C23D-4736-8F4E-D83FB06BEC2B}" type="presParOf" srcId="{7350BF4A-C442-4843-BE82-ED38FE257419}" destId="{C735AAEA-DCFD-4484-B8DC-D19C9D5DC41D}" srcOrd="2" destOrd="0" presId="urn:microsoft.com/office/officeart/2005/8/layout/hProcess4"/>
    <dgm:cxn modelId="{BD0F20A0-77DE-49A8-A998-220889E0F222}" type="presParOf" srcId="{7350BF4A-C442-4843-BE82-ED38FE257419}" destId="{50C9DBCF-E190-45BC-AFC3-8CF235879880}" srcOrd="3" destOrd="0" presId="urn:microsoft.com/office/officeart/2005/8/layout/hProcess4"/>
    <dgm:cxn modelId="{A9BD89BA-EE96-4F78-A89F-4D9F67DD38FC}" type="presParOf" srcId="{7350BF4A-C442-4843-BE82-ED38FE257419}" destId="{2F9EA36E-F1CC-47CB-8B96-C3AA690BBFDF}" srcOrd="4" destOrd="0" presId="urn:microsoft.com/office/officeart/2005/8/layout/hProcess4"/>
    <dgm:cxn modelId="{9ADCB5A9-5B12-4A1D-9C0E-9240030C1511}" type="presParOf" srcId="{3D4F758F-390F-4B90-88E4-F9DF1E4637C0}" destId="{A7448E45-B0D6-4B6B-989F-40E12384CF05}" srcOrd="5" destOrd="0" presId="urn:microsoft.com/office/officeart/2005/8/layout/hProcess4"/>
    <dgm:cxn modelId="{34F8938D-6B6B-4A1B-B31E-94CE87BEB16C}" type="presParOf" srcId="{3D4F758F-390F-4B90-88E4-F9DF1E4637C0}" destId="{314398DC-0842-4A26-BA77-23A6B00D2F2F}" srcOrd="6" destOrd="0" presId="urn:microsoft.com/office/officeart/2005/8/layout/hProcess4"/>
    <dgm:cxn modelId="{6785231E-3A63-497A-85C5-5E2F0165DBF9}" type="presParOf" srcId="{314398DC-0842-4A26-BA77-23A6B00D2F2F}" destId="{FE3AC78C-9AFB-463F-B005-FA172C10340F}" srcOrd="0" destOrd="0" presId="urn:microsoft.com/office/officeart/2005/8/layout/hProcess4"/>
    <dgm:cxn modelId="{E1C01762-ED8D-40C6-93E0-A456A90223C5}" type="presParOf" srcId="{314398DC-0842-4A26-BA77-23A6B00D2F2F}" destId="{C405FB09-056E-4207-8CED-3C68C33A9920}" srcOrd="1" destOrd="0" presId="urn:microsoft.com/office/officeart/2005/8/layout/hProcess4"/>
    <dgm:cxn modelId="{F682357C-6941-4DB9-8445-709D769DE70C}" type="presParOf" srcId="{314398DC-0842-4A26-BA77-23A6B00D2F2F}" destId="{D34B8BD6-61FC-4155-B60B-4CF1647EC912}" srcOrd="2" destOrd="0" presId="urn:microsoft.com/office/officeart/2005/8/layout/hProcess4"/>
    <dgm:cxn modelId="{EBFC2024-6CD1-4291-98D4-531ADD7689B9}" type="presParOf" srcId="{314398DC-0842-4A26-BA77-23A6B00D2F2F}" destId="{BBD11ABF-12B1-493E-8EEA-0D4E6D76DCF4}" srcOrd="3" destOrd="0" presId="urn:microsoft.com/office/officeart/2005/8/layout/hProcess4"/>
    <dgm:cxn modelId="{1793C4AD-A72A-473A-8D10-9A250769FD63}" type="presParOf" srcId="{314398DC-0842-4A26-BA77-23A6B00D2F2F}" destId="{0A39FA68-B070-40C3-98CF-E5F40E9BEE12}" srcOrd="4" destOrd="0" presId="urn:microsoft.com/office/officeart/2005/8/layout/hProcess4"/>
    <dgm:cxn modelId="{73F34D6A-DE2D-474A-9647-584F39C5DE9F}" type="presParOf" srcId="{3D4F758F-390F-4B90-88E4-F9DF1E4637C0}" destId="{CD2BD4BE-EC56-4905-AF90-F7A28BC28642}" srcOrd="7" destOrd="0" presId="urn:microsoft.com/office/officeart/2005/8/layout/hProcess4"/>
    <dgm:cxn modelId="{ED54C76B-D40E-4931-9511-553B6CB0A0C4}" type="presParOf" srcId="{3D4F758F-390F-4B90-88E4-F9DF1E4637C0}" destId="{0B50B1EB-1CDC-4744-8C0A-C0052086A5EC}" srcOrd="8" destOrd="0" presId="urn:microsoft.com/office/officeart/2005/8/layout/hProcess4"/>
    <dgm:cxn modelId="{4AEEB95D-CCDF-48D8-AF82-1548A1EB052A}" type="presParOf" srcId="{0B50B1EB-1CDC-4744-8C0A-C0052086A5EC}" destId="{835E5AA7-B1D1-42A6-9EA0-66E89FA1159A}" srcOrd="0" destOrd="0" presId="urn:microsoft.com/office/officeart/2005/8/layout/hProcess4"/>
    <dgm:cxn modelId="{F2DCFD94-333C-4E5E-A6E1-3B06AB31462C}" type="presParOf" srcId="{0B50B1EB-1CDC-4744-8C0A-C0052086A5EC}" destId="{63AB7595-0586-40E8-B473-04912910554C}" srcOrd="1" destOrd="0" presId="urn:microsoft.com/office/officeart/2005/8/layout/hProcess4"/>
    <dgm:cxn modelId="{63160CE8-4B90-4AA1-A498-F999D667D62B}" type="presParOf" srcId="{0B50B1EB-1CDC-4744-8C0A-C0052086A5EC}" destId="{4E2F87FF-17F8-410B-8A90-32CEC0F6DB9B}" srcOrd="2" destOrd="0" presId="urn:microsoft.com/office/officeart/2005/8/layout/hProcess4"/>
    <dgm:cxn modelId="{0F198AD3-AF2F-4130-99DC-43616F6519AE}" type="presParOf" srcId="{0B50B1EB-1CDC-4744-8C0A-C0052086A5EC}" destId="{CA94648A-AB1F-47DA-A7B2-69BDB89A16C2}" srcOrd="3" destOrd="0" presId="urn:microsoft.com/office/officeart/2005/8/layout/hProcess4"/>
    <dgm:cxn modelId="{8E59EB7B-84D8-4AAD-BDAB-0E9AB0D574E0}" type="presParOf" srcId="{0B50B1EB-1CDC-4744-8C0A-C0052086A5EC}" destId="{8D670208-741D-4D6D-AD6B-4EB8E8F36ADB}" srcOrd="4" destOrd="0" presId="urn:microsoft.com/office/officeart/2005/8/layout/hProcess4"/>
    <dgm:cxn modelId="{65DC400D-FC3F-4183-BFEF-794EF7612FEE}" type="presParOf" srcId="{3D4F758F-390F-4B90-88E4-F9DF1E4637C0}" destId="{89B3E5EF-9CFB-44C5-90FA-2A033E689732}" srcOrd="9" destOrd="0" presId="urn:microsoft.com/office/officeart/2005/8/layout/hProcess4"/>
    <dgm:cxn modelId="{C05F7BCC-D499-48CF-BE36-7FDB4A54E30F}" type="presParOf" srcId="{3D4F758F-390F-4B90-88E4-F9DF1E4637C0}" destId="{B3333E22-6B59-48A0-ADD4-76F2951DEA18}" srcOrd="10" destOrd="0" presId="urn:microsoft.com/office/officeart/2005/8/layout/hProcess4"/>
    <dgm:cxn modelId="{A6270AE5-B8D8-4B18-A850-56CCE9115EE7}" type="presParOf" srcId="{B3333E22-6B59-48A0-ADD4-76F2951DEA18}" destId="{C28FAB9E-EA83-4A1E-BB5D-D7D389230B98}" srcOrd="0" destOrd="0" presId="urn:microsoft.com/office/officeart/2005/8/layout/hProcess4"/>
    <dgm:cxn modelId="{C78FA68E-4E9A-4536-B446-1F04946057DE}" type="presParOf" srcId="{B3333E22-6B59-48A0-ADD4-76F2951DEA18}" destId="{2259F4D4-C8D0-4C4C-ABDC-4C31C7D07D16}" srcOrd="1" destOrd="0" presId="urn:microsoft.com/office/officeart/2005/8/layout/hProcess4"/>
    <dgm:cxn modelId="{7A6FBBF5-5B48-4448-A639-F2387B4CB487}" type="presParOf" srcId="{B3333E22-6B59-48A0-ADD4-76F2951DEA18}" destId="{8CE0FA08-8298-4AA3-8AD3-3C79812603F0}" srcOrd="2" destOrd="0" presId="urn:microsoft.com/office/officeart/2005/8/layout/hProcess4"/>
    <dgm:cxn modelId="{4CB4887D-56B8-48C7-A148-4D346121A71E}" type="presParOf" srcId="{B3333E22-6B59-48A0-ADD4-76F2951DEA18}" destId="{9FC784A4-7797-4B56-9D14-CA99D3CCACF2}" srcOrd="3" destOrd="0" presId="urn:microsoft.com/office/officeart/2005/8/layout/hProcess4"/>
    <dgm:cxn modelId="{AB51FB49-29BD-43C3-8502-745F0B3C6B79}" type="presParOf" srcId="{B3333E22-6B59-48A0-ADD4-76F2951DEA18}" destId="{FCFD0599-A4E2-4A1E-8FAC-14C4983E858C}" srcOrd="4" destOrd="0" presId="urn:microsoft.com/office/officeart/2005/8/layout/hProcess4"/>
    <dgm:cxn modelId="{15D23A5F-5642-4E10-B41D-FA45DDE137F2}" type="presParOf" srcId="{3D4F758F-390F-4B90-88E4-F9DF1E4637C0}" destId="{62173AFF-DF1B-4451-BC5A-A33A470B9238}" srcOrd="11" destOrd="0" presId="urn:microsoft.com/office/officeart/2005/8/layout/hProcess4"/>
    <dgm:cxn modelId="{93063E59-AA78-4878-8B79-43B234D19B45}" type="presParOf" srcId="{3D4F758F-390F-4B90-88E4-F9DF1E4637C0}" destId="{EA9EC182-1492-41D0-976B-731F28C8DA78}" srcOrd="12" destOrd="0" presId="urn:microsoft.com/office/officeart/2005/8/layout/hProcess4"/>
    <dgm:cxn modelId="{94E67ABB-16BF-453F-8B66-03501B6DAA51}" type="presParOf" srcId="{EA9EC182-1492-41D0-976B-731F28C8DA78}" destId="{C9F913F0-74FE-41A7-B612-EC5DE846DD2D}" srcOrd="0" destOrd="0" presId="urn:microsoft.com/office/officeart/2005/8/layout/hProcess4"/>
    <dgm:cxn modelId="{60ACB5FE-BB7E-44CA-9215-136E6C9D3EE2}" type="presParOf" srcId="{EA9EC182-1492-41D0-976B-731F28C8DA78}" destId="{AB847D23-88CE-4285-A0A9-A802AAB1B436}" srcOrd="1" destOrd="0" presId="urn:microsoft.com/office/officeart/2005/8/layout/hProcess4"/>
    <dgm:cxn modelId="{B0ED8134-6139-4898-BA67-8664ECAB9F90}" type="presParOf" srcId="{EA9EC182-1492-41D0-976B-731F28C8DA78}" destId="{2A1204E1-37E2-4E68-B0A7-FCFEF4AAE287}" srcOrd="2" destOrd="0" presId="urn:microsoft.com/office/officeart/2005/8/layout/hProcess4"/>
    <dgm:cxn modelId="{3D5BDD9E-9F61-459D-A651-048D04D8C16A}" type="presParOf" srcId="{EA9EC182-1492-41D0-976B-731F28C8DA78}" destId="{53AE09FD-1600-4DD0-935F-3AFB36B7E2E4}" srcOrd="3" destOrd="0" presId="urn:microsoft.com/office/officeart/2005/8/layout/hProcess4"/>
    <dgm:cxn modelId="{C60FA30F-66BD-493D-9E39-0E40AF3AE09C}" type="presParOf" srcId="{EA9EC182-1492-41D0-976B-731F28C8DA78}" destId="{7C1A5E0B-4D15-4234-BEEE-6D07E437E850}" srcOrd="4" destOrd="0" presId="urn:microsoft.com/office/officeart/2005/8/layout/hProcess4"/>
    <dgm:cxn modelId="{AA80D29E-AE33-4DED-90EB-74D3C82517EF}" type="presParOf" srcId="{3D4F758F-390F-4B90-88E4-F9DF1E4637C0}" destId="{D6F89789-01C1-45E5-ACE2-4A094C4E41BE}" srcOrd="13" destOrd="0" presId="urn:microsoft.com/office/officeart/2005/8/layout/hProcess4"/>
    <dgm:cxn modelId="{4BA37D9E-4092-40AF-B0AD-60E467985004}" type="presParOf" srcId="{3D4F758F-390F-4B90-88E4-F9DF1E4637C0}" destId="{256016F0-9F55-474D-89C9-17F8D74FA157}" srcOrd="14" destOrd="0" presId="urn:microsoft.com/office/officeart/2005/8/layout/hProcess4"/>
    <dgm:cxn modelId="{F7279555-5E79-4F4E-85D5-16A60E6ED10B}" type="presParOf" srcId="{256016F0-9F55-474D-89C9-17F8D74FA157}" destId="{3E63C36E-2449-4600-970C-C77806DF312D}" srcOrd="0" destOrd="0" presId="urn:microsoft.com/office/officeart/2005/8/layout/hProcess4"/>
    <dgm:cxn modelId="{2F7631B4-04D9-43B7-B59D-50D5574EBA88}" type="presParOf" srcId="{256016F0-9F55-474D-89C9-17F8D74FA157}" destId="{313A0AF8-5E6B-473F-858C-8BC6E91BC622}" srcOrd="1" destOrd="0" presId="urn:microsoft.com/office/officeart/2005/8/layout/hProcess4"/>
    <dgm:cxn modelId="{01E89152-AD55-476B-BF1A-5E32FC311F81}" type="presParOf" srcId="{256016F0-9F55-474D-89C9-17F8D74FA157}" destId="{C093E0D1-8FDE-4754-BD86-C303BFBBFA1B}" srcOrd="2" destOrd="0" presId="urn:microsoft.com/office/officeart/2005/8/layout/hProcess4"/>
    <dgm:cxn modelId="{C133DDA4-171F-43FF-AD37-92E62F0102EF}" type="presParOf" srcId="{256016F0-9F55-474D-89C9-17F8D74FA157}" destId="{4E750B24-2021-4849-B0A2-626FCFD23DC1}" srcOrd="3" destOrd="0" presId="urn:microsoft.com/office/officeart/2005/8/layout/hProcess4"/>
    <dgm:cxn modelId="{C00C05A1-7E09-4C45-B5DF-F9C50DAE2119}" type="presParOf" srcId="{256016F0-9F55-474D-89C9-17F8D74FA157}" destId="{3E265E6A-CE8D-489F-B2AB-9D674693F180}" srcOrd="4" destOrd="0" presId="urn:microsoft.com/office/officeart/2005/8/layout/hProcess4"/>
  </dgm:cxnLst>
  <dgm:bg/>
  <dgm:whole/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91873B3-585F-46D6-A085-8F6483CBE1F6}" type="doc">
      <dgm:prSet loTypeId="urn:microsoft.com/office/officeart/2005/8/layout/hProcess4" loCatId="process" qsTypeId="urn:microsoft.com/office/officeart/2005/8/quickstyle/simple5" qsCatId="simple" csTypeId="urn:microsoft.com/office/officeart/2005/8/colors/accent4_3" csCatId="accent4" phldr="1"/>
      <dgm:spPr/>
      <dgm:t>
        <a:bodyPr/>
        <a:lstStyle/>
        <a:p>
          <a:endParaRPr lang="sv-SE"/>
        </a:p>
      </dgm:t>
    </dgm:pt>
    <dgm:pt modelId="{9C8E9B85-4ACF-4C88-967A-0DFD12982667}">
      <dgm:prSet phldrT="[Text]"/>
      <dgm:spPr/>
      <dgm:t>
        <a:bodyPr/>
        <a:lstStyle/>
        <a:p>
          <a:r>
            <a:rPr lang="sv-SE" dirty="0"/>
            <a:t>maj</a:t>
          </a:r>
        </a:p>
      </dgm:t>
    </dgm:pt>
    <dgm:pt modelId="{36DDFFEA-ADFF-467F-BB12-06CCA6F2C8AC}" type="parTrans" cxnId="{000EB0A2-32D6-4C3C-B84E-DB7D9EC419EB}">
      <dgm:prSet/>
      <dgm:spPr/>
      <dgm:t>
        <a:bodyPr/>
        <a:lstStyle/>
        <a:p>
          <a:endParaRPr lang="sv-SE"/>
        </a:p>
      </dgm:t>
    </dgm:pt>
    <dgm:pt modelId="{923E6075-AD61-429E-85EF-C30B25D4C2B4}" type="sibTrans" cxnId="{000EB0A2-32D6-4C3C-B84E-DB7D9EC419EB}">
      <dgm:prSet/>
      <dgm:spPr/>
      <dgm:t>
        <a:bodyPr/>
        <a:lstStyle/>
        <a:p>
          <a:endParaRPr lang="sv-SE"/>
        </a:p>
      </dgm:t>
    </dgm:pt>
    <dgm:pt modelId="{833A4448-25AD-49E1-8642-92B8CC967E29}">
      <dgm:prSet phldrT="[Text]"/>
      <dgm:spPr/>
      <dgm:t>
        <a:bodyPr/>
        <a:lstStyle/>
        <a:p>
          <a:r>
            <a:rPr lang="sv-SE" dirty="0"/>
            <a:t>Rapport från feedback från spelare &amp; föräldrar</a:t>
          </a:r>
        </a:p>
      </dgm:t>
    </dgm:pt>
    <dgm:pt modelId="{BCFE0C2A-2A34-4B50-B7B1-266883839B30}" type="parTrans" cxnId="{0C57BC39-86DC-4634-81BD-389F1FCA1F66}">
      <dgm:prSet/>
      <dgm:spPr/>
      <dgm:t>
        <a:bodyPr/>
        <a:lstStyle/>
        <a:p>
          <a:endParaRPr lang="sv-SE"/>
        </a:p>
      </dgm:t>
    </dgm:pt>
    <dgm:pt modelId="{9611F312-839A-4791-8FD8-5527665FB410}" type="sibTrans" cxnId="{0C57BC39-86DC-4634-81BD-389F1FCA1F66}">
      <dgm:prSet/>
      <dgm:spPr/>
      <dgm:t>
        <a:bodyPr/>
        <a:lstStyle/>
        <a:p>
          <a:endParaRPr lang="sv-SE"/>
        </a:p>
      </dgm:t>
    </dgm:pt>
    <dgm:pt modelId="{CE161CCF-CA22-4C98-9EA8-0BFCD633E152}">
      <dgm:prSet phldrT="[Text]"/>
      <dgm:spPr/>
      <dgm:t>
        <a:bodyPr/>
        <a:lstStyle/>
        <a:p>
          <a:r>
            <a:rPr lang="sv-SE" dirty="0"/>
            <a:t>juni</a:t>
          </a:r>
        </a:p>
      </dgm:t>
    </dgm:pt>
    <dgm:pt modelId="{79B557C7-9991-417C-87FF-1C8F0A10D732}" type="parTrans" cxnId="{DC761E59-F4E6-4F7C-92B2-AE1B9203BD9D}">
      <dgm:prSet/>
      <dgm:spPr/>
      <dgm:t>
        <a:bodyPr/>
        <a:lstStyle/>
        <a:p>
          <a:endParaRPr lang="sv-SE"/>
        </a:p>
      </dgm:t>
    </dgm:pt>
    <dgm:pt modelId="{CCA7D8FF-257A-4509-94B2-940252BC1C65}" type="sibTrans" cxnId="{DC761E59-F4E6-4F7C-92B2-AE1B9203BD9D}">
      <dgm:prSet/>
      <dgm:spPr/>
      <dgm:t>
        <a:bodyPr/>
        <a:lstStyle/>
        <a:p>
          <a:endParaRPr lang="sv-SE"/>
        </a:p>
      </dgm:t>
    </dgm:pt>
    <dgm:pt modelId="{16D70952-E534-4545-A21C-E8D0FC01A0EA}">
      <dgm:prSet phldrT="[Text]"/>
      <dgm:spPr/>
      <dgm:t>
        <a:bodyPr/>
        <a:lstStyle/>
        <a:p>
          <a:r>
            <a:rPr lang="sv-SE" dirty="0"/>
            <a:t>Planera ut ÖHU-”kompetenstrappa ledare”</a:t>
          </a:r>
        </a:p>
      </dgm:t>
    </dgm:pt>
    <dgm:pt modelId="{5224112D-D88E-4A01-BB53-911AECF26FE6}" type="parTrans" cxnId="{74897F6D-E909-4894-805D-6A7080667BB5}">
      <dgm:prSet/>
      <dgm:spPr/>
      <dgm:t>
        <a:bodyPr/>
        <a:lstStyle/>
        <a:p>
          <a:endParaRPr lang="sv-SE"/>
        </a:p>
      </dgm:t>
    </dgm:pt>
    <dgm:pt modelId="{971683C4-4244-4019-92A6-7A8A118A7168}" type="sibTrans" cxnId="{74897F6D-E909-4894-805D-6A7080667BB5}">
      <dgm:prSet/>
      <dgm:spPr/>
      <dgm:t>
        <a:bodyPr/>
        <a:lstStyle/>
        <a:p>
          <a:endParaRPr lang="sv-SE"/>
        </a:p>
      </dgm:t>
    </dgm:pt>
    <dgm:pt modelId="{85B784CC-1280-4975-8A9B-F863A6900510}">
      <dgm:prSet phldrT="[Text]"/>
      <dgm:spPr/>
      <dgm:t>
        <a:bodyPr/>
        <a:lstStyle/>
        <a:p>
          <a:endParaRPr lang="sv-SE" dirty="0"/>
        </a:p>
      </dgm:t>
    </dgm:pt>
    <dgm:pt modelId="{16879303-1FA8-401B-8AE2-B6DEF3CB32AF}" type="parTrans" cxnId="{15FEB395-73AC-405B-BA11-B8E5A298C0B7}">
      <dgm:prSet/>
      <dgm:spPr/>
      <dgm:t>
        <a:bodyPr/>
        <a:lstStyle/>
        <a:p>
          <a:endParaRPr lang="sv-SE"/>
        </a:p>
      </dgm:t>
    </dgm:pt>
    <dgm:pt modelId="{F0E277AC-0F4D-4002-8D6F-838BB2EC62FA}" type="sibTrans" cxnId="{15FEB395-73AC-405B-BA11-B8E5A298C0B7}">
      <dgm:prSet/>
      <dgm:spPr/>
      <dgm:t>
        <a:bodyPr/>
        <a:lstStyle/>
        <a:p>
          <a:endParaRPr lang="sv-SE"/>
        </a:p>
      </dgm:t>
    </dgm:pt>
    <dgm:pt modelId="{EC92C551-7988-4A36-B0A2-90628F570C11}">
      <dgm:prSet phldrT="[Text]"/>
      <dgm:spPr/>
      <dgm:t>
        <a:bodyPr/>
        <a:lstStyle/>
        <a:p>
          <a:r>
            <a:rPr lang="sv-SE" dirty="0"/>
            <a:t>juli</a:t>
          </a:r>
        </a:p>
      </dgm:t>
    </dgm:pt>
    <dgm:pt modelId="{9C7071ED-CD7A-45D9-8D21-DC3D93320993}" type="parTrans" cxnId="{8AA35FE3-B11C-4B77-A679-43A2EA13E5D8}">
      <dgm:prSet/>
      <dgm:spPr/>
      <dgm:t>
        <a:bodyPr/>
        <a:lstStyle/>
        <a:p>
          <a:endParaRPr lang="sv-SE"/>
        </a:p>
      </dgm:t>
    </dgm:pt>
    <dgm:pt modelId="{E27480CA-C1A5-48A3-90FC-A6EA39A9EBC6}" type="sibTrans" cxnId="{8AA35FE3-B11C-4B77-A679-43A2EA13E5D8}">
      <dgm:prSet/>
      <dgm:spPr/>
      <dgm:t>
        <a:bodyPr/>
        <a:lstStyle/>
        <a:p>
          <a:endParaRPr lang="sv-SE"/>
        </a:p>
      </dgm:t>
    </dgm:pt>
    <dgm:pt modelId="{4B54B428-5E4A-4B25-AB40-5EF4E590753E}">
      <dgm:prSet phldrT="[Text]"/>
      <dgm:spPr/>
      <dgm:t>
        <a:bodyPr/>
        <a:lstStyle/>
        <a:p>
          <a:r>
            <a:rPr lang="sv-SE" dirty="0"/>
            <a:t>Planering stegutbildningar (SIF)</a:t>
          </a:r>
        </a:p>
      </dgm:t>
    </dgm:pt>
    <dgm:pt modelId="{D808B836-D36C-4FC9-9AC5-250538CA87D6}" type="parTrans" cxnId="{F5BB8320-BFB7-4F94-B580-F63B0253DF50}">
      <dgm:prSet/>
      <dgm:spPr/>
      <dgm:t>
        <a:bodyPr/>
        <a:lstStyle/>
        <a:p>
          <a:endParaRPr lang="sv-SE"/>
        </a:p>
      </dgm:t>
    </dgm:pt>
    <dgm:pt modelId="{2AAB136E-4B10-459A-84B9-5F9B81D89AAB}" type="sibTrans" cxnId="{F5BB8320-BFB7-4F94-B580-F63B0253DF50}">
      <dgm:prSet/>
      <dgm:spPr/>
      <dgm:t>
        <a:bodyPr/>
        <a:lstStyle/>
        <a:p>
          <a:endParaRPr lang="sv-SE"/>
        </a:p>
      </dgm:t>
    </dgm:pt>
    <dgm:pt modelId="{605EE17E-C531-4B2B-9501-E1930FEAB806}">
      <dgm:prSet phldrT="[Text]"/>
      <dgm:spPr/>
      <dgm:t>
        <a:bodyPr/>
        <a:lstStyle/>
        <a:p>
          <a:r>
            <a:rPr lang="sv-SE" dirty="0"/>
            <a:t>Aug</a:t>
          </a:r>
        </a:p>
      </dgm:t>
    </dgm:pt>
    <dgm:pt modelId="{81A8D9ED-EFB9-444A-AB6F-30D43B0CBE78}" type="parTrans" cxnId="{80EA3995-FA17-4392-9AB5-B2722552AD95}">
      <dgm:prSet/>
      <dgm:spPr/>
      <dgm:t>
        <a:bodyPr/>
        <a:lstStyle/>
        <a:p>
          <a:endParaRPr lang="sv-SE"/>
        </a:p>
      </dgm:t>
    </dgm:pt>
    <dgm:pt modelId="{058208FC-4FEC-4B1A-BB13-E58403FE657F}" type="sibTrans" cxnId="{80EA3995-FA17-4392-9AB5-B2722552AD95}">
      <dgm:prSet/>
      <dgm:spPr/>
      <dgm:t>
        <a:bodyPr/>
        <a:lstStyle/>
        <a:p>
          <a:endParaRPr lang="sv-SE"/>
        </a:p>
      </dgm:t>
    </dgm:pt>
    <dgm:pt modelId="{B4CAA43D-8423-4552-B6E3-1D450E7A0D55}">
      <dgm:prSet phldrT="[Text]"/>
      <dgm:spPr/>
      <dgm:t>
        <a:bodyPr/>
        <a:lstStyle/>
        <a:p>
          <a:r>
            <a:rPr lang="sv-SE" dirty="0"/>
            <a:t>Föreningsdag</a:t>
          </a:r>
        </a:p>
      </dgm:t>
    </dgm:pt>
    <dgm:pt modelId="{27057EE4-EC0D-4650-A80E-0E70FC3CDD92}" type="parTrans" cxnId="{5D662142-52E3-457A-8B07-69A04FE78216}">
      <dgm:prSet/>
      <dgm:spPr/>
      <dgm:t>
        <a:bodyPr/>
        <a:lstStyle/>
        <a:p>
          <a:endParaRPr lang="sv-SE"/>
        </a:p>
      </dgm:t>
    </dgm:pt>
    <dgm:pt modelId="{BFE9972D-0811-4956-9FB4-D7211BDC9935}" type="sibTrans" cxnId="{5D662142-52E3-457A-8B07-69A04FE78216}">
      <dgm:prSet/>
      <dgm:spPr/>
      <dgm:t>
        <a:bodyPr/>
        <a:lstStyle/>
        <a:p>
          <a:endParaRPr lang="sv-SE"/>
        </a:p>
      </dgm:t>
    </dgm:pt>
    <dgm:pt modelId="{61864185-8658-4347-A815-FF1E35423A21}">
      <dgm:prSet phldrT="[Text]"/>
      <dgm:spPr/>
      <dgm:t>
        <a:bodyPr/>
        <a:lstStyle/>
        <a:p>
          <a:r>
            <a:rPr lang="sv-SE" dirty="0"/>
            <a:t>Mål- &amp; strategi-möten (Team) </a:t>
          </a:r>
        </a:p>
      </dgm:t>
    </dgm:pt>
    <dgm:pt modelId="{ED26FA43-FE3E-48F2-8211-E9AA7E170D6B}" type="parTrans" cxnId="{73D89339-502D-45CD-B879-15554FABD3B8}">
      <dgm:prSet/>
      <dgm:spPr/>
      <dgm:t>
        <a:bodyPr/>
        <a:lstStyle/>
        <a:p>
          <a:endParaRPr lang="sv-SE"/>
        </a:p>
      </dgm:t>
    </dgm:pt>
    <dgm:pt modelId="{F85BEAE1-A3B9-4D9A-8973-A72F57F87189}" type="sibTrans" cxnId="{73D89339-502D-45CD-B879-15554FABD3B8}">
      <dgm:prSet/>
      <dgm:spPr/>
      <dgm:t>
        <a:bodyPr/>
        <a:lstStyle/>
        <a:p>
          <a:endParaRPr lang="sv-SE"/>
        </a:p>
      </dgm:t>
    </dgm:pt>
    <dgm:pt modelId="{9E79FD25-7110-4577-9D87-CB16E32D8562}">
      <dgm:prSet phldrT="[Text]"/>
      <dgm:spPr/>
      <dgm:t>
        <a:bodyPr/>
        <a:lstStyle/>
        <a:p>
          <a:r>
            <a:rPr lang="sv-SE" dirty="0"/>
            <a:t>Roll-möten</a:t>
          </a:r>
        </a:p>
      </dgm:t>
    </dgm:pt>
    <dgm:pt modelId="{896EFCF5-58E8-4812-9F8A-FA903334F389}" type="parTrans" cxnId="{E60A48DF-1D4B-4434-8909-B26243397435}">
      <dgm:prSet/>
      <dgm:spPr/>
      <dgm:t>
        <a:bodyPr/>
        <a:lstStyle/>
        <a:p>
          <a:endParaRPr lang="sv-SE"/>
        </a:p>
      </dgm:t>
    </dgm:pt>
    <dgm:pt modelId="{BE8907DB-3ED0-4153-926E-DE3BE4BACA8D}" type="sibTrans" cxnId="{E60A48DF-1D4B-4434-8909-B26243397435}">
      <dgm:prSet/>
      <dgm:spPr/>
      <dgm:t>
        <a:bodyPr/>
        <a:lstStyle/>
        <a:p>
          <a:endParaRPr lang="sv-SE"/>
        </a:p>
      </dgm:t>
    </dgm:pt>
    <dgm:pt modelId="{6DA20CC8-61C4-47AE-B094-CAA8BE0F470B}">
      <dgm:prSet phldrT="[Text]"/>
      <dgm:spPr/>
      <dgm:t>
        <a:bodyPr/>
        <a:lstStyle/>
        <a:p>
          <a:r>
            <a:rPr lang="sv-SE" dirty="0"/>
            <a:t>Anmälan till serier</a:t>
          </a:r>
        </a:p>
      </dgm:t>
    </dgm:pt>
    <dgm:pt modelId="{09C085E7-36F8-4ACD-9519-B775784D5535}" type="parTrans" cxnId="{AB5771FB-2E04-404F-AA9B-45213E1FD1D1}">
      <dgm:prSet/>
      <dgm:spPr/>
      <dgm:t>
        <a:bodyPr/>
        <a:lstStyle/>
        <a:p>
          <a:endParaRPr lang="sv-SE"/>
        </a:p>
      </dgm:t>
    </dgm:pt>
    <dgm:pt modelId="{952FB6D1-037D-4E24-92D5-54508B13B4AB}" type="sibTrans" cxnId="{AB5771FB-2E04-404F-AA9B-45213E1FD1D1}">
      <dgm:prSet/>
      <dgm:spPr/>
      <dgm:t>
        <a:bodyPr/>
        <a:lstStyle/>
        <a:p>
          <a:endParaRPr lang="sv-SE"/>
        </a:p>
      </dgm:t>
    </dgm:pt>
    <dgm:pt modelId="{05665DDF-73FF-40C9-BF8C-931B65D5C881}" type="pres">
      <dgm:prSet presAssocID="{E91873B3-585F-46D6-A085-8F6483CBE1F6}" presName="Name0" presStyleCnt="0">
        <dgm:presLayoutVars>
          <dgm:dir/>
          <dgm:animLvl val="lvl"/>
          <dgm:resizeHandles val="exact"/>
        </dgm:presLayoutVars>
      </dgm:prSet>
      <dgm:spPr/>
    </dgm:pt>
    <dgm:pt modelId="{35AE5DC7-2667-45D7-9E9A-81E867A678FC}" type="pres">
      <dgm:prSet presAssocID="{E91873B3-585F-46D6-A085-8F6483CBE1F6}" presName="tSp" presStyleCnt="0"/>
      <dgm:spPr/>
    </dgm:pt>
    <dgm:pt modelId="{C4BCE0EE-1703-4F88-A1AC-C99D555F9428}" type="pres">
      <dgm:prSet presAssocID="{E91873B3-585F-46D6-A085-8F6483CBE1F6}" presName="bSp" presStyleCnt="0"/>
      <dgm:spPr/>
    </dgm:pt>
    <dgm:pt modelId="{3D4F758F-390F-4B90-88E4-F9DF1E4637C0}" type="pres">
      <dgm:prSet presAssocID="{E91873B3-585F-46D6-A085-8F6483CBE1F6}" presName="process" presStyleCnt="0"/>
      <dgm:spPr/>
    </dgm:pt>
    <dgm:pt modelId="{36AA5AEB-F95D-49DE-90C3-60D3527AA76E}" type="pres">
      <dgm:prSet presAssocID="{9C8E9B85-4ACF-4C88-967A-0DFD12982667}" presName="composite1" presStyleCnt="0"/>
      <dgm:spPr/>
    </dgm:pt>
    <dgm:pt modelId="{3A3489DE-28F8-4F85-849D-2B045E634842}" type="pres">
      <dgm:prSet presAssocID="{9C8E9B85-4ACF-4C88-967A-0DFD12982667}" presName="dummyNode1" presStyleLbl="node1" presStyleIdx="0" presStyleCnt="4"/>
      <dgm:spPr/>
    </dgm:pt>
    <dgm:pt modelId="{32CBF66D-67BB-4D5E-8CF6-68B11E346169}" type="pres">
      <dgm:prSet presAssocID="{9C8E9B85-4ACF-4C88-967A-0DFD12982667}" presName="childNode1" presStyleLbl="bgAcc1" presStyleIdx="0" presStyleCnt="4">
        <dgm:presLayoutVars>
          <dgm:bulletEnabled val="1"/>
        </dgm:presLayoutVars>
      </dgm:prSet>
      <dgm:spPr/>
    </dgm:pt>
    <dgm:pt modelId="{69EAC801-5054-4EEB-8E9D-64BB1B230808}" type="pres">
      <dgm:prSet presAssocID="{9C8E9B85-4ACF-4C88-967A-0DFD12982667}" presName="childNode1tx" presStyleLbl="bgAcc1" presStyleIdx="0" presStyleCnt="4">
        <dgm:presLayoutVars>
          <dgm:bulletEnabled val="1"/>
        </dgm:presLayoutVars>
      </dgm:prSet>
      <dgm:spPr/>
    </dgm:pt>
    <dgm:pt modelId="{EAC250FA-01C8-494B-A58E-F84047C133CC}" type="pres">
      <dgm:prSet presAssocID="{9C8E9B85-4ACF-4C88-967A-0DFD12982667}" presName="parentNode1" presStyleLbl="node1" presStyleIdx="0" presStyleCnt="4">
        <dgm:presLayoutVars>
          <dgm:chMax val="1"/>
          <dgm:bulletEnabled val="1"/>
        </dgm:presLayoutVars>
      </dgm:prSet>
      <dgm:spPr/>
    </dgm:pt>
    <dgm:pt modelId="{083FB90C-A1CE-4D68-9853-745FA055E422}" type="pres">
      <dgm:prSet presAssocID="{9C8E9B85-4ACF-4C88-967A-0DFD12982667}" presName="connSite1" presStyleCnt="0"/>
      <dgm:spPr/>
    </dgm:pt>
    <dgm:pt modelId="{0B6BE218-8EA3-4FAB-9D02-97D4684653A9}" type="pres">
      <dgm:prSet presAssocID="{923E6075-AD61-429E-85EF-C30B25D4C2B4}" presName="Name9" presStyleLbl="sibTrans2D1" presStyleIdx="0" presStyleCnt="3"/>
      <dgm:spPr/>
    </dgm:pt>
    <dgm:pt modelId="{8132CFA9-7846-42B1-9A9B-FFB68AF17585}" type="pres">
      <dgm:prSet presAssocID="{CE161CCF-CA22-4C98-9EA8-0BFCD633E152}" presName="composite2" presStyleCnt="0"/>
      <dgm:spPr/>
    </dgm:pt>
    <dgm:pt modelId="{9EF4F82C-B204-4B48-A692-CA3A01E4B07C}" type="pres">
      <dgm:prSet presAssocID="{CE161CCF-CA22-4C98-9EA8-0BFCD633E152}" presName="dummyNode2" presStyleLbl="node1" presStyleIdx="0" presStyleCnt="4"/>
      <dgm:spPr/>
    </dgm:pt>
    <dgm:pt modelId="{A31131A2-9E9A-40B5-B3DC-B3DB3BCFAFBC}" type="pres">
      <dgm:prSet presAssocID="{CE161CCF-CA22-4C98-9EA8-0BFCD633E152}" presName="childNode2" presStyleLbl="bgAcc1" presStyleIdx="1" presStyleCnt="4">
        <dgm:presLayoutVars>
          <dgm:bulletEnabled val="1"/>
        </dgm:presLayoutVars>
      </dgm:prSet>
      <dgm:spPr/>
    </dgm:pt>
    <dgm:pt modelId="{4E3BE37F-8E3E-4585-9656-CA21DBDED317}" type="pres">
      <dgm:prSet presAssocID="{CE161CCF-CA22-4C98-9EA8-0BFCD633E152}" presName="childNode2tx" presStyleLbl="bgAcc1" presStyleIdx="1" presStyleCnt="4">
        <dgm:presLayoutVars>
          <dgm:bulletEnabled val="1"/>
        </dgm:presLayoutVars>
      </dgm:prSet>
      <dgm:spPr/>
    </dgm:pt>
    <dgm:pt modelId="{2FD8F9E8-76A5-4238-965F-FF523DDDA00C}" type="pres">
      <dgm:prSet presAssocID="{CE161CCF-CA22-4C98-9EA8-0BFCD633E152}" presName="parentNode2" presStyleLbl="node1" presStyleIdx="1" presStyleCnt="4">
        <dgm:presLayoutVars>
          <dgm:chMax val="0"/>
          <dgm:bulletEnabled val="1"/>
        </dgm:presLayoutVars>
      </dgm:prSet>
      <dgm:spPr/>
    </dgm:pt>
    <dgm:pt modelId="{5F5DDB7B-BA47-40F8-8DC4-8D23BED6E02E}" type="pres">
      <dgm:prSet presAssocID="{CE161CCF-CA22-4C98-9EA8-0BFCD633E152}" presName="connSite2" presStyleCnt="0"/>
      <dgm:spPr/>
    </dgm:pt>
    <dgm:pt modelId="{BF4175B6-A9B0-4DF3-8E69-F4EBCC3DCD07}" type="pres">
      <dgm:prSet presAssocID="{CCA7D8FF-257A-4509-94B2-940252BC1C65}" presName="Name18" presStyleLbl="sibTrans2D1" presStyleIdx="1" presStyleCnt="3"/>
      <dgm:spPr/>
    </dgm:pt>
    <dgm:pt modelId="{D130E92F-F702-44F4-9E30-C0E71AA19880}" type="pres">
      <dgm:prSet presAssocID="{EC92C551-7988-4A36-B0A2-90628F570C11}" presName="composite1" presStyleCnt="0"/>
      <dgm:spPr/>
    </dgm:pt>
    <dgm:pt modelId="{6694D1BD-52AF-424F-BF62-460064CA8093}" type="pres">
      <dgm:prSet presAssocID="{EC92C551-7988-4A36-B0A2-90628F570C11}" presName="dummyNode1" presStyleLbl="node1" presStyleIdx="1" presStyleCnt="4"/>
      <dgm:spPr/>
    </dgm:pt>
    <dgm:pt modelId="{663BFB40-37C4-4352-AC8F-E68E22BA1F83}" type="pres">
      <dgm:prSet presAssocID="{EC92C551-7988-4A36-B0A2-90628F570C11}" presName="childNode1" presStyleLbl="bgAcc1" presStyleIdx="2" presStyleCnt="4">
        <dgm:presLayoutVars>
          <dgm:bulletEnabled val="1"/>
        </dgm:presLayoutVars>
      </dgm:prSet>
      <dgm:spPr/>
    </dgm:pt>
    <dgm:pt modelId="{A5A16C90-524C-4286-885D-C6CD97797F77}" type="pres">
      <dgm:prSet presAssocID="{EC92C551-7988-4A36-B0A2-90628F570C11}" presName="childNode1tx" presStyleLbl="bgAcc1" presStyleIdx="2" presStyleCnt="4">
        <dgm:presLayoutVars>
          <dgm:bulletEnabled val="1"/>
        </dgm:presLayoutVars>
      </dgm:prSet>
      <dgm:spPr/>
    </dgm:pt>
    <dgm:pt modelId="{F208A1C3-4C56-4674-B93D-0BE5E7CCBF9D}" type="pres">
      <dgm:prSet presAssocID="{EC92C551-7988-4A36-B0A2-90628F570C11}" presName="parentNode1" presStyleLbl="node1" presStyleIdx="2" presStyleCnt="4">
        <dgm:presLayoutVars>
          <dgm:chMax val="1"/>
          <dgm:bulletEnabled val="1"/>
        </dgm:presLayoutVars>
      </dgm:prSet>
      <dgm:spPr/>
    </dgm:pt>
    <dgm:pt modelId="{BA060B6E-5372-46E0-8223-2DA216371FF8}" type="pres">
      <dgm:prSet presAssocID="{EC92C551-7988-4A36-B0A2-90628F570C11}" presName="connSite1" presStyleCnt="0"/>
      <dgm:spPr/>
    </dgm:pt>
    <dgm:pt modelId="{0ED4256B-26B8-4465-A0BF-C58F68142A48}" type="pres">
      <dgm:prSet presAssocID="{E27480CA-C1A5-48A3-90FC-A6EA39A9EBC6}" presName="Name9" presStyleLbl="sibTrans2D1" presStyleIdx="2" presStyleCnt="3"/>
      <dgm:spPr/>
    </dgm:pt>
    <dgm:pt modelId="{3EADB8FB-9224-4F18-AA95-85FB0ADD72B5}" type="pres">
      <dgm:prSet presAssocID="{605EE17E-C531-4B2B-9501-E1930FEAB806}" presName="composite2" presStyleCnt="0"/>
      <dgm:spPr/>
    </dgm:pt>
    <dgm:pt modelId="{A36BE52E-5C91-403C-9E9F-17CB107D2DD9}" type="pres">
      <dgm:prSet presAssocID="{605EE17E-C531-4B2B-9501-E1930FEAB806}" presName="dummyNode2" presStyleLbl="node1" presStyleIdx="2" presStyleCnt="4"/>
      <dgm:spPr/>
    </dgm:pt>
    <dgm:pt modelId="{FD9D6560-F33E-42F2-945B-237639AA647A}" type="pres">
      <dgm:prSet presAssocID="{605EE17E-C531-4B2B-9501-E1930FEAB806}" presName="childNode2" presStyleLbl="bgAcc1" presStyleIdx="3" presStyleCnt="4">
        <dgm:presLayoutVars>
          <dgm:bulletEnabled val="1"/>
        </dgm:presLayoutVars>
      </dgm:prSet>
      <dgm:spPr/>
    </dgm:pt>
    <dgm:pt modelId="{A846A14C-97A2-47C1-A5A9-BB939DCD7F10}" type="pres">
      <dgm:prSet presAssocID="{605EE17E-C531-4B2B-9501-E1930FEAB806}" presName="childNode2tx" presStyleLbl="bgAcc1" presStyleIdx="3" presStyleCnt="4">
        <dgm:presLayoutVars>
          <dgm:bulletEnabled val="1"/>
        </dgm:presLayoutVars>
      </dgm:prSet>
      <dgm:spPr/>
    </dgm:pt>
    <dgm:pt modelId="{F7F49E88-9994-41C1-AFD7-92FD54DC18BB}" type="pres">
      <dgm:prSet presAssocID="{605EE17E-C531-4B2B-9501-E1930FEAB806}" presName="parentNode2" presStyleLbl="node1" presStyleIdx="3" presStyleCnt="4">
        <dgm:presLayoutVars>
          <dgm:chMax val="0"/>
          <dgm:bulletEnabled val="1"/>
        </dgm:presLayoutVars>
      </dgm:prSet>
      <dgm:spPr/>
    </dgm:pt>
    <dgm:pt modelId="{47284ECF-1DA7-44E6-8ACC-71C903BFFF3E}" type="pres">
      <dgm:prSet presAssocID="{605EE17E-C531-4B2B-9501-E1930FEAB806}" presName="connSite2" presStyleCnt="0"/>
      <dgm:spPr/>
    </dgm:pt>
  </dgm:ptLst>
  <dgm:cxnLst>
    <dgm:cxn modelId="{C2EBE700-0291-4607-A5E9-BB46D3FCBA47}" type="presOf" srcId="{6DA20CC8-61C4-47AE-B094-CAA8BE0F470B}" destId="{69EAC801-5054-4EEB-8E9D-64BB1B230808}" srcOrd="1" destOrd="1" presId="urn:microsoft.com/office/officeart/2005/8/layout/hProcess4"/>
    <dgm:cxn modelId="{27FF8602-71E9-4C21-B4BB-F8F19C2E2E21}" type="presOf" srcId="{6DA20CC8-61C4-47AE-B094-CAA8BE0F470B}" destId="{32CBF66D-67BB-4D5E-8CF6-68B11E346169}" srcOrd="0" destOrd="1" presId="urn:microsoft.com/office/officeart/2005/8/layout/hProcess4"/>
    <dgm:cxn modelId="{C477FC02-109A-4B7A-AA1C-036EC385C07A}" type="presOf" srcId="{4B54B428-5E4A-4B25-AB40-5EF4E590753E}" destId="{A5A16C90-524C-4286-885D-C6CD97797F77}" srcOrd="1" destOrd="0" presId="urn:microsoft.com/office/officeart/2005/8/layout/hProcess4"/>
    <dgm:cxn modelId="{AC8AAC03-4E59-4EEB-84A6-12B65C3E99E8}" type="presOf" srcId="{EC92C551-7988-4A36-B0A2-90628F570C11}" destId="{F208A1C3-4C56-4674-B93D-0BE5E7CCBF9D}" srcOrd="0" destOrd="0" presId="urn:microsoft.com/office/officeart/2005/8/layout/hProcess4"/>
    <dgm:cxn modelId="{0C0CE90B-EEA2-4FDC-B0B0-4EFBB2EDF43D}" type="presOf" srcId="{61864185-8658-4347-A815-FF1E35423A21}" destId="{A846A14C-97A2-47C1-A5A9-BB939DCD7F10}" srcOrd="1" destOrd="1" presId="urn:microsoft.com/office/officeart/2005/8/layout/hProcess4"/>
    <dgm:cxn modelId="{CAE94815-5ADB-48FF-B5F4-F480F15570B4}" type="presOf" srcId="{16D70952-E534-4545-A21C-E8D0FC01A0EA}" destId="{4E3BE37F-8E3E-4585-9656-CA21DBDED317}" srcOrd="1" destOrd="0" presId="urn:microsoft.com/office/officeart/2005/8/layout/hProcess4"/>
    <dgm:cxn modelId="{9004B21B-3E34-428D-A387-632D9A227DE9}" type="presOf" srcId="{E91873B3-585F-46D6-A085-8F6483CBE1F6}" destId="{05665DDF-73FF-40C9-BF8C-931B65D5C881}" srcOrd="0" destOrd="0" presId="urn:microsoft.com/office/officeart/2005/8/layout/hProcess4"/>
    <dgm:cxn modelId="{F5BB8320-BFB7-4F94-B580-F63B0253DF50}" srcId="{EC92C551-7988-4A36-B0A2-90628F570C11}" destId="{4B54B428-5E4A-4B25-AB40-5EF4E590753E}" srcOrd="0" destOrd="0" parTransId="{D808B836-D36C-4FC9-9AC5-250538CA87D6}" sibTransId="{2AAB136E-4B10-459A-84B9-5F9B81D89AAB}"/>
    <dgm:cxn modelId="{3BD73A22-A411-4029-8826-C5F31FF5859B}" type="presOf" srcId="{E27480CA-C1A5-48A3-90FC-A6EA39A9EBC6}" destId="{0ED4256B-26B8-4465-A0BF-C58F68142A48}" srcOrd="0" destOrd="0" presId="urn:microsoft.com/office/officeart/2005/8/layout/hProcess4"/>
    <dgm:cxn modelId="{26CCA329-C05A-449E-8691-37C489614327}" type="presOf" srcId="{923E6075-AD61-429E-85EF-C30B25D4C2B4}" destId="{0B6BE218-8EA3-4FAB-9D02-97D4684653A9}" srcOrd="0" destOrd="0" presId="urn:microsoft.com/office/officeart/2005/8/layout/hProcess4"/>
    <dgm:cxn modelId="{5784D429-C3B3-4C31-B7CE-673F80B7BE50}" type="presOf" srcId="{833A4448-25AD-49E1-8642-92B8CC967E29}" destId="{32CBF66D-67BB-4D5E-8CF6-68B11E346169}" srcOrd="0" destOrd="0" presId="urn:microsoft.com/office/officeart/2005/8/layout/hProcess4"/>
    <dgm:cxn modelId="{73D89339-502D-45CD-B879-15554FABD3B8}" srcId="{605EE17E-C531-4B2B-9501-E1930FEAB806}" destId="{61864185-8658-4347-A815-FF1E35423A21}" srcOrd="1" destOrd="0" parTransId="{ED26FA43-FE3E-48F2-8211-E9AA7E170D6B}" sibTransId="{F85BEAE1-A3B9-4D9A-8973-A72F57F87189}"/>
    <dgm:cxn modelId="{0C57BC39-86DC-4634-81BD-389F1FCA1F66}" srcId="{9C8E9B85-4ACF-4C88-967A-0DFD12982667}" destId="{833A4448-25AD-49E1-8642-92B8CC967E29}" srcOrd="0" destOrd="0" parTransId="{BCFE0C2A-2A34-4B50-B7B1-266883839B30}" sibTransId="{9611F312-839A-4791-8FD8-5527665FB410}"/>
    <dgm:cxn modelId="{5D662142-52E3-457A-8B07-69A04FE78216}" srcId="{605EE17E-C531-4B2B-9501-E1930FEAB806}" destId="{B4CAA43D-8423-4552-B6E3-1D450E7A0D55}" srcOrd="0" destOrd="0" parTransId="{27057EE4-EC0D-4650-A80E-0E70FC3CDD92}" sibTransId="{BFE9972D-0811-4956-9FB4-D7211BDC9935}"/>
    <dgm:cxn modelId="{9CFB8845-C30E-4B02-88F4-27C07D2293D2}" type="presOf" srcId="{9E79FD25-7110-4577-9D87-CB16E32D8562}" destId="{FD9D6560-F33E-42F2-945B-237639AA647A}" srcOrd="0" destOrd="2" presId="urn:microsoft.com/office/officeart/2005/8/layout/hProcess4"/>
    <dgm:cxn modelId="{1AD3CA49-CF8A-4AE3-9B99-81E2E38722F6}" type="presOf" srcId="{CCA7D8FF-257A-4509-94B2-940252BC1C65}" destId="{BF4175B6-A9B0-4DF3-8E69-F4EBCC3DCD07}" srcOrd="0" destOrd="0" presId="urn:microsoft.com/office/officeart/2005/8/layout/hProcess4"/>
    <dgm:cxn modelId="{74897F6D-E909-4894-805D-6A7080667BB5}" srcId="{CE161CCF-CA22-4C98-9EA8-0BFCD633E152}" destId="{16D70952-E534-4545-A21C-E8D0FC01A0EA}" srcOrd="0" destOrd="0" parTransId="{5224112D-D88E-4A01-BB53-911AECF26FE6}" sibTransId="{971683C4-4244-4019-92A6-7A8A118A7168}"/>
    <dgm:cxn modelId="{B6C5976F-055C-4F6D-8A9D-75F6CD8F21FA}" type="presOf" srcId="{9C8E9B85-4ACF-4C88-967A-0DFD12982667}" destId="{EAC250FA-01C8-494B-A58E-F84047C133CC}" srcOrd="0" destOrd="0" presId="urn:microsoft.com/office/officeart/2005/8/layout/hProcess4"/>
    <dgm:cxn modelId="{E972CE50-C316-44D7-B0EE-E0D5CFB40699}" type="presOf" srcId="{605EE17E-C531-4B2B-9501-E1930FEAB806}" destId="{F7F49E88-9994-41C1-AFD7-92FD54DC18BB}" srcOrd="0" destOrd="0" presId="urn:microsoft.com/office/officeart/2005/8/layout/hProcess4"/>
    <dgm:cxn modelId="{A21ADC57-DDE7-4C7B-972B-A71FD570846B}" type="presOf" srcId="{CE161CCF-CA22-4C98-9EA8-0BFCD633E152}" destId="{2FD8F9E8-76A5-4238-965F-FF523DDDA00C}" srcOrd="0" destOrd="0" presId="urn:microsoft.com/office/officeart/2005/8/layout/hProcess4"/>
    <dgm:cxn modelId="{DC761E59-F4E6-4F7C-92B2-AE1B9203BD9D}" srcId="{E91873B3-585F-46D6-A085-8F6483CBE1F6}" destId="{CE161CCF-CA22-4C98-9EA8-0BFCD633E152}" srcOrd="1" destOrd="0" parTransId="{79B557C7-9991-417C-87FF-1C8F0A10D732}" sibTransId="{CCA7D8FF-257A-4509-94B2-940252BC1C65}"/>
    <dgm:cxn modelId="{5A3DA190-6148-400C-8861-0DA6CD2F1588}" type="presOf" srcId="{B4CAA43D-8423-4552-B6E3-1D450E7A0D55}" destId="{A846A14C-97A2-47C1-A5A9-BB939DCD7F10}" srcOrd="1" destOrd="0" presId="urn:microsoft.com/office/officeart/2005/8/layout/hProcess4"/>
    <dgm:cxn modelId="{80EA3995-FA17-4392-9AB5-B2722552AD95}" srcId="{E91873B3-585F-46D6-A085-8F6483CBE1F6}" destId="{605EE17E-C531-4B2B-9501-E1930FEAB806}" srcOrd="3" destOrd="0" parTransId="{81A8D9ED-EFB9-444A-AB6F-30D43B0CBE78}" sibTransId="{058208FC-4FEC-4B1A-BB13-E58403FE657F}"/>
    <dgm:cxn modelId="{15FEB395-73AC-405B-BA11-B8E5A298C0B7}" srcId="{CE161CCF-CA22-4C98-9EA8-0BFCD633E152}" destId="{85B784CC-1280-4975-8A9B-F863A6900510}" srcOrd="1" destOrd="0" parTransId="{16879303-1FA8-401B-8AE2-B6DEF3CB32AF}" sibTransId="{F0E277AC-0F4D-4002-8D6F-838BB2EC62FA}"/>
    <dgm:cxn modelId="{19A98F9A-F946-4B75-9E2C-29440A77572B}" type="presOf" srcId="{833A4448-25AD-49E1-8642-92B8CC967E29}" destId="{69EAC801-5054-4EEB-8E9D-64BB1B230808}" srcOrd="1" destOrd="0" presId="urn:microsoft.com/office/officeart/2005/8/layout/hProcess4"/>
    <dgm:cxn modelId="{000EB0A2-32D6-4C3C-B84E-DB7D9EC419EB}" srcId="{E91873B3-585F-46D6-A085-8F6483CBE1F6}" destId="{9C8E9B85-4ACF-4C88-967A-0DFD12982667}" srcOrd="0" destOrd="0" parTransId="{36DDFFEA-ADFF-467F-BB12-06CCA6F2C8AC}" sibTransId="{923E6075-AD61-429E-85EF-C30B25D4C2B4}"/>
    <dgm:cxn modelId="{BEFA0BB0-1E0D-49D9-8F76-2CC6D114220B}" type="presOf" srcId="{9E79FD25-7110-4577-9D87-CB16E32D8562}" destId="{A846A14C-97A2-47C1-A5A9-BB939DCD7F10}" srcOrd="1" destOrd="2" presId="urn:microsoft.com/office/officeart/2005/8/layout/hProcess4"/>
    <dgm:cxn modelId="{77B39DC9-2213-4370-B7C0-DB79A03EC45D}" type="presOf" srcId="{61864185-8658-4347-A815-FF1E35423A21}" destId="{FD9D6560-F33E-42F2-945B-237639AA647A}" srcOrd="0" destOrd="1" presId="urn:microsoft.com/office/officeart/2005/8/layout/hProcess4"/>
    <dgm:cxn modelId="{93D025CC-5E19-4405-9E91-FB333059C6EC}" type="presOf" srcId="{16D70952-E534-4545-A21C-E8D0FC01A0EA}" destId="{A31131A2-9E9A-40B5-B3DC-B3DB3BCFAFBC}" srcOrd="0" destOrd="0" presId="urn:microsoft.com/office/officeart/2005/8/layout/hProcess4"/>
    <dgm:cxn modelId="{5B212DD6-26BE-4D95-8E11-B1402B410D0C}" type="presOf" srcId="{4B54B428-5E4A-4B25-AB40-5EF4E590753E}" destId="{663BFB40-37C4-4352-AC8F-E68E22BA1F83}" srcOrd="0" destOrd="0" presId="urn:microsoft.com/office/officeart/2005/8/layout/hProcess4"/>
    <dgm:cxn modelId="{932B9CD9-09A9-44C3-AC38-0C0613B62CB8}" type="presOf" srcId="{85B784CC-1280-4975-8A9B-F863A6900510}" destId="{4E3BE37F-8E3E-4585-9656-CA21DBDED317}" srcOrd="1" destOrd="1" presId="urn:microsoft.com/office/officeart/2005/8/layout/hProcess4"/>
    <dgm:cxn modelId="{E269C4DD-B9F0-4C7D-9AB7-9231B32844C9}" type="presOf" srcId="{B4CAA43D-8423-4552-B6E3-1D450E7A0D55}" destId="{FD9D6560-F33E-42F2-945B-237639AA647A}" srcOrd="0" destOrd="0" presId="urn:microsoft.com/office/officeart/2005/8/layout/hProcess4"/>
    <dgm:cxn modelId="{E60A48DF-1D4B-4434-8909-B26243397435}" srcId="{605EE17E-C531-4B2B-9501-E1930FEAB806}" destId="{9E79FD25-7110-4577-9D87-CB16E32D8562}" srcOrd="2" destOrd="0" parTransId="{896EFCF5-58E8-4812-9F8A-FA903334F389}" sibTransId="{BE8907DB-3ED0-4153-926E-DE3BE4BACA8D}"/>
    <dgm:cxn modelId="{8AA35FE3-B11C-4B77-A679-43A2EA13E5D8}" srcId="{E91873B3-585F-46D6-A085-8F6483CBE1F6}" destId="{EC92C551-7988-4A36-B0A2-90628F570C11}" srcOrd="2" destOrd="0" parTransId="{9C7071ED-CD7A-45D9-8D21-DC3D93320993}" sibTransId="{E27480CA-C1A5-48A3-90FC-A6EA39A9EBC6}"/>
    <dgm:cxn modelId="{BC75EDF3-B1C8-4DC1-8022-E8DB86A390B6}" type="presOf" srcId="{85B784CC-1280-4975-8A9B-F863A6900510}" destId="{A31131A2-9E9A-40B5-B3DC-B3DB3BCFAFBC}" srcOrd="0" destOrd="1" presId="urn:microsoft.com/office/officeart/2005/8/layout/hProcess4"/>
    <dgm:cxn modelId="{AB5771FB-2E04-404F-AA9B-45213E1FD1D1}" srcId="{9C8E9B85-4ACF-4C88-967A-0DFD12982667}" destId="{6DA20CC8-61C4-47AE-B094-CAA8BE0F470B}" srcOrd="1" destOrd="0" parTransId="{09C085E7-36F8-4ACD-9519-B775784D5535}" sibTransId="{952FB6D1-037D-4E24-92D5-54508B13B4AB}"/>
    <dgm:cxn modelId="{A5704429-6F78-413A-BE55-92B1FCC11DF8}" type="presParOf" srcId="{05665DDF-73FF-40C9-BF8C-931B65D5C881}" destId="{35AE5DC7-2667-45D7-9E9A-81E867A678FC}" srcOrd="0" destOrd="0" presId="urn:microsoft.com/office/officeart/2005/8/layout/hProcess4"/>
    <dgm:cxn modelId="{1E3318FC-BB33-4D07-B708-32612A27F12E}" type="presParOf" srcId="{05665DDF-73FF-40C9-BF8C-931B65D5C881}" destId="{C4BCE0EE-1703-4F88-A1AC-C99D555F9428}" srcOrd="1" destOrd="0" presId="urn:microsoft.com/office/officeart/2005/8/layout/hProcess4"/>
    <dgm:cxn modelId="{A88EC3F7-609F-4122-9B5D-58CFDE0B158F}" type="presParOf" srcId="{05665DDF-73FF-40C9-BF8C-931B65D5C881}" destId="{3D4F758F-390F-4B90-88E4-F9DF1E4637C0}" srcOrd="2" destOrd="0" presId="urn:microsoft.com/office/officeart/2005/8/layout/hProcess4"/>
    <dgm:cxn modelId="{282EE1AE-548F-40EA-9C4B-EF7CD23C082F}" type="presParOf" srcId="{3D4F758F-390F-4B90-88E4-F9DF1E4637C0}" destId="{36AA5AEB-F95D-49DE-90C3-60D3527AA76E}" srcOrd="0" destOrd="0" presId="urn:microsoft.com/office/officeart/2005/8/layout/hProcess4"/>
    <dgm:cxn modelId="{DCD09D63-C6A4-42F1-BA70-FF5FB897C45C}" type="presParOf" srcId="{36AA5AEB-F95D-49DE-90C3-60D3527AA76E}" destId="{3A3489DE-28F8-4F85-849D-2B045E634842}" srcOrd="0" destOrd="0" presId="urn:microsoft.com/office/officeart/2005/8/layout/hProcess4"/>
    <dgm:cxn modelId="{CAF1977D-5801-4568-8331-58E84BCD5495}" type="presParOf" srcId="{36AA5AEB-F95D-49DE-90C3-60D3527AA76E}" destId="{32CBF66D-67BB-4D5E-8CF6-68B11E346169}" srcOrd="1" destOrd="0" presId="urn:microsoft.com/office/officeart/2005/8/layout/hProcess4"/>
    <dgm:cxn modelId="{81F8381A-2135-4D88-A811-B77ADABF55A7}" type="presParOf" srcId="{36AA5AEB-F95D-49DE-90C3-60D3527AA76E}" destId="{69EAC801-5054-4EEB-8E9D-64BB1B230808}" srcOrd="2" destOrd="0" presId="urn:microsoft.com/office/officeart/2005/8/layout/hProcess4"/>
    <dgm:cxn modelId="{5E913391-48FD-4D1E-AC63-19F45F8E49E4}" type="presParOf" srcId="{36AA5AEB-F95D-49DE-90C3-60D3527AA76E}" destId="{EAC250FA-01C8-494B-A58E-F84047C133CC}" srcOrd="3" destOrd="0" presId="urn:microsoft.com/office/officeart/2005/8/layout/hProcess4"/>
    <dgm:cxn modelId="{C81B1254-5BCB-4A2F-A99E-32AA094798CB}" type="presParOf" srcId="{36AA5AEB-F95D-49DE-90C3-60D3527AA76E}" destId="{083FB90C-A1CE-4D68-9853-745FA055E422}" srcOrd="4" destOrd="0" presId="urn:microsoft.com/office/officeart/2005/8/layout/hProcess4"/>
    <dgm:cxn modelId="{E7C7A289-5551-40F1-89B9-7E04A3BDDF39}" type="presParOf" srcId="{3D4F758F-390F-4B90-88E4-F9DF1E4637C0}" destId="{0B6BE218-8EA3-4FAB-9D02-97D4684653A9}" srcOrd="1" destOrd="0" presId="urn:microsoft.com/office/officeart/2005/8/layout/hProcess4"/>
    <dgm:cxn modelId="{974A61A9-C259-48E8-93C6-8E70994EE525}" type="presParOf" srcId="{3D4F758F-390F-4B90-88E4-F9DF1E4637C0}" destId="{8132CFA9-7846-42B1-9A9B-FFB68AF17585}" srcOrd="2" destOrd="0" presId="urn:microsoft.com/office/officeart/2005/8/layout/hProcess4"/>
    <dgm:cxn modelId="{F0D8CA43-183C-494C-BF15-D2796E05A860}" type="presParOf" srcId="{8132CFA9-7846-42B1-9A9B-FFB68AF17585}" destId="{9EF4F82C-B204-4B48-A692-CA3A01E4B07C}" srcOrd="0" destOrd="0" presId="urn:microsoft.com/office/officeart/2005/8/layout/hProcess4"/>
    <dgm:cxn modelId="{28815685-4EC0-4863-9DBD-54F2CBD61866}" type="presParOf" srcId="{8132CFA9-7846-42B1-9A9B-FFB68AF17585}" destId="{A31131A2-9E9A-40B5-B3DC-B3DB3BCFAFBC}" srcOrd="1" destOrd="0" presId="urn:microsoft.com/office/officeart/2005/8/layout/hProcess4"/>
    <dgm:cxn modelId="{14C65747-3CD1-45AB-A35C-885705FA5A7B}" type="presParOf" srcId="{8132CFA9-7846-42B1-9A9B-FFB68AF17585}" destId="{4E3BE37F-8E3E-4585-9656-CA21DBDED317}" srcOrd="2" destOrd="0" presId="urn:microsoft.com/office/officeart/2005/8/layout/hProcess4"/>
    <dgm:cxn modelId="{782B31E2-DDF1-4C05-881E-AEE469C3FED3}" type="presParOf" srcId="{8132CFA9-7846-42B1-9A9B-FFB68AF17585}" destId="{2FD8F9E8-76A5-4238-965F-FF523DDDA00C}" srcOrd="3" destOrd="0" presId="urn:microsoft.com/office/officeart/2005/8/layout/hProcess4"/>
    <dgm:cxn modelId="{2ED07D1B-A9E9-4655-8879-EE754848E70A}" type="presParOf" srcId="{8132CFA9-7846-42B1-9A9B-FFB68AF17585}" destId="{5F5DDB7B-BA47-40F8-8DC4-8D23BED6E02E}" srcOrd="4" destOrd="0" presId="urn:microsoft.com/office/officeart/2005/8/layout/hProcess4"/>
    <dgm:cxn modelId="{3E0C9967-9C65-46A9-B385-FF7792373370}" type="presParOf" srcId="{3D4F758F-390F-4B90-88E4-F9DF1E4637C0}" destId="{BF4175B6-A9B0-4DF3-8E69-F4EBCC3DCD07}" srcOrd="3" destOrd="0" presId="urn:microsoft.com/office/officeart/2005/8/layout/hProcess4"/>
    <dgm:cxn modelId="{7CD5E188-BD3F-40E9-BEEA-3333A123584E}" type="presParOf" srcId="{3D4F758F-390F-4B90-88E4-F9DF1E4637C0}" destId="{D130E92F-F702-44F4-9E30-C0E71AA19880}" srcOrd="4" destOrd="0" presId="urn:microsoft.com/office/officeart/2005/8/layout/hProcess4"/>
    <dgm:cxn modelId="{BBD1937F-FFA8-4BAB-AE50-5D822D1DE658}" type="presParOf" srcId="{D130E92F-F702-44F4-9E30-C0E71AA19880}" destId="{6694D1BD-52AF-424F-BF62-460064CA8093}" srcOrd="0" destOrd="0" presId="urn:microsoft.com/office/officeart/2005/8/layout/hProcess4"/>
    <dgm:cxn modelId="{F309C4F4-8CAC-4FA0-99D5-9ED72E9F4865}" type="presParOf" srcId="{D130E92F-F702-44F4-9E30-C0E71AA19880}" destId="{663BFB40-37C4-4352-AC8F-E68E22BA1F83}" srcOrd="1" destOrd="0" presId="urn:microsoft.com/office/officeart/2005/8/layout/hProcess4"/>
    <dgm:cxn modelId="{D4515A8A-A4AE-456F-8864-8CBC7B70A14E}" type="presParOf" srcId="{D130E92F-F702-44F4-9E30-C0E71AA19880}" destId="{A5A16C90-524C-4286-885D-C6CD97797F77}" srcOrd="2" destOrd="0" presId="urn:microsoft.com/office/officeart/2005/8/layout/hProcess4"/>
    <dgm:cxn modelId="{0E620B15-8542-4D83-A206-DCC9CFC87973}" type="presParOf" srcId="{D130E92F-F702-44F4-9E30-C0E71AA19880}" destId="{F208A1C3-4C56-4674-B93D-0BE5E7CCBF9D}" srcOrd="3" destOrd="0" presId="urn:microsoft.com/office/officeart/2005/8/layout/hProcess4"/>
    <dgm:cxn modelId="{AEA07B06-7364-453F-84D2-EAF12AE66C25}" type="presParOf" srcId="{D130E92F-F702-44F4-9E30-C0E71AA19880}" destId="{BA060B6E-5372-46E0-8223-2DA216371FF8}" srcOrd="4" destOrd="0" presId="urn:microsoft.com/office/officeart/2005/8/layout/hProcess4"/>
    <dgm:cxn modelId="{51FC55BD-B190-4911-A98B-1897045BDBB3}" type="presParOf" srcId="{3D4F758F-390F-4B90-88E4-F9DF1E4637C0}" destId="{0ED4256B-26B8-4465-A0BF-C58F68142A48}" srcOrd="5" destOrd="0" presId="urn:microsoft.com/office/officeart/2005/8/layout/hProcess4"/>
    <dgm:cxn modelId="{D120CDB5-3C2D-4C6E-B2CE-7EA7C75C5BE7}" type="presParOf" srcId="{3D4F758F-390F-4B90-88E4-F9DF1E4637C0}" destId="{3EADB8FB-9224-4F18-AA95-85FB0ADD72B5}" srcOrd="6" destOrd="0" presId="urn:microsoft.com/office/officeart/2005/8/layout/hProcess4"/>
    <dgm:cxn modelId="{0A77789D-1534-44A2-A35A-B0953F2081D4}" type="presParOf" srcId="{3EADB8FB-9224-4F18-AA95-85FB0ADD72B5}" destId="{A36BE52E-5C91-403C-9E9F-17CB107D2DD9}" srcOrd="0" destOrd="0" presId="urn:microsoft.com/office/officeart/2005/8/layout/hProcess4"/>
    <dgm:cxn modelId="{BCABCCFB-D9EF-42C7-A91A-D9D743F718EF}" type="presParOf" srcId="{3EADB8FB-9224-4F18-AA95-85FB0ADD72B5}" destId="{FD9D6560-F33E-42F2-945B-237639AA647A}" srcOrd="1" destOrd="0" presId="urn:microsoft.com/office/officeart/2005/8/layout/hProcess4"/>
    <dgm:cxn modelId="{80B70840-4455-4ACD-81D9-8F25DDCD5030}" type="presParOf" srcId="{3EADB8FB-9224-4F18-AA95-85FB0ADD72B5}" destId="{A846A14C-97A2-47C1-A5A9-BB939DCD7F10}" srcOrd="2" destOrd="0" presId="urn:microsoft.com/office/officeart/2005/8/layout/hProcess4"/>
    <dgm:cxn modelId="{E72B1DB0-B409-41F0-9F3F-23FC9CDFCDCF}" type="presParOf" srcId="{3EADB8FB-9224-4F18-AA95-85FB0ADD72B5}" destId="{F7F49E88-9994-41C1-AFD7-92FD54DC18BB}" srcOrd="3" destOrd="0" presId="urn:microsoft.com/office/officeart/2005/8/layout/hProcess4"/>
    <dgm:cxn modelId="{18E91E65-3C74-45BB-BFF7-CEEBFFF2C95B}" type="presParOf" srcId="{3EADB8FB-9224-4F18-AA95-85FB0ADD72B5}" destId="{47284ECF-1DA7-44E6-8ACC-71C903BFFF3E}" srcOrd="4" destOrd="0" presId="urn:microsoft.com/office/officeart/2005/8/layout/hProcess4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E91873B3-585F-46D6-A085-8F6483CBE1F6}" type="doc">
      <dgm:prSet loTypeId="urn:microsoft.com/office/officeart/2005/8/layout/hProcess4" loCatId="process" qsTypeId="urn:microsoft.com/office/officeart/2005/8/quickstyle/simple5" qsCatId="simple" csTypeId="urn:microsoft.com/office/officeart/2005/8/colors/accent4_3" csCatId="accent4" phldr="1"/>
      <dgm:spPr/>
      <dgm:t>
        <a:bodyPr/>
        <a:lstStyle/>
        <a:p>
          <a:endParaRPr lang="sv-SE"/>
        </a:p>
      </dgm:t>
    </dgm:pt>
    <dgm:pt modelId="{730C9C77-0790-48FE-85AE-5A193DA4CF74}">
      <dgm:prSet phldrT="[Text]"/>
      <dgm:spPr/>
      <dgm:t>
        <a:bodyPr/>
        <a:lstStyle/>
        <a:p>
          <a:r>
            <a:rPr lang="sv-SE" dirty="0"/>
            <a:t>Sep</a:t>
          </a:r>
        </a:p>
      </dgm:t>
    </dgm:pt>
    <dgm:pt modelId="{8D596388-4891-4D60-B743-F3DD7C386C11}" type="parTrans" cxnId="{F22CD0B7-4EC4-4C9E-A49C-D79CB7011C66}">
      <dgm:prSet/>
      <dgm:spPr/>
      <dgm:t>
        <a:bodyPr/>
        <a:lstStyle/>
        <a:p>
          <a:endParaRPr lang="sv-SE"/>
        </a:p>
      </dgm:t>
    </dgm:pt>
    <dgm:pt modelId="{3964B1BA-3922-4548-8AEA-E4AB56785F10}" type="sibTrans" cxnId="{F22CD0B7-4EC4-4C9E-A49C-D79CB7011C66}">
      <dgm:prSet/>
      <dgm:spPr/>
      <dgm:t>
        <a:bodyPr/>
        <a:lstStyle/>
        <a:p>
          <a:endParaRPr lang="sv-SE"/>
        </a:p>
      </dgm:t>
    </dgm:pt>
    <dgm:pt modelId="{93A6D452-8F11-4000-BF78-7D0D5BF2CBD0}">
      <dgm:prSet phldrT="[Text]"/>
      <dgm:spPr/>
      <dgm:t>
        <a:bodyPr/>
        <a:lstStyle/>
        <a:p>
          <a:r>
            <a:rPr lang="sv-SE" dirty="0"/>
            <a:t>Okt</a:t>
          </a:r>
        </a:p>
      </dgm:t>
    </dgm:pt>
    <dgm:pt modelId="{65933825-8086-43E4-9543-335A86633B55}" type="parTrans" cxnId="{81C594B8-EB3A-4B4A-ABD8-1A5FD8A7FBCC}">
      <dgm:prSet/>
      <dgm:spPr/>
      <dgm:t>
        <a:bodyPr/>
        <a:lstStyle/>
        <a:p>
          <a:endParaRPr lang="sv-SE"/>
        </a:p>
      </dgm:t>
    </dgm:pt>
    <dgm:pt modelId="{4E430457-AAE1-4C86-97B0-6E08A477B383}" type="sibTrans" cxnId="{81C594B8-EB3A-4B4A-ABD8-1A5FD8A7FBCC}">
      <dgm:prSet/>
      <dgm:spPr/>
      <dgm:t>
        <a:bodyPr/>
        <a:lstStyle/>
        <a:p>
          <a:endParaRPr lang="sv-SE"/>
        </a:p>
      </dgm:t>
    </dgm:pt>
    <dgm:pt modelId="{759C5E12-EF8B-4991-819D-31AB5DA4067F}">
      <dgm:prSet phldrT="[Text]"/>
      <dgm:spPr/>
      <dgm:t>
        <a:bodyPr/>
        <a:lstStyle/>
        <a:p>
          <a:r>
            <a:rPr lang="sv-SE" dirty="0"/>
            <a:t>Nov</a:t>
          </a:r>
        </a:p>
      </dgm:t>
    </dgm:pt>
    <dgm:pt modelId="{CF8BF278-7078-4376-B599-4DDAC69041CB}" type="parTrans" cxnId="{FCE837BD-667C-4FC3-8437-9E6BEB6D1990}">
      <dgm:prSet/>
      <dgm:spPr/>
      <dgm:t>
        <a:bodyPr/>
        <a:lstStyle/>
        <a:p>
          <a:endParaRPr lang="sv-SE"/>
        </a:p>
      </dgm:t>
    </dgm:pt>
    <dgm:pt modelId="{0D48CD2E-803D-469C-A0F0-8E078D08FBF9}" type="sibTrans" cxnId="{FCE837BD-667C-4FC3-8437-9E6BEB6D1990}">
      <dgm:prSet/>
      <dgm:spPr/>
      <dgm:t>
        <a:bodyPr/>
        <a:lstStyle/>
        <a:p>
          <a:endParaRPr lang="sv-SE"/>
        </a:p>
      </dgm:t>
    </dgm:pt>
    <dgm:pt modelId="{E7DB2BDC-8620-4B42-B67B-C856CADE4908}">
      <dgm:prSet phldrT="[Text]"/>
      <dgm:spPr/>
      <dgm:t>
        <a:bodyPr/>
        <a:lstStyle/>
        <a:p>
          <a:endParaRPr lang="sv-SE" dirty="0"/>
        </a:p>
      </dgm:t>
    </dgm:pt>
    <dgm:pt modelId="{CF0EB0A4-DA85-4D39-9780-E5ED8D26A243}" type="parTrans" cxnId="{4780BC93-A0FA-43E3-8F87-7AE940C7F75F}">
      <dgm:prSet/>
      <dgm:spPr/>
      <dgm:t>
        <a:bodyPr/>
        <a:lstStyle/>
        <a:p>
          <a:endParaRPr lang="sv-SE"/>
        </a:p>
      </dgm:t>
    </dgm:pt>
    <dgm:pt modelId="{523A25D6-DE9F-40F0-B28F-DD272A66FF2E}" type="sibTrans" cxnId="{4780BC93-A0FA-43E3-8F87-7AE940C7F75F}">
      <dgm:prSet/>
      <dgm:spPr/>
      <dgm:t>
        <a:bodyPr/>
        <a:lstStyle/>
        <a:p>
          <a:endParaRPr lang="sv-SE"/>
        </a:p>
      </dgm:t>
    </dgm:pt>
    <dgm:pt modelId="{4293D078-E88A-4138-AF36-997E70FA68EC}">
      <dgm:prSet phldrT="[Text]"/>
      <dgm:spPr/>
      <dgm:t>
        <a:bodyPr/>
        <a:lstStyle/>
        <a:p>
          <a:r>
            <a:rPr lang="sv-SE" dirty="0"/>
            <a:t>Dec </a:t>
          </a:r>
        </a:p>
      </dgm:t>
    </dgm:pt>
    <dgm:pt modelId="{F90CF856-8186-4219-80B1-D797BA9E2719}" type="parTrans" cxnId="{F7599167-4941-42FC-84CE-FF13C2885B98}">
      <dgm:prSet/>
      <dgm:spPr/>
      <dgm:t>
        <a:bodyPr/>
        <a:lstStyle/>
        <a:p>
          <a:endParaRPr lang="sv-SE"/>
        </a:p>
      </dgm:t>
    </dgm:pt>
    <dgm:pt modelId="{76EFD31C-E470-41A4-B751-7340D96381A4}" type="sibTrans" cxnId="{F7599167-4941-42FC-84CE-FF13C2885B98}">
      <dgm:prSet/>
      <dgm:spPr/>
      <dgm:t>
        <a:bodyPr/>
        <a:lstStyle/>
        <a:p>
          <a:endParaRPr lang="sv-SE"/>
        </a:p>
      </dgm:t>
    </dgm:pt>
    <dgm:pt modelId="{B505FFEE-ADA3-4F56-B808-BE1D1FB733BC}">
      <dgm:prSet phldrT="[Text]"/>
      <dgm:spPr/>
      <dgm:t>
        <a:bodyPr/>
        <a:lstStyle/>
        <a:p>
          <a:endParaRPr lang="sv-SE" dirty="0"/>
        </a:p>
      </dgm:t>
    </dgm:pt>
    <dgm:pt modelId="{67AE4AB0-9929-44CE-BBE5-0B3DF455CC8F}" type="parTrans" cxnId="{1BF4A696-07F0-43C3-9C7D-237A894A6583}">
      <dgm:prSet/>
      <dgm:spPr/>
      <dgm:t>
        <a:bodyPr/>
        <a:lstStyle/>
        <a:p>
          <a:endParaRPr lang="sv-SE"/>
        </a:p>
      </dgm:t>
    </dgm:pt>
    <dgm:pt modelId="{9989B2DA-115F-459A-BEA3-B332DC2747E7}" type="sibTrans" cxnId="{1BF4A696-07F0-43C3-9C7D-237A894A6583}">
      <dgm:prSet/>
      <dgm:spPr/>
      <dgm:t>
        <a:bodyPr/>
        <a:lstStyle/>
        <a:p>
          <a:endParaRPr lang="sv-SE"/>
        </a:p>
      </dgm:t>
    </dgm:pt>
    <dgm:pt modelId="{17CCBA59-8181-435D-8A9B-073006B757FF}">
      <dgm:prSet phldrT="[Text]"/>
      <dgm:spPr/>
      <dgm:t>
        <a:bodyPr/>
        <a:lstStyle/>
        <a:p>
          <a:r>
            <a:rPr lang="sv-SE" dirty="0"/>
            <a:t>Jan</a:t>
          </a:r>
        </a:p>
      </dgm:t>
    </dgm:pt>
    <dgm:pt modelId="{A34C0864-2EFD-4B33-8BB4-1AF0ABF54196}" type="parTrans" cxnId="{B3DF545D-7C77-44C2-961C-D8E3BC8A98A2}">
      <dgm:prSet/>
      <dgm:spPr/>
      <dgm:t>
        <a:bodyPr/>
        <a:lstStyle/>
        <a:p>
          <a:endParaRPr lang="sv-SE"/>
        </a:p>
      </dgm:t>
    </dgm:pt>
    <dgm:pt modelId="{F0F3DE3D-4080-4D0D-BAC4-426AE5CA4C26}" type="sibTrans" cxnId="{B3DF545D-7C77-44C2-961C-D8E3BC8A98A2}">
      <dgm:prSet/>
      <dgm:spPr/>
      <dgm:t>
        <a:bodyPr/>
        <a:lstStyle/>
        <a:p>
          <a:endParaRPr lang="sv-SE"/>
        </a:p>
      </dgm:t>
    </dgm:pt>
    <dgm:pt modelId="{04BD58EA-9790-43B1-AC89-97C1115AD895}">
      <dgm:prSet phldrT="[Text]"/>
      <dgm:spPr/>
      <dgm:t>
        <a:bodyPr/>
        <a:lstStyle/>
        <a:p>
          <a:r>
            <a:rPr lang="sv-SE" dirty="0"/>
            <a:t>Uppföljning Mål &amp; strategi (Team)</a:t>
          </a:r>
        </a:p>
      </dgm:t>
    </dgm:pt>
    <dgm:pt modelId="{B51C8C81-65C0-4FDD-ABC7-06EF13ACA111}" type="parTrans" cxnId="{F8842321-B7FD-49FE-B41C-142B090C616E}">
      <dgm:prSet/>
      <dgm:spPr/>
      <dgm:t>
        <a:bodyPr/>
        <a:lstStyle/>
        <a:p>
          <a:endParaRPr lang="sv-SE"/>
        </a:p>
      </dgm:t>
    </dgm:pt>
    <dgm:pt modelId="{8C4AF715-87F3-4947-8D16-D0DA25C6C9F3}" type="sibTrans" cxnId="{F8842321-B7FD-49FE-B41C-142B090C616E}">
      <dgm:prSet/>
      <dgm:spPr/>
      <dgm:t>
        <a:bodyPr/>
        <a:lstStyle/>
        <a:p>
          <a:endParaRPr lang="sv-SE"/>
        </a:p>
      </dgm:t>
    </dgm:pt>
    <dgm:pt modelId="{4994EF74-55A0-4CD4-8F04-CA9AF8F04554}">
      <dgm:prSet phldrT="[Text]"/>
      <dgm:spPr/>
      <dgm:t>
        <a:bodyPr/>
        <a:lstStyle/>
        <a:p>
          <a:r>
            <a:rPr lang="sv-SE" dirty="0"/>
            <a:t>Feb</a:t>
          </a:r>
        </a:p>
      </dgm:t>
    </dgm:pt>
    <dgm:pt modelId="{12108737-D763-4E92-B64F-BC8D29FEDFAC}" type="parTrans" cxnId="{B6364BF4-193C-4103-BBA6-E3491129737A}">
      <dgm:prSet/>
      <dgm:spPr/>
      <dgm:t>
        <a:bodyPr/>
        <a:lstStyle/>
        <a:p>
          <a:endParaRPr lang="sv-SE"/>
        </a:p>
      </dgm:t>
    </dgm:pt>
    <dgm:pt modelId="{48E81BB3-24DC-4947-87E3-FBD149FD00D8}" type="sibTrans" cxnId="{B6364BF4-193C-4103-BBA6-E3491129737A}">
      <dgm:prSet/>
      <dgm:spPr/>
      <dgm:t>
        <a:bodyPr/>
        <a:lstStyle/>
        <a:p>
          <a:endParaRPr lang="sv-SE"/>
        </a:p>
      </dgm:t>
    </dgm:pt>
    <dgm:pt modelId="{DF40DAC5-592F-4A16-B418-8E9DB5979B15}">
      <dgm:prSet phldrT="[Text]"/>
      <dgm:spPr/>
      <dgm:t>
        <a:bodyPr/>
        <a:lstStyle/>
        <a:p>
          <a:endParaRPr lang="sv-SE" dirty="0"/>
        </a:p>
      </dgm:t>
    </dgm:pt>
    <dgm:pt modelId="{52F1E0E9-911E-40C9-92C4-7FF9C691167C}" type="parTrans" cxnId="{60980180-0604-4B44-900D-EAFEA9F052B7}">
      <dgm:prSet/>
      <dgm:spPr/>
      <dgm:t>
        <a:bodyPr/>
        <a:lstStyle/>
        <a:p>
          <a:endParaRPr lang="sv-SE"/>
        </a:p>
      </dgm:t>
    </dgm:pt>
    <dgm:pt modelId="{8E55EE02-1B81-4C9B-BEE4-A1408B92A3E6}" type="sibTrans" cxnId="{60980180-0604-4B44-900D-EAFEA9F052B7}">
      <dgm:prSet/>
      <dgm:spPr/>
      <dgm:t>
        <a:bodyPr/>
        <a:lstStyle/>
        <a:p>
          <a:endParaRPr lang="sv-SE"/>
        </a:p>
      </dgm:t>
    </dgm:pt>
    <dgm:pt modelId="{9EB00E59-4AB3-4EF9-B0F7-D5D15CA9DC08}">
      <dgm:prSet phldrT="[Text]"/>
      <dgm:spPr/>
      <dgm:t>
        <a:bodyPr/>
        <a:lstStyle/>
        <a:p>
          <a:r>
            <a:rPr lang="sv-SE" dirty="0"/>
            <a:t>Mar</a:t>
          </a:r>
        </a:p>
      </dgm:t>
    </dgm:pt>
    <dgm:pt modelId="{77E616A7-E9F3-4C1E-A46D-EB19E3ADF6E7}" type="parTrans" cxnId="{7FCF6F7B-8175-4F17-8A9F-4250C8418AB5}">
      <dgm:prSet/>
      <dgm:spPr/>
      <dgm:t>
        <a:bodyPr/>
        <a:lstStyle/>
        <a:p>
          <a:endParaRPr lang="sv-SE"/>
        </a:p>
      </dgm:t>
    </dgm:pt>
    <dgm:pt modelId="{E3A7FD16-25DB-4CCF-A54D-AC8104FDF69A}" type="sibTrans" cxnId="{7FCF6F7B-8175-4F17-8A9F-4250C8418AB5}">
      <dgm:prSet/>
      <dgm:spPr/>
      <dgm:t>
        <a:bodyPr/>
        <a:lstStyle/>
        <a:p>
          <a:endParaRPr lang="sv-SE"/>
        </a:p>
      </dgm:t>
    </dgm:pt>
    <dgm:pt modelId="{69220D35-789F-4923-BFDB-61D7F05749E8}">
      <dgm:prSet phldrT="[Text]"/>
      <dgm:spPr/>
      <dgm:t>
        <a:bodyPr/>
        <a:lstStyle/>
        <a:p>
          <a:endParaRPr lang="sv-SE" dirty="0"/>
        </a:p>
      </dgm:t>
    </dgm:pt>
    <dgm:pt modelId="{ED7D095E-D55B-4399-8CED-92D93D264385}" type="parTrans" cxnId="{2EC64929-F44F-4B39-86ED-C2F2312BAC6D}">
      <dgm:prSet/>
      <dgm:spPr/>
      <dgm:t>
        <a:bodyPr/>
        <a:lstStyle/>
        <a:p>
          <a:endParaRPr lang="sv-SE"/>
        </a:p>
      </dgm:t>
    </dgm:pt>
    <dgm:pt modelId="{7811FE38-41E4-4802-8650-CC1D0C7F9959}" type="sibTrans" cxnId="{2EC64929-F44F-4B39-86ED-C2F2312BAC6D}">
      <dgm:prSet/>
      <dgm:spPr/>
      <dgm:t>
        <a:bodyPr/>
        <a:lstStyle/>
        <a:p>
          <a:endParaRPr lang="sv-SE"/>
        </a:p>
      </dgm:t>
    </dgm:pt>
    <dgm:pt modelId="{8E776CDC-6D6A-48E6-897F-0B67714B1A9A}">
      <dgm:prSet phldrT="[Text]"/>
      <dgm:spPr/>
      <dgm:t>
        <a:bodyPr/>
        <a:lstStyle/>
        <a:p>
          <a:r>
            <a:rPr lang="sv-SE" dirty="0"/>
            <a:t>Apr</a:t>
          </a:r>
        </a:p>
      </dgm:t>
    </dgm:pt>
    <dgm:pt modelId="{600F1EAB-A6FA-42D1-BD33-7EB8D0B720DE}" type="parTrans" cxnId="{AF0525E8-C805-4B97-BD2E-D33CF15217E9}">
      <dgm:prSet/>
      <dgm:spPr/>
      <dgm:t>
        <a:bodyPr/>
        <a:lstStyle/>
        <a:p>
          <a:endParaRPr lang="sv-SE"/>
        </a:p>
      </dgm:t>
    </dgm:pt>
    <dgm:pt modelId="{F6E27906-D13D-4EB3-9923-3DD5F05B428B}" type="sibTrans" cxnId="{AF0525E8-C805-4B97-BD2E-D33CF15217E9}">
      <dgm:prSet/>
      <dgm:spPr/>
      <dgm:t>
        <a:bodyPr/>
        <a:lstStyle/>
        <a:p>
          <a:endParaRPr lang="sv-SE"/>
        </a:p>
      </dgm:t>
    </dgm:pt>
    <dgm:pt modelId="{E12279AC-D83D-4B75-90F0-571D24211FF2}">
      <dgm:prSet phldrT="[Text]"/>
      <dgm:spPr/>
      <dgm:t>
        <a:bodyPr/>
        <a:lstStyle/>
        <a:p>
          <a:endParaRPr lang="sv-SE" dirty="0"/>
        </a:p>
      </dgm:t>
    </dgm:pt>
    <dgm:pt modelId="{FEBD1FCE-FD7B-4648-950C-2C2F7DA7F581}" type="parTrans" cxnId="{79502402-A3E5-4009-9B4C-659C04949ADC}">
      <dgm:prSet/>
      <dgm:spPr/>
      <dgm:t>
        <a:bodyPr/>
        <a:lstStyle/>
        <a:p>
          <a:endParaRPr lang="sv-SE"/>
        </a:p>
      </dgm:t>
    </dgm:pt>
    <dgm:pt modelId="{ADF8EEC1-0230-4059-AB61-E48B3DC75EC5}" type="sibTrans" cxnId="{79502402-A3E5-4009-9B4C-659C04949ADC}">
      <dgm:prSet/>
      <dgm:spPr/>
      <dgm:t>
        <a:bodyPr/>
        <a:lstStyle/>
        <a:p>
          <a:endParaRPr lang="sv-SE"/>
        </a:p>
      </dgm:t>
    </dgm:pt>
    <dgm:pt modelId="{77144363-F4C7-4904-99C9-1627D47675C1}">
      <dgm:prSet phldrT="[Text]"/>
      <dgm:spPr/>
      <dgm:t>
        <a:bodyPr/>
        <a:lstStyle/>
        <a:p>
          <a:r>
            <a:rPr lang="sv-SE" dirty="0"/>
            <a:t>Utvärdering Mål &amp; strategi (Team)</a:t>
          </a:r>
        </a:p>
      </dgm:t>
    </dgm:pt>
    <dgm:pt modelId="{F84C8DB4-CDA0-46C4-A9E0-0D9FD766B72D}" type="parTrans" cxnId="{B64A35D1-21E9-49A3-8DCB-4679C2858FE6}">
      <dgm:prSet/>
      <dgm:spPr/>
      <dgm:t>
        <a:bodyPr/>
        <a:lstStyle/>
        <a:p>
          <a:endParaRPr lang="sv-SE"/>
        </a:p>
      </dgm:t>
    </dgm:pt>
    <dgm:pt modelId="{BCED5F66-B9DD-4068-8AFC-DC1FE707E575}" type="sibTrans" cxnId="{B64A35D1-21E9-49A3-8DCB-4679C2858FE6}">
      <dgm:prSet/>
      <dgm:spPr/>
      <dgm:t>
        <a:bodyPr/>
        <a:lstStyle/>
        <a:p>
          <a:endParaRPr lang="sv-SE"/>
        </a:p>
      </dgm:t>
    </dgm:pt>
    <dgm:pt modelId="{B9AC234C-21DD-49C6-A190-60AFFC3FB42F}">
      <dgm:prSet phldrT="[Text]"/>
      <dgm:spPr/>
      <dgm:t>
        <a:bodyPr/>
        <a:lstStyle/>
        <a:p>
          <a:r>
            <a:rPr lang="sv-SE" dirty="0"/>
            <a:t>Feedback från spelare &amp; föräldrar</a:t>
          </a:r>
        </a:p>
      </dgm:t>
    </dgm:pt>
    <dgm:pt modelId="{70CAAE09-7206-4583-A0B6-762351F0F2D2}" type="parTrans" cxnId="{0CECDE64-782D-4872-B380-7569E1B945B7}">
      <dgm:prSet/>
      <dgm:spPr/>
      <dgm:t>
        <a:bodyPr/>
        <a:lstStyle/>
        <a:p>
          <a:endParaRPr lang="sv-SE"/>
        </a:p>
      </dgm:t>
    </dgm:pt>
    <dgm:pt modelId="{6FB78A20-D390-419F-9AD1-0D417644722A}" type="sibTrans" cxnId="{0CECDE64-782D-4872-B380-7569E1B945B7}">
      <dgm:prSet/>
      <dgm:spPr/>
      <dgm:t>
        <a:bodyPr/>
        <a:lstStyle/>
        <a:p>
          <a:endParaRPr lang="sv-SE"/>
        </a:p>
      </dgm:t>
    </dgm:pt>
    <dgm:pt modelId="{B4309FBE-D294-404B-BB96-3F8EA89D56AF}">
      <dgm:prSet phldrT="[Text]"/>
      <dgm:spPr/>
      <dgm:t>
        <a:bodyPr/>
        <a:lstStyle/>
        <a:p>
          <a:r>
            <a:rPr lang="sv-SE" dirty="0"/>
            <a:t>Fadder/mentorskap</a:t>
          </a:r>
        </a:p>
      </dgm:t>
    </dgm:pt>
    <dgm:pt modelId="{7EF13433-FB45-4EDE-8772-51722B162CBB}" type="parTrans" cxnId="{70A15533-6873-4D7C-BE79-6B42F947BFE2}">
      <dgm:prSet/>
      <dgm:spPr/>
      <dgm:t>
        <a:bodyPr/>
        <a:lstStyle/>
        <a:p>
          <a:endParaRPr lang="sv-SE"/>
        </a:p>
      </dgm:t>
    </dgm:pt>
    <dgm:pt modelId="{FE67C0B0-8D2F-4EB0-9068-1930751701BD}" type="sibTrans" cxnId="{70A15533-6873-4D7C-BE79-6B42F947BFE2}">
      <dgm:prSet/>
      <dgm:spPr/>
      <dgm:t>
        <a:bodyPr/>
        <a:lstStyle/>
        <a:p>
          <a:endParaRPr lang="sv-SE"/>
        </a:p>
      </dgm:t>
    </dgm:pt>
    <dgm:pt modelId="{05665DDF-73FF-40C9-BF8C-931B65D5C881}" type="pres">
      <dgm:prSet presAssocID="{E91873B3-585F-46D6-A085-8F6483CBE1F6}" presName="Name0" presStyleCnt="0">
        <dgm:presLayoutVars>
          <dgm:dir/>
          <dgm:animLvl val="lvl"/>
          <dgm:resizeHandles val="exact"/>
        </dgm:presLayoutVars>
      </dgm:prSet>
      <dgm:spPr/>
    </dgm:pt>
    <dgm:pt modelId="{35AE5DC7-2667-45D7-9E9A-81E867A678FC}" type="pres">
      <dgm:prSet presAssocID="{E91873B3-585F-46D6-A085-8F6483CBE1F6}" presName="tSp" presStyleCnt="0"/>
      <dgm:spPr/>
    </dgm:pt>
    <dgm:pt modelId="{C4BCE0EE-1703-4F88-A1AC-C99D555F9428}" type="pres">
      <dgm:prSet presAssocID="{E91873B3-585F-46D6-A085-8F6483CBE1F6}" presName="bSp" presStyleCnt="0"/>
      <dgm:spPr/>
    </dgm:pt>
    <dgm:pt modelId="{3D4F758F-390F-4B90-88E4-F9DF1E4637C0}" type="pres">
      <dgm:prSet presAssocID="{E91873B3-585F-46D6-A085-8F6483CBE1F6}" presName="process" presStyleCnt="0"/>
      <dgm:spPr/>
    </dgm:pt>
    <dgm:pt modelId="{7552D681-87AD-4EEB-ADAC-42379C0842B3}" type="pres">
      <dgm:prSet presAssocID="{730C9C77-0790-48FE-85AE-5A193DA4CF74}" presName="composite1" presStyleCnt="0"/>
      <dgm:spPr/>
    </dgm:pt>
    <dgm:pt modelId="{1C710EBE-E309-42DA-AF33-FC9C67BD3AF1}" type="pres">
      <dgm:prSet presAssocID="{730C9C77-0790-48FE-85AE-5A193DA4CF74}" presName="dummyNode1" presStyleLbl="node1" presStyleIdx="0" presStyleCnt="8"/>
      <dgm:spPr/>
    </dgm:pt>
    <dgm:pt modelId="{4BA4E846-02EA-441E-9EB2-5B6B65334043}" type="pres">
      <dgm:prSet presAssocID="{730C9C77-0790-48FE-85AE-5A193DA4CF74}" presName="childNode1" presStyleLbl="bgAcc1" presStyleIdx="0" presStyleCnt="8">
        <dgm:presLayoutVars>
          <dgm:bulletEnabled val="1"/>
        </dgm:presLayoutVars>
      </dgm:prSet>
      <dgm:spPr/>
    </dgm:pt>
    <dgm:pt modelId="{5F2E75D9-3810-4DA7-ADB3-27A466DE50CA}" type="pres">
      <dgm:prSet presAssocID="{730C9C77-0790-48FE-85AE-5A193DA4CF74}" presName="childNode1tx" presStyleLbl="bgAcc1" presStyleIdx="0" presStyleCnt="8">
        <dgm:presLayoutVars>
          <dgm:bulletEnabled val="1"/>
        </dgm:presLayoutVars>
      </dgm:prSet>
      <dgm:spPr/>
    </dgm:pt>
    <dgm:pt modelId="{A21654F9-72A2-4240-BBC0-1912FE272F21}" type="pres">
      <dgm:prSet presAssocID="{730C9C77-0790-48FE-85AE-5A193DA4CF74}" presName="parentNode1" presStyleLbl="node1" presStyleIdx="0" presStyleCnt="8">
        <dgm:presLayoutVars>
          <dgm:chMax val="1"/>
          <dgm:bulletEnabled val="1"/>
        </dgm:presLayoutVars>
      </dgm:prSet>
      <dgm:spPr/>
    </dgm:pt>
    <dgm:pt modelId="{DD3A9A6C-C074-4B31-87BA-6B60EE481E7F}" type="pres">
      <dgm:prSet presAssocID="{730C9C77-0790-48FE-85AE-5A193DA4CF74}" presName="connSite1" presStyleCnt="0"/>
      <dgm:spPr/>
    </dgm:pt>
    <dgm:pt modelId="{FC4B560F-1843-415E-A1F5-767D0AA0E9FD}" type="pres">
      <dgm:prSet presAssocID="{3964B1BA-3922-4548-8AEA-E4AB56785F10}" presName="Name9" presStyleLbl="sibTrans2D1" presStyleIdx="0" presStyleCnt="7"/>
      <dgm:spPr/>
    </dgm:pt>
    <dgm:pt modelId="{AF95BC25-CBFA-4029-9555-560CC5617351}" type="pres">
      <dgm:prSet presAssocID="{93A6D452-8F11-4000-BF78-7D0D5BF2CBD0}" presName="composite2" presStyleCnt="0"/>
      <dgm:spPr/>
    </dgm:pt>
    <dgm:pt modelId="{A46C2792-A55B-4D22-8E40-BE8C898728D8}" type="pres">
      <dgm:prSet presAssocID="{93A6D452-8F11-4000-BF78-7D0D5BF2CBD0}" presName="dummyNode2" presStyleLbl="node1" presStyleIdx="0" presStyleCnt="8"/>
      <dgm:spPr/>
    </dgm:pt>
    <dgm:pt modelId="{3DDE7D1A-39E5-446B-B7E2-1D16AC47F880}" type="pres">
      <dgm:prSet presAssocID="{93A6D452-8F11-4000-BF78-7D0D5BF2CBD0}" presName="childNode2" presStyleLbl="bgAcc1" presStyleIdx="1" presStyleCnt="8">
        <dgm:presLayoutVars>
          <dgm:bulletEnabled val="1"/>
        </dgm:presLayoutVars>
      </dgm:prSet>
      <dgm:spPr/>
    </dgm:pt>
    <dgm:pt modelId="{75F15441-F493-4102-8CF5-C86418567C3A}" type="pres">
      <dgm:prSet presAssocID="{93A6D452-8F11-4000-BF78-7D0D5BF2CBD0}" presName="childNode2tx" presStyleLbl="bgAcc1" presStyleIdx="1" presStyleCnt="8">
        <dgm:presLayoutVars>
          <dgm:bulletEnabled val="1"/>
        </dgm:presLayoutVars>
      </dgm:prSet>
      <dgm:spPr/>
    </dgm:pt>
    <dgm:pt modelId="{65BE9ED6-FF6C-4064-80DE-67FF1076430C}" type="pres">
      <dgm:prSet presAssocID="{93A6D452-8F11-4000-BF78-7D0D5BF2CBD0}" presName="parentNode2" presStyleLbl="node1" presStyleIdx="1" presStyleCnt="8">
        <dgm:presLayoutVars>
          <dgm:chMax val="0"/>
          <dgm:bulletEnabled val="1"/>
        </dgm:presLayoutVars>
      </dgm:prSet>
      <dgm:spPr/>
    </dgm:pt>
    <dgm:pt modelId="{60EB931B-DEF0-4854-93D0-1B05E3BBC7FC}" type="pres">
      <dgm:prSet presAssocID="{93A6D452-8F11-4000-BF78-7D0D5BF2CBD0}" presName="connSite2" presStyleCnt="0"/>
      <dgm:spPr/>
    </dgm:pt>
    <dgm:pt modelId="{52422E86-8CFA-42A7-B6B7-86919BC00559}" type="pres">
      <dgm:prSet presAssocID="{4E430457-AAE1-4C86-97B0-6E08A477B383}" presName="Name18" presStyleLbl="sibTrans2D1" presStyleIdx="1" presStyleCnt="7"/>
      <dgm:spPr/>
    </dgm:pt>
    <dgm:pt modelId="{7350BF4A-C442-4843-BE82-ED38FE257419}" type="pres">
      <dgm:prSet presAssocID="{759C5E12-EF8B-4991-819D-31AB5DA4067F}" presName="composite1" presStyleCnt="0"/>
      <dgm:spPr/>
    </dgm:pt>
    <dgm:pt modelId="{6A2324C0-6039-443B-A181-49C87F8D9036}" type="pres">
      <dgm:prSet presAssocID="{759C5E12-EF8B-4991-819D-31AB5DA4067F}" presName="dummyNode1" presStyleLbl="node1" presStyleIdx="1" presStyleCnt="8"/>
      <dgm:spPr/>
    </dgm:pt>
    <dgm:pt modelId="{A52E112A-74DA-480F-BAA2-4ECE15390E29}" type="pres">
      <dgm:prSet presAssocID="{759C5E12-EF8B-4991-819D-31AB5DA4067F}" presName="childNode1" presStyleLbl="bgAcc1" presStyleIdx="2" presStyleCnt="8">
        <dgm:presLayoutVars>
          <dgm:bulletEnabled val="1"/>
        </dgm:presLayoutVars>
      </dgm:prSet>
      <dgm:spPr/>
    </dgm:pt>
    <dgm:pt modelId="{C735AAEA-DCFD-4484-B8DC-D19C9D5DC41D}" type="pres">
      <dgm:prSet presAssocID="{759C5E12-EF8B-4991-819D-31AB5DA4067F}" presName="childNode1tx" presStyleLbl="bgAcc1" presStyleIdx="2" presStyleCnt="8">
        <dgm:presLayoutVars>
          <dgm:bulletEnabled val="1"/>
        </dgm:presLayoutVars>
      </dgm:prSet>
      <dgm:spPr/>
    </dgm:pt>
    <dgm:pt modelId="{50C9DBCF-E190-45BC-AFC3-8CF235879880}" type="pres">
      <dgm:prSet presAssocID="{759C5E12-EF8B-4991-819D-31AB5DA4067F}" presName="parentNode1" presStyleLbl="node1" presStyleIdx="2" presStyleCnt="8">
        <dgm:presLayoutVars>
          <dgm:chMax val="1"/>
          <dgm:bulletEnabled val="1"/>
        </dgm:presLayoutVars>
      </dgm:prSet>
      <dgm:spPr/>
    </dgm:pt>
    <dgm:pt modelId="{2F9EA36E-F1CC-47CB-8B96-C3AA690BBFDF}" type="pres">
      <dgm:prSet presAssocID="{759C5E12-EF8B-4991-819D-31AB5DA4067F}" presName="connSite1" presStyleCnt="0"/>
      <dgm:spPr/>
    </dgm:pt>
    <dgm:pt modelId="{A7448E45-B0D6-4B6B-989F-40E12384CF05}" type="pres">
      <dgm:prSet presAssocID="{0D48CD2E-803D-469C-A0F0-8E078D08FBF9}" presName="Name9" presStyleLbl="sibTrans2D1" presStyleIdx="2" presStyleCnt="7"/>
      <dgm:spPr/>
    </dgm:pt>
    <dgm:pt modelId="{314398DC-0842-4A26-BA77-23A6B00D2F2F}" type="pres">
      <dgm:prSet presAssocID="{4293D078-E88A-4138-AF36-997E70FA68EC}" presName="composite2" presStyleCnt="0"/>
      <dgm:spPr/>
    </dgm:pt>
    <dgm:pt modelId="{FE3AC78C-9AFB-463F-B005-FA172C10340F}" type="pres">
      <dgm:prSet presAssocID="{4293D078-E88A-4138-AF36-997E70FA68EC}" presName="dummyNode2" presStyleLbl="node1" presStyleIdx="2" presStyleCnt="8"/>
      <dgm:spPr/>
    </dgm:pt>
    <dgm:pt modelId="{C405FB09-056E-4207-8CED-3C68C33A9920}" type="pres">
      <dgm:prSet presAssocID="{4293D078-E88A-4138-AF36-997E70FA68EC}" presName="childNode2" presStyleLbl="bgAcc1" presStyleIdx="3" presStyleCnt="8">
        <dgm:presLayoutVars>
          <dgm:bulletEnabled val="1"/>
        </dgm:presLayoutVars>
      </dgm:prSet>
      <dgm:spPr/>
    </dgm:pt>
    <dgm:pt modelId="{D34B8BD6-61FC-4155-B60B-4CF1647EC912}" type="pres">
      <dgm:prSet presAssocID="{4293D078-E88A-4138-AF36-997E70FA68EC}" presName="childNode2tx" presStyleLbl="bgAcc1" presStyleIdx="3" presStyleCnt="8">
        <dgm:presLayoutVars>
          <dgm:bulletEnabled val="1"/>
        </dgm:presLayoutVars>
      </dgm:prSet>
      <dgm:spPr/>
    </dgm:pt>
    <dgm:pt modelId="{BBD11ABF-12B1-493E-8EEA-0D4E6D76DCF4}" type="pres">
      <dgm:prSet presAssocID="{4293D078-E88A-4138-AF36-997E70FA68EC}" presName="parentNode2" presStyleLbl="node1" presStyleIdx="3" presStyleCnt="8">
        <dgm:presLayoutVars>
          <dgm:chMax val="0"/>
          <dgm:bulletEnabled val="1"/>
        </dgm:presLayoutVars>
      </dgm:prSet>
      <dgm:spPr/>
    </dgm:pt>
    <dgm:pt modelId="{0A39FA68-B070-40C3-98CF-E5F40E9BEE12}" type="pres">
      <dgm:prSet presAssocID="{4293D078-E88A-4138-AF36-997E70FA68EC}" presName="connSite2" presStyleCnt="0"/>
      <dgm:spPr/>
    </dgm:pt>
    <dgm:pt modelId="{CD2BD4BE-EC56-4905-AF90-F7A28BC28642}" type="pres">
      <dgm:prSet presAssocID="{76EFD31C-E470-41A4-B751-7340D96381A4}" presName="Name18" presStyleLbl="sibTrans2D1" presStyleIdx="3" presStyleCnt="7"/>
      <dgm:spPr/>
    </dgm:pt>
    <dgm:pt modelId="{0B50B1EB-1CDC-4744-8C0A-C0052086A5EC}" type="pres">
      <dgm:prSet presAssocID="{17CCBA59-8181-435D-8A9B-073006B757FF}" presName="composite1" presStyleCnt="0"/>
      <dgm:spPr/>
    </dgm:pt>
    <dgm:pt modelId="{835E5AA7-B1D1-42A6-9EA0-66E89FA1159A}" type="pres">
      <dgm:prSet presAssocID="{17CCBA59-8181-435D-8A9B-073006B757FF}" presName="dummyNode1" presStyleLbl="node1" presStyleIdx="3" presStyleCnt="8"/>
      <dgm:spPr/>
    </dgm:pt>
    <dgm:pt modelId="{63AB7595-0586-40E8-B473-04912910554C}" type="pres">
      <dgm:prSet presAssocID="{17CCBA59-8181-435D-8A9B-073006B757FF}" presName="childNode1" presStyleLbl="bgAcc1" presStyleIdx="4" presStyleCnt="8">
        <dgm:presLayoutVars>
          <dgm:bulletEnabled val="1"/>
        </dgm:presLayoutVars>
      </dgm:prSet>
      <dgm:spPr/>
    </dgm:pt>
    <dgm:pt modelId="{4E2F87FF-17F8-410B-8A90-32CEC0F6DB9B}" type="pres">
      <dgm:prSet presAssocID="{17CCBA59-8181-435D-8A9B-073006B757FF}" presName="childNode1tx" presStyleLbl="bgAcc1" presStyleIdx="4" presStyleCnt="8">
        <dgm:presLayoutVars>
          <dgm:bulletEnabled val="1"/>
        </dgm:presLayoutVars>
      </dgm:prSet>
      <dgm:spPr/>
    </dgm:pt>
    <dgm:pt modelId="{CA94648A-AB1F-47DA-A7B2-69BDB89A16C2}" type="pres">
      <dgm:prSet presAssocID="{17CCBA59-8181-435D-8A9B-073006B757FF}" presName="parentNode1" presStyleLbl="node1" presStyleIdx="4" presStyleCnt="8">
        <dgm:presLayoutVars>
          <dgm:chMax val="1"/>
          <dgm:bulletEnabled val="1"/>
        </dgm:presLayoutVars>
      </dgm:prSet>
      <dgm:spPr/>
    </dgm:pt>
    <dgm:pt modelId="{8D670208-741D-4D6D-AD6B-4EB8E8F36ADB}" type="pres">
      <dgm:prSet presAssocID="{17CCBA59-8181-435D-8A9B-073006B757FF}" presName="connSite1" presStyleCnt="0"/>
      <dgm:spPr/>
    </dgm:pt>
    <dgm:pt modelId="{89B3E5EF-9CFB-44C5-90FA-2A033E689732}" type="pres">
      <dgm:prSet presAssocID="{F0F3DE3D-4080-4D0D-BAC4-426AE5CA4C26}" presName="Name9" presStyleLbl="sibTrans2D1" presStyleIdx="4" presStyleCnt="7"/>
      <dgm:spPr/>
    </dgm:pt>
    <dgm:pt modelId="{B3333E22-6B59-48A0-ADD4-76F2951DEA18}" type="pres">
      <dgm:prSet presAssocID="{4994EF74-55A0-4CD4-8F04-CA9AF8F04554}" presName="composite2" presStyleCnt="0"/>
      <dgm:spPr/>
    </dgm:pt>
    <dgm:pt modelId="{C28FAB9E-EA83-4A1E-BB5D-D7D389230B98}" type="pres">
      <dgm:prSet presAssocID="{4994EF74-55A0-4CD4-8F04-CA9AF8F04554}" presName="dummyNode2" presStyleLbl="node1" presStyleIdx="4" presStyleCnt="8"/>
      <dgm:spPr/>
    </dgm:pt>
    <dgm:pt modelId="{2259F4D4-C8D0-4C4C-ABDC-4C31C7D07D16}" type="pres">
      <dgm:prSet presAssocID="{4994EF74-55A0-4CD4-8F04-CA9AF8F04554}" presName="childNode2" presStyleLbl="bgAcc1" presStyleIdx="5" presStyleCnt="8">
        <dgm:presLayoutVars>
          <dgm:bulletEnabled val="1"/>
        </dgm:presLayoutVars>
      </dgm:prSet>
      <dgm:spPr/>
    </dgm:pt>
    <dgm:pt modelId="{8CE0FA08-8298-4AA3-8AD3-3C79812603F0}" type="pres">
      <dgm:prSet presAssocID="{4994EF74-55A0-4CD4-8F04-CA9AF8F04554}" presName="childNode2tx" presStyleLbl="bgAcc1" presStyleIdx="5" presStyleCnt="8">
        <dgm:presLayoutVars>
          <dgm:bulletEnabled val="1"/>
        </dgm:presLayoutVars>
      </dgm:prSet>
      <dgm:spPr/>
    </dgm:pt>
    <dgm:pt modelId="{9FC784A4-7797-4B56-9D14-CA99D3CCACF2}" type="pres">
      <dgm:prSet presAssocID="{4994EF74-55A0-4CD4-8F04-CA9AF8F04554}" presName="parentNode2" presStyleLbl="node1" presStyleIdx="5" presStyleCnt="8">
        <dgm:presLayoutVars>
          <dgm:chMax val="0"/>
          <dgm:bulletEnabled val="1"/>
        </dgm:presLayoutVars>
      </dgm:prSet>
      <dgm:spPr/>
    </dgm:pt>
    <dgm:pt modelId="{FCFD0599-A4E2-4A1E-8FAC-14C4983E858C}" type="pres">
      <dgm:prSet presAssocID="{4994EF74-55A0-4CD4-8F04-CA9AF8F04554}" presName="connSite2" presStyleCnt="0"/>
      <dgm:spPr/>
    </dgm:pt>
    <dgm:pt modelId="{62173AFF-DF1B-4451-BC5A-A33A470B9238}" type="pres">
      <dgm:prSet presAssocID="{48E81BB3-24DC-4947-87E3-FBD149FD00D8}" presName="Name18" presStyleLbl="sibTrans2D1" presStyleIdx="5" presStyleCnt="7"/>
      <dgm:spPr/>
    </dgm:pt>
    <dgm:pt modelId="{EA9EC182-1492-41D0-976B-731F28C8DA78}" type="pres">
      <dgm:prSet presAssocID="{9EB00E59-4AB3-4EF9-B0F7-D5D15CA9DC08}" presName="composite1" presStyleCnt="0"/>
      <dgm:spPr/>
    </dgm:pt>
    <dgm:pt modelId="{C9F913F0-74FE-41A7-B612-EC5DE846DD2D}" type="pres">
      <dgm:prSet presAssocID="{9EB00E59-4AB3-4EF9-B0F7-D5D15CA9DC08}" presName="dummyNode1" presStyleLbl="node1" presStyleIdx="5" presStyleCnt="8"/>
      <dgm:spPr/>
    </dgm:pt>
    <dgm:pt modelId="{AB847D23-88CE-4285-A0A9-A802AAB1B436}" type="pres">
      <dgm:prSet presAssocID="{9EB00E59-4AB3-4EF9-B0F7-D5D15CA9DC08}" presName="childNode1" presStyleLbl="bgAcc1" presStyleIdx="6" presStyleCnt="8">
        <dgm:presLayoutVars>
          <dgm:bulletEnabled val="1"/>
        </dgm:presLayoutVars>
      </dgm:prSet>
      <dgm:spPr/>
    </dgm:pt>
    <dgm:pt modelId="{2A1204E1-37E2-4E68-B0A7-FCFEF4AAE287}" type="pres">
      <dgm:prSet presAssocID="{9EB00E59-4AB3-4EF9-B0F7-D5D15CA9DC08}" presName="childNode1tx" presStyleLbl="bgAcc1" presStyleIdx="6" presStyleCnt="8">
        <dgm:presLayoutVars>
          <dgm:bulletEnabled val="1"/>
        </dgm:presLayoutVars>
      </dgm:prSet>
      <dgm:spPr/>
    </dgm:pt>
    <dgm:pt modelId="{53AE09FD-1600-4DD0-935F-3AFB36B7E2E4}" type="pres">
      <dgm:prSet presAssocID="{9EB00E59-4AB3-4EF9-B0F7-D5D15CA9DC08}" presName="parentNode1" presStyleLbl="node1" presStyleIdx="6" presStyleCnt="8">
        <dgm:presLayoutVars>
          <dgm:chMax val="1"/>
          <dgm:bulletEnabled val="1"/>
        </dgm:presLayoutVars>
      </dgm:prSet>
      <dgm:spPr/>
    </dgm:pt>
    <dgm:pt modelId="{7C1A5E0B-4D15-4234-BEEE-6D07E437E850}" type="pres">
      <dgm:prSet presAssocID="{9EB00E59-4AB3-4EF9-B0F7-D5D15CA9DC08}" presName="connSite1" presStyleCnt="0"/>
      <dgm:spPr/>
    </dgm:pt>
    <dgm:pt modelId="{D6F89789-01C1-45E5-ACE2-4A094C4E41BE}" type="pres">
      <dgm:prSet presAssocID="{E3A7FD16-25DB-4CCF-A54D-AC8104FDF69A}" presName="Name9" presStyleLbl="sibTrans2D1" presStyleIdx="6" presStyleCnt="7"/>
      <dgm:spPr/>
    </dgm:pt>
    <dgm:pt modelId="{256016F0-9F55-474D-89C9-17F8D74FA157}" type="pres">
      <dgm:prSet presAssocID="{8E776CDC-6D6A-48E6-897F-0B67714B1A9A}" presName="composite2" presStyleCnt="0"/>
      <dgm:spPr/>
    </dgm:pt>
    <dgm:pt modelId="{3E63C36E-2449-4600-970C-C77806DF312D}" type="pres">
      <dgm:prSet presAssocID="{8E776CDC-6D6A-48E6-897F-0B67714B1A9A}" presName="dummyNode2" presStyleLbl="node1" presStyleIdx="6" presStyleCnt="8"/>
      <dgm:spPr/>
    </dgm:pt>
    <dgm:pt modelId="{313A0AF8-5E6B-473F-858C-8BC6E91BC622}" type="pres">
      <dgm:prSet presAssocID="{8E776CDC-6D6A-48E6-897F-0B67714B1A9A}" presName="childNode2" presStyleLbl="bgAcc1" presStyleIdx="7" presStyleCnt="8">
        <dgm:presLayoutVars>
          <dgm:bulletEnabled val="1"/>
        </dgm:presLayoutVars>
      </dgm:prSet>
      <dgm:spPr/>
    </dgm:pt>
    <dgm:pt modelId="{C093E0D1-8FDE-4754-BD86-C303BFBBFA1B}" type="pres">
      <dgm:prSet presAssocID="{8E776CDC-6D6A-48E6-897F-0B67714B1A9A}" presName="childNode2tx" presStyleLbl="bgAcc1" presStyleIdx="7" presStyleCnt="8">
        <dgm:presLayoutVars>
          <dgm:bulletEnabled val="1"/>
        </dgm:presLayoutVars>
      </dgm:prSet>
      <dgm:spPr/>
    </dgm:pt>
    <dgm:pt modelId="{4E750B24-2021-4849-B0A2-626FCFD23DC1}" type="pres">
      <dgm:prSet presAssocID="{8E776CDC-6D6A-48E6-897F-0B67714B1A9A}" presName="parentNode2" presStyleLbl="node1" presStyleIdx="7" presStyleCnt="8">
        <dgm:presLayoutVars>
          <dgm:chMax val="0"/>
          <dgm:bulletEnabled val="1"/>
        </dgm:presLayoutVars>
      </dgm:prSet>
      <dgm:spPr/>
    </dgm:pt>
    <dgm:pt modelId="{3E265E6A-CE8D-489F-B2AB-9D674693F180}" type="pres">
      <dgm:prSet presAssocID="{8E776CDC-6D6A-48E6-897F-0B67714B1A9A}" presName="connSite2" presStyleCnt="0"/>
      <dgm:spPr/>
    </dgm:pt>
  </dgm:ptLst>
  <dgm:cxnLst>
    <dgm:cxn modelId="{79502402-A3E5-4009-9B4C-659C04949ADC}" srcId="{9EB00E59-4AB3-4EF9-B0F7-D5D15CA9DC08}" destId="{E12279AC-D83D-4B75-90F0-571D24211FF2}" srcOrd="0" destOrd="0" parTransId="{FEBD1FCE-FD7B-4648-950C-2C2F7DA7F581}" sibTransId="{ADF8EEC1-0230-4059-AB61-E48B3DC75EC5}"/>
    <dgm:cxn modelId="{7B26A305-5DE1-4D57-9920-F54FE1768017}" type="presOf" srcId="{77144363-F4C7-4904-99C9-1627D47675C1}" destId="{C093E0D1-8FDE-4754-BD86-C303BFBBFA1B}" srcOrd="1" destOrd="0" presId="urn:microsoft.com/office/officeart/2005/8/layout/hProcess4"/>
    <dgm:cxn modelId="{7922B50B-6D76-4C82-B40D-5CCBBA29E03B}" type="presOf" srcId="{4E430457-AAE1-4C86-97B0-6E08A477B383}" destId="{52422E86-8CFA-42A7-B6B7-86919BC00559}" srcOrd="0" destOrd="0" presId="urn:microsoft.com/office/officeart/2005/8/layout/hProcess4"/>
    <dgm:cxn modelId="{EB372B0C-852F-4797-9A01-A3613967CE07}" type="presOf" srcId="{77144363-F4C7-4904-99C9-1627D47675C1}" destId="{313A0AF8-5E6B-473F-858C-8BC6E91BC622}" srcOrd="0" destOrd="0" presId="urn:microsoft.com/office/officeart/2005/8/layout/hProcess4"/>
    <dgm:cxn modelId="{2D5D3810-3BC9-4982-878C-3B5EF1CE572A}" type="presOf" srcId="{76EFD31C-E470-41A4-B751-7340D96381A4}" destId="{CD2BD4BE-EC56-4905-AF90-F7A28BC28642}" srcOrd="0" destOrd="0" presId="urn:microsoft.com/office/officeart/2005/8/layout/hProcess4"/>
    <dgm:cxn modelId="{9927BF11-32A0-44DA-9A25-8A2B5ADCDDA2}" type="presOf" srcId="{04BD58EA-9790-43B1-AC89-97C1115AD895}" destId="{D34B8BD6-61FC-4155-B60B-4CF1647EC912}" srcOrd="1" destOrd="0" presId="urn:microsoft.com/office/officeart/2005/8/layout/hProcess4"/>
    <dgm:cxn modelId="{9004B21B-3E34-428D-A387-632D9A227DE9}" type="presOf" srcId="{E91873B3-585F-46D6-A085-8F6483CBE1F6}" destId="{05665DDF-73FF-40C9-BF8C-931B65D5C881}" srcOrd="0" destOrd="0" presId="urn:microsoft.com/office/officeart/2005/8/layout/hProcess4"/>
    <dgm:cxn modelId="{F8842321-B7FD-49FE-B41C-142B090C616E}" srcId="{4293D078-E88A-4138-AF36-997E70FA68EC}" destId="{04BD58EA-9790-43B1-AC89-97C1115AD895}" srcOrd="0" destOrd="0" parTransId="{B51C8C81-65C0-4FDD-ABC7-06EF13ACA111}" sibTransId="{8C4AF715-87F3-4947-8D16-D0DA25C6C9F3}"/>
    <dgm:cxn modelId="{615B6A23-508B-4E12-AD70-0209A8D926FE}" type="presOf" srcId="{E7DB2BDC-8620-4B42-B67B-C856CADE4908}" destId="{75F15441-F493-4102-8CF5-C86418567C3A}" srcOrd="1" destOrd="0" presId="urn:microsoft.com/office/officeart/2005/8/layout/hProcess4"/>
    <dgm:cxn modelId="{ED666826-ACE6-4117-A183-8DA73C67CA46}" type="presOf" srcId="{B4309FBE-D294-404B-BB96-3F8EA89D56AF}" destId="{5F2E75D9-3810-4DA7-ADB3-27A466DE50CA}" srcOrd="1" destOrd="0" presId="urn:microsoft.com/office/officeart/2005/8/layout/hProcess4"/>
    <dgm:cxn modelId="{2EC64929-F44F-4B39-86ED-C2F2312BAC6D}" srcId="{4994EF74-55A0-4CD4-8F04-CA9AF8F04554}" destId="{69220D35-789F-4923-BFDB-61D7F05749E8}" srcOrd="0" destOrd="0" parTransId="{ED7D095E-D55B-4399-8CED-92D93D264385}" sibTransId="{7811FE38-41E4-4802-8650-CC1D0C7F9959}"/>
    <dgm:cxn modelId="{6D0D882A-7CCE-4960-BA28-040433C59753}" type="presOf" srcId="{0D48CD2E-803D-469C-A0F0-8E078D08FBF9}" destId="{A7448E45-B0D6-4B6B-989F-40E12384CF05}" srcOrd="0" destOrd="0" presId="urn:microsoft.com/office/officeart/2005/8/layout/hProcess4"/>
    <dgm:cxn modelId="{02A6CA2A-F90A-46E5-A3F2-9BECA093F5B4}" type="presOf" srcId="{48E81BB3-24DC-4947-87E3-FBD149FD00D8}" destId="{62173AFF-DF1B-4451-BC5A-A33A470B9238}" srcOrd="0" destOrd="0" presId="urn:microsoft.com/office/officeart/2005/8/layout/hProcess4"/>
    <dgm:cxn modelId="{70A15533-6873-4D7C-BE79-6B42F947BFE2}" srcId="{730C9C77-0790-48FE-85AE-5A193DA4CF74}" destId="{B4309FBE-D294-404B-BB96-3F8EA89D56AF}" srcOrd="0" destOrd="0" parTransId="{7EF13433-FB45-4EDE-8772-51722B162CBB}" sibTransId="{FE67C0B0-8D2F-4EB0-9068-1930751701BD}"/>
    <dgm:cxn modelId="{6CC7C439-7B74-4238-BDCB-998C185AA873}" type="presOf" srcId="{B505FFEE-ADA3-4F56-B808-BE1D1FB733BC}" destId="{C735AAEA-DCFD-4484-B8DC-D19C9D5DC41D}" srcOrd="1" destOrd="0" presId="urn:microsoft.com/office/officeart/2005/8/layout/hProcess4"/>
    <dgm:cxn modelId="{7FD5913F-36BF-4FC2-87C8-B632BE883B10}" type="presOf" srcId="{E12279AC-D83D-4B75-90F0-571D24211FF2}" destId="{2A1204E1-37E2-4E68-B0A7-FCFEF4AAE287}" srcOrd="1" destOrd="0" presId="urn:microsoft.com/office/officeart/2005/8/layout/hProcess4"/>
    <dgm:cxn modelId="{B3DF545D-7C77-44C2-961C-D8E3BC8A98A2}" srcId="{E91873B3-585F-46D6-A085-8F6483CBE1F6}" destId="{17CCBA59-8181-435D-8A9B-073006B757FF}" srcOrd="4" destOrd="0" parTransId="{A34C0864-2EFD-4B33-8BB4-1AF0ABF54196}" sibTransId="{F0F3DE3D-4080-4D0D-BAC4-426AE5CA4C26}"/>
    <dgm:cxn modelId="{A8133D41-79DD-49CE-AF77-DB2646D6E0BE}" type="presOf" srcId="{B9AC234C-21DD-49C6-A190-60AFFC3FB42F}" destId="{313A0AF8-5E6B-473F-858C-8BC6E91BC622}" srcOrd="0" destOrd="1" presId="urn:microsoft.com/office/officeart/2005/8/layout/hProcess4"/>
    <dgm:cxn modelId="{CA549462-087C-4B82-BBE8-BE799E759B4F}" type="presOf" srcId="{4293D078-E88A-4138-AF36-997E70FA68EC}" destId="{BBD11ABF-12B1-493E-8EEA-0D4E6D76DCF4}" srcOrd="0" destOrd="0" presId="urn:microsoft.com/office/officeart/2005/8/layout/hProcess4"/>
    <dgm:cxn modelId="{7562D564-E620-47EF-89D0-1FBA3349D3CB}" type="presOf" srcId="{9EB00E59-4AB3-4EF9-B0F7-D5D15CA9DC08}" destId="{53AE09FD-1600-4DD0-935F-3AFB36B7E2E4}" srcOrd="0" destOrd="0" presId="urn:microsoft.com/office/officeart/2005/8/layout/hProcess4"/>
    <dgm:cxn modelId="{0CECDE64-782D-4872-B380-7569E1B945B7}" srcId="{8E776CDC-6D6A-48E6-897F-0B67714B1A9A}" destId="{B9AC234C-21DD-49C6-A190-60AFFC3FB42F}" srcOrd="1" destOrd="0" parTransId="{70CAAE09-7206-4583-A0B6-762351F0F2D2}" sibTransId="{6FB78A20-D390-419F-9AD1-0D417644722A}"/>
    <dgm:cxn modelId="{F7599167-4941-42FC-84CE-FF13C2885B98}" srcId="{E91873B3-585F-46D6-A085-8F6483CBE1F6}" destId="{4293D078-E88A-4138-AF36-997E70FA68EC}" srcOrd="3" destOrd="0" parTransId="{F90CF856-8186-4219-80B1-D797BA9E2719}" sibTransId="{76EFD31C-E470-41A4-B751-7340D96381A4}"/>
    <dgm:cxn modelId="{306C9D4A-0136-4FCF-A25B-BFF5C57E6335}" type="presOf" srcId="{DF40DAC5-592F-4A16-B418-8E9DB5979B15}" destId="{63AB7595-0586-40E8-B473-04912910554C}" srcOrd="0" destOrd="0" presId="urn:microsoft.com/office/officeart/2005/8/layout/hProcess4"/>
    <dgm:cxn modelId="{E0DB006E-6321-466A-BC6A-7B94A4602C81}" type="presOf" srcId="{F0F3DE3D-4080-4D0D-BAC4-426AE5CA4C26}" destId="{89B3E5EF-9CFB-44C5-90FA-2A033E689732}" srcOrd="0" destOrd="0" presId="urn:microsoft.com/office/officeart/2005/8/layout/hProcess4"/>
    <dgm:cxn modelId="{032B9574-A2E9-4B6A-BE66-6B7D56F33247}" type="presOf" srcId="{4994EF74-55A0-4CD4-8F04-CA9AF8F04554}" destId="{9FC784A4-7797-4B56-9D14-CA99D3CCACF2}" srcOrd="0" destOrd="0" presId="urn:microsoft.com/office/officeart/2005/8/layout/hProcess4"/>
    <dgm:cxn modelId="{08128279-3AA0-4E0C-B1BD-608FDBC8109A}" type="presOf" srcId="{93A6D452-8F11-4000-BF78-7D0D5BF2CBD0}" destId="{65BE9ED6-FF6C-4064-80DE-67FF1076430C}" srcOrd="0" destOrd="0" presId="urn:microsoft.com/office/officeart/2005/8/layout/hProcess4"/>
    <dgm:cxn modelId="{1C30F659-904A-4034-93E3-25F4D5724B42}" type="presOf" srcId="{69220D35-789F-4923-BFDB-61D7F05749E8}" destId="{8CE0FA08-8298-4AA3-8AD3-3C79812603F0}" srcOrd="1" destOrd="0" presId="urn:microsoft.com/office/officeart/2005/8/layout/hProcess4"/>
    <dgm:cxn modelId="{7FCF6F7B-8175-4F17-8A9F-4250C8418AB5}" srcId="{E91873B3-585F-46D6-A085-8F6483CBE1F6}" destId="{9EB00E59-4AB3-4EF9-B0F7-D5D15CA9DC08}" srcOrd="6" destOrd="0" parTransId="{77E616A7-E9F3-4C1E-A46D-EB19E3ADF6E7}" sibTransId="{E3A7FD16-25DB-4CCF-A54D-AC8104FDF69A}"/>
    <dgm:cxn modelId="{60980180-0604-4B44-900D-EAFEA9F052B7}" srcId="{17CCBA59-8181-435D-8A9B-073006B757FF}" destId="{DF40DAC5-592F-4A16-B418-8E9DB5979B15}" srcOrd="0" destOrd="0" parTransId="{52F1E0E9-911E-40C9-92C4-7FF9C691167C}" sibTransId="{8E55EE02-1B81-4C9B-BEE4-A1408B92A3E6}"/>
    <dgm:cxn modelId="{FA641B89-F39E-4F56-B8C2-2605C8545262}" type="presOf" srcId="{69220D35-789F-4923-BFDB-61D7F05749E8}" destId="{2259F4D4-C8D0-4C4C-ABDC-4C31C7D07D16}" srcOrd="0" destOrd="0" presId="urn:microsoft.com/office/officeart/2005/8/layout/hProcess4"/>
    <dgm:cxn modelId="{521F5590-A9BA-4561-86A8-32635D6B2411}" type="presOf" srcId="{B4309FBE-D294-404B-BB96-3F8EA89D56AF}" destId="{4BA4E846-02EA-441E-9EB2-5B6B65334043}" srcOrd="0" destOrd="0" presId="urn:microsoft.com/office/officeart/2005/8/layout/hProcess4"/>
    <dgm:cxn modelId="{4780BC93-A0FA-43E3-8F87-7AE940C7F75F}" srcId="{93A6D452-8F11-4000-BF78-7D0D5BF2CBD0}" destId="{E7DB2BDC-8620-4B42-B67B-C856CADE4908}" srcOrd="0" destOrd="0" parTransId="{CF0EB0A4-DA85-4D39-9780-E5ED8D26A243}" sibTransId="{523A25D6-DE9F-40F0-B28F-DD272A66FF2E}"/>
    <dgm:cxn modelId="{1BF4A696-07F0-43C3-9C7D-237A894A6583}" srcId="{759C5E12-EF8B-4991-819D-31AB5DA4067F}" destId="{B505FFEE-ADA3-4F56-B808-BE1D1FB733BC}" srcOrd="0" destOrd="0" parTransId="{67AE4AB0-9929-44CE-BBE5-0B3DF455CC8F}" sibTransId="{9989B2DA-115F-459A-BEA3-B332DC2747E7}"/>
    <dgm:cxn modelId="{EDDEC19D-6C44-4FE4-9EF4-3D6ACA212F8A}" type="presOf" srcId="{730C9C77-0790-48FE-85AE-5A193DA4CF74}" destId="{A21654F9-72A2-4240-BBC0-1912FE272F21}" srcOrd="0" destOrd="0" presId="urn:microsoft.com/office/officeart/2005/8/layout/hProcess4"/>
    <dgm:cxn modelId="{02C5DAA0-149C-4B6B-B8A3-072873956023}" type="presOf" srcId="{04BD58EA-9790-43B1-AC89-97C1115AD895}" destId="{C405FB09-056E-4207-8CED-3C68C33A9920}" srcOrd="0" destOrd="0" presId="urn:microsoft.com/office/officeart/2005/8/layout/hProcess4"/>
    <dgm:cxn modelId="{4A3121AF-F2EC-4D7F-9D6C-CBA7E8942F2A}" type="presOf" srcId="{17CCBA59-8181-435D-8A9B-073006B757FF}" destId="{CA94648A-AB1F-47DA-A7B2-69BDB89A16C2}" srcOrd="0" destOrd="0" presId="urn:microsoft.com/office/officeart/2005/8/layout/hProcess4"/>
    <dgm:cxn modelId="{F324F0B6-6902-465F-BF8D-006224EEA70F}" type="presOf" srcId="{E7DB2BDC-8620-4B42-B67B-C856CADE4908}" destId="{3DDE7D1A-39E5-446B-B7E2-1D16AC47F880}" srcOrd="0" destOrd="0" presId="urn:microsoft.com/office/officeart/2005/8/layout/hProcess4"/>
    <dgm:cxn modelId="{F22CD0B7-4EC4-4C9E-A49C-D79CB7011C66}" srcId="{E91873B3-585F-46D6-A085-8F6483CBE1F6}" destId="{730C9C77-0790-48FE-85AE-5A193DA4CF74}" srcOrd="0" destOrd="0" parTransId="{8D596388-4891-4D60-B743-F3DD7C386C11}" sibTransId="{3964B1BA-3922-4548-8AEA-E4AB56785F10}"/>
    <dgm:cxn modelId="{81C594B8-EB3A-4B4A-ABD8-1A5FD8A7FBCC}" srcId="{E91873B3-585F-46D6-A085-8F6483CBE1F6}" destId="{93A6D452-8F11-4000-BF78-7D0D5BF2CBD0}" srcOrd="1" destOrd="0" parTransId="{65933825-8086-43E4-9543-335A86633B55}" sibTransId="{4E430457-AAE1-4C86-97B0-6E08A477B383}"/>
    <dgm:cxn modelId="{6A6BBCB9-6FA0-4E4F-A3BB-2020848EA910}" type="presOf" srcId="{B9AC234C-21DD-49C6-A190-60AFFC3FB42F}" destId="{C093E0D1-8FDE-4754-BD86-C303BFBBFA1B}" srcOrd="1" destOrd="1" presId="urn:microsoft.com/office/officeart/2005/8/layout/hProcess4"/>
    <dgm:cxn modelId="{FCE837BD-667C-4FC3-8437-9E6BEB6D1990}" srcId="{E91873B3-585F-46D6-A085-8F6483CBE1F6}" destId="{759C5E12-EF8B-4991-819D-31AB5DA4067F}" srcOrd="2" destOrd="0" parTransId="{CF8BF278-7078-4376-B599-4DDAC69041CB}" sibTransId="{0D48CD2E-803D-469C-A0F0-8E078D08FBF9}"/>
    <dgm:cxn modelId="{AB307FC2-2028-45BD-A735-16BA78602612}" type="presOf" srcId="{E3A7FD16-25DB-4CCF-A54D-AC8104FDF69A}" destId="{D6F89789-01C1-45E5-ACE2-4A094C4E41BE}" srcOrd="0" destOrd="0" presId="urn:microsoft.com/office/officeart/2005/8/layout/hProcess4"/>
    <dgm:cxn modelId="{292C7CCC-5DA5-4DE2-80B5-2D66CB844D66}" type="presOf" srcId="{E12279AC-D83D-4B75-90F0-571D24211FF2}" destId="{AB847D23-88CE-4285-A0A9-A802AAB1B436}" srcOrd="0" destOrd="0" presId="urn:microsoft.com/office/officeart/2005/8/layout/hProcess4"/>
    <dgm:cxn modelId="{B64A35D1-21E9-49A3-8DCB-4679C2858FE6}" srcId="{8E776CDC-6D6A-48E6-897F-0B67714B1A9A}" destId="{77144363-F4C7-4904-99C9-1627D47675C1}" srcOrd="0" destOrd="0" parTransId="{F84C8DB4-CDA0-46C4-A9E0-0D9FD766B72D}" sibTransId="{BCED5F66-B9DD-4068-8AFC-DC1FE707E575}"/>
    <dgm:cxn modelId="{2BC028D9-50E4-4D9A-A4BC-2200743C467E}" type="presOf" srcId="{3964B1BA-3922-4548-8AEA-E4AB56785F10}" destId="{FC4B560F-1843-415E-A1F5-767D0AA0E9FD}" srcOrd="0" destOrd="0" presId="urn:microsoft.com/office/officeart/2005/8/layout/hProcess4"/>
    <dgm:cxn modelId="{0E6F76E5-DAD3-428F-BC8C-7BAF74EEB981}" type="presOf" srcId="{B505FFEE-ADA3-4F56-B808-BE1D1FB733BC}" destId="{A52E112A-74DA-480F-BAA2-4ECE15390E29}" srcOrd="0" destOrd="0" presId="urn:microsoft.com/office/officeart/2005/8/layout/hProcess4"/>
    <dgm:cxn modelId="{AF0525E8-C805-4B97-BD2E-D33CF15217E9}" srcId="{E91873B3-585F-46D6-A085-8F6483CBE1F6}" destId="{8E776CDC-6D6A-48E6-897F-0B67714B1A9A}" srcOrd="7" destOrd="0" parTransId="{600F1EAB-A6FA-42D1-BD33-7EB8D0B720DE}" sibTransId="{F6E27906-D13D-4EB3-9923-3DD5F05B428B}"/>
    <dgm:cxn modelId="{45B562EB-8A57-4640-8BD7-DEDEA0472229}" type="presOf" srcId="{DF40DAC5-592F-4A16-B418-8E9DB5979B15}" destId="{4E2F87FF-17F8-410B-8A90-32CEC0F6DB9B}" srcOrd="1" destOrd="0" presId="urn:microsoft.com/office/officeart/2005/8/layout/hProcess4"/>
    <dgm:cxn modelId="{B6364BF4-193C-4103-BBA6-E3491129737A}" srcId="{E91873B3-585F-46D6-A085-8F6483CBE1F6}" destId="{4994EF74-55A0-4CD4-8F04-CA9AF8F04554}" srcOrd="5" destOrd="0" parTransId="{12108737-D763-4E92-B64F-BC8D29FEDFAC}" sibTransId="{48E81BB3-24DC-4947-87E3-FBD149FD00D8}"/>
    <dgm:cxn modelId="{40B01DF9-5981-490D-A572-5578198F99E4}" type="presOf" srcId="{759C5E12-EF8B-4991-819D-31AB5DA4067F}" destId="{50C9DBCF-E190-45BC-AFC3-8CF235879880}" srcOrd="0" destOrd="0" presId="urn:microsoft.com/office/officeart/2005/8/layout/hProcess4"/>
    <dgm:cxn modelId="{8C1E0DFE-56AA-4989-86F1-984C7F692836}" type="presOf" srcId="{8E776CDC-6D6A-48E6-897F-0B67714B1A9A}" destId="{4E750B24-2021-4849-B0A2-626FCFD23DC1}" srcOrd="0" destOrd="0" presId="urn:microsoft.com/office/officeart/2005/8/layout/hProcess4"/>
    <dgm:cxn modelId="{A5704429-6F78-413A-BE55-92B1FCC11DF8}" type="presParOf" srcId="{05665DDF-73FF-40C9-BF8C-931B65D5C881}" destId="{35AE5DC7-2667-45D7-9E9A-81E867A678FC}" srcOrd="0" destOrd="0" presId="urn:microsoft.com/office/officeart/2005/8/layout/hProcess4"/>
    <dgm:cxn modelId="{1E3318FC-BB33-4D07-B708-32612A27F12E}" type="presParOf" srcId="{05665DDF-73FF-40C9-BF8C-931B65D5C881}" destId="{C4BCE0EE-1703-4F88-A1AC-C99D555F9428}" srcOrd="1" destOrd="0" presId="urn:microsoft.com/office/officeart/2005/8/layout/hProcess4"/>
    <dgm:cxn modelId="{A88EC3F7-609F-4122-9B5D-58CFDE0B158F}" type="presParOf" srcId="{05665DDF-73FF-40C9-BF8C-931B65D5C881}" destId="{3D4F758F-390F-4B90-88E4-F9DF1E4637C0}" srcOrd="2" destOrd="0" presId="urn:microsoft.com/office/officeart/2005/8/layout/hProcess4"/>
    <dgm:cxn modelId="{B640161B-3F7B-4FB6-9FD9-88229F8ABCCC}" type="presParOf" srcId="{3D4F758F-390F-4B90-88E4-F9DF1E4637C0}" destId="{7552D681-87AD-4EEB-ADAC-42379C0842B3}" srcOrd="0" destOrd="0" presId="urn:microsoft.com/office/officeart/2005/8/layout/hProcess4"/>
    <dgm:cxn modelId="{36A9A495-1981-419A-A2B8-29A2E1E0883D}" type="presParOf" srcId="{7552D681-87AD-4EEB-ADAC-42379C0842B3}" destId="{1C710EBE-E309-42DA-AF33-FC9C67BD3AF1}" srcOrd="0" destOrd="0" presId="urn:microsoft.com/office/officeart/2005/8/layout/hProcess4"/>
    <dgm:cxn modelId="{DD044D27-BC8F-4523-B5D8-96943AB9C938}" type="presParOf" srcId="{7552D681-87AD-4EEB-ADAC-42379C0842B3}" destId="{4BA4E846-02EA-441E-9EB2-5B6B65334043}" srcOrd="1" destOrd="0" presId="urn:microsoft.com/office/officeart/2005/8/layout/hProcess4"/>
    <dgm:cxn modelId="{52808FAA-8603-4560-849C-8214A0A7DB8B}" type="presParOf" srcId="{7552D681-87AD-4EEB-ADAC-42379C0842B3}" destId="{5F2E75D9-3810-4DA7-ADB3-27A466DE50CA}" srcOrd="2" destOrd="0" presId="urn:microsoft.com/office/officeart/2005/8/layout/hProcess4"/>
    <dgm:cxn modelId="{44DAF516-E4AA-445B-95E2-3D3C08EA02CA}" type="presParOf" srcId="{7552D681-87AD-4EEB-ADAC-42379C0842B3}" destId="{A21654F9-72A2-4240-BBC0-1912FE272F21}" srcOrd="3" destOrd="0" presId="urn:microsoft.com/office/officeart/2005/8/layout/hProcess4"/>
    <dgm:cxn modelId="{92686C58-D42F-41CA-ADEF-54582B33AC54}" type="presParOf" srcId="{7552D681-87AD-4EEB-ADAC-42379C0842B3}" destId="{DD3A9A6C-C074-4B31-87BA-6B60EE481E7F}" srcOrd="4" destOrd="0" presId="urn:microsoft.com/office/officeart/2005/8/layout/hProcess4"/>
    <dgm:cxn modelId="{14323D8A-B0FD-45F0-B874-7B1843435C5A}" type="presParOf" srcId="{3D4F758F-390F-4B90-88E4-F9DF1E4637C0}" destId="{FC4B560F-1843-415E-A1F5-767D0AA0E9FD}" srcOrd="1" destOrd="0" presId="urn:microsoft.com/office/officeart/2005/8/layout/hProcess4"/>
    <dgm:cxn modelId="{0E4809F6-278D-4AA7-A053-03616FDF2712}" type="presParOf" srcId="{3D4F758F-390F-4B90-88E4-F9DF1E4637C0}" destId="{AF95BC25-CBFA-4029-9555-560CC5617351}" srcOrd="2" destOrd="0" presId="urn:microsoft.com/office/officeart/2005/8/layout/hProcess4"/>
    <dgm:cxn modelId="{8170526B-EB7C-4E10-A244-43344E138190}" type="presParOf" srcId="{AF95BC25-CBFA-4029-9555-560CC5617351}" destId="{A46C2792-A55B-4D22-8E40-BE8C898728D8}" srcOrd="0" destOrd="0" presId="urn:microsoft.com/office/officeart/2005/8/layout/hProcess4"/>
    <dgm:cxn modelId="{63994680-0448-4FFB-9A6D-8C3F4DEE0F2E}" type="presParOf" srcId="{AF95BC25-CBFA-4029-9555-560CC5617351}" destId="{3DDE7D1A-39E5-446B-B7E2-1D16AC47F880}" srcOrd="1" destOrd="0" presId="urn:microsoft.com/office/officeart/2005/8/layout/hProcess4"/>
    <dgm:cxn modelId="{622DC321-473E-4464-A405-B0817B96A0B5}" type="presParOf" srcId="{AF95BC25-CBFA-4029-9555-560CC5617351}" destId="{75F15441-F493-4102-8CF5-C86418567C3A}" srcOrd="2" destOrd="0" presId="urn:microsoft.com/office/officeart/2005/8/layout/hProcess4"/>
    <dgm:cxn modelId="{672437E8-4E6C-4508-BB74-3D09588CFB5C}" type="presParOf" srcId="{AF95BC25-CBFA-4029-9555-560CC5617351}" destId="{65BE9ED6-FF6C-4064-80DE-67FF1076430C}" srcOrd="3" destOrd="0" presId="urn:microsoft.com/office/officeart/2005/8/layout/hProcess4"/>
    <dgm:cxn modelId="{99D42280-2465-4CE4-BAEC-7FF987AC4F46}" type="presParOf" srcId="{AF95BC25-CBFA-4029-9555-560CC5617351}" destId="{60EB931B-DEF0-4854-93D0-1B05E3BBC7FC}" srcOrd="4" destOrd="0" presId="urn:microsoft.com/office/officeart/2005/8/layout/hProcess4"/>
    <dgm:cxn modelId="{DB7DCF71-FB23-461A-9857-2FFDFCF65DC9}" type="presParOf" srcId="{3D4F758F-390F-4B90-88E4-F9DF1E4637C0}" destId="{52422E86-8CFA-42A7-B6B7-86919BC00559}" srcOrd="3" destOrd="0" presId="urn:microsoft.com/office/officeart/2005/8/layout/hProcess4"/>
    <dgm:cxn modelId="{0FA3DA0A-9DC4-47CD-B408-78EE98E1189A}" type="presParOf" srcId="{3D4F758F-390F-4B90-88E4-F9DF1E4637C0}" destId="{7350BF4A-C442-4843-BE82-ED38FE257419}" srcOrd="4" destOrd="0" presId="urn:microsoft.com/office/officeart/2005/8/layout/hProcess4"/>
    <dgm:cxn modelId="{8D78F94F-B60B-42B2-95FE-996D147BC708}" type="presParOf" srcId="{7350BF4A-C442-4843-BE82-ED38FE257419}" destId="{6A2324C0-6039-443B-A181-49C87F8D9036}" srcOrd="0" destOrd="0" presId="urn:microsoft.com/office/officeart/2005/8/layout/hProcess4"/>
    <dgm:cxn modelId="{9B9977DF-562A-4135-BCB7-494FD72BDD23}" type="presParOf" srcId="{7350BF4A-C442-4843-BE82-ED38FE257419}" destId="{A52E112A-74DA-480F-BAA2-4ECE15390E29}" srcOrd="1" destOrd="0" presId="urn:microsoft.com/office/officeart/2005/8/layout/hProcess4"/>
    <dgm:cxn modelId="{C5BE51B5-C23D-4736-8F4E-D83FB06BEC2B}" type="presParOf" srcId="{7350BF4A-C442-4843-BE82-ED38FE257419}" destId="{C735AAEA-DCFD-4484-B8DC-D19C9D5DC41D}" srcOrd="2" destOrd="0" presId="urn:microsoft.com/office/officeart/2005/8/layout/hProcess4"/>
    <dgm:cxn modelId="{BD0F20A0-77DE-49A8-A998-220889E0F222}" type="presParOf" srcId="{7350BF4A-C442-4843-BE82-ED38FE257419}" destId="{50C9DBCF-E190-45BC-AFC3-8CF235879880}" srcOrd="3" destOrd="0" presId="urn:microsoft.com/office/officeart/2005/8/layout/hProcess4"/>
    <dgm:cxn modelId="{A9BD89BA-EE96-4F78-A89F-4D9F67DD38FC}" type="presParOf" srcId="{7350BF4A-C442-4843-BE82-ED38FE257419}" destId="{2F9EA36E-F1CC-47CB-8B96-C3AA690BBFDF}" srcOrd="4" destOrd="0" presId="urn:microsoft.com/office/officeart/2005/8/layout/hProcess4"/>
    <dgm:cxn modelId="{9ADCB5A9-5B12-4A1D-9C0E-9240030C1511}" type="presParOf" srcId="{3D4F758F-390F-4B90-88E4-F9DF1E4637C0}" destId="{A7448E45-B0D6-4B6B-989F-40E12384CF05}" srcOrd="5" destOrd="0" presId="urn:microsoft.com/office/officeart/2005/8/layout/hProcess4"/>
    <dgm:cxn modelId="{34F8938D-6B6B-4A1B-B31E-94CE87BEB16C}" type="presParOf" srcId="{3D4F758F-390F-4B90-88E4-F9DF1E4637C0}" destId="{314398DC-0842-4A26-BA77-23A6B00D2F2F}" srcOrd="6" destOrd="0" presId="urn:microsoft.com/office/officeart/2005/8/layout/hProcess4"/>
    <dgm:cxn modelId="{6785231E-3A63-497A-85C5-5E2F0165DBF9}" type="presParOf" srcId="{314398DC-0842-4A26-BA77-23A6B00D2F2F}" destId="{FE3AC78C-9AFB-463F-B005-FA172C10340F}" srcOrd="0" destOrd="0" presId="urn:microsoft.com/office/officeart/2005/8/layout/hProcess4"/>
    <dgm:cxn modelId="{E1C01762-ED8D-40C6-93E0-A456A90223C5}" type="presParOf" srcId="{314398DC-0842-4A26-BA77-23A6B00D2F2F}" destId="{C405FB09-056E-4207-8CED-3C68C33A9920}" srcOrd="1" destOrd="0" presId="urn:microsoft.com/office/officeart/2005/8/layout/hProcess4"/>
    <dgm:cxn modelId="{F682357C-6941-4DB9-8445-709D769DE70C}" type="presParOf" srcId="{314398DC-0842-4A26-BA77-23A6B00D2F2F}" destId="{D34B8BD6-61FC-4155-B60B-4CF1647EC912}" srcOrd="2" destOrd="0" presId="urn:microsoft.com/office/officeart/2005/8/layout/hProcess4"/>
    <dgm:cxn modelId="{EBFC2024-6CD1-4291-98D4-531ADD7689B9}" type="presParOf" srcId="{314398DC-0842-4A26-BA77-23A6B00D2F2F}" destId="{BBD11ABF-12B1-493E-8EEA-0D4E6D76DCF4}" srcOrd="3" destOrd="0" presId="urn:microsoft.com/office/officeart/2005/8/layout/hProcess4"/>
    <dgm:cxn modelId="{1793C4AD-A72A-473A-8D10-9A250769FD63}" type="presParOf" srcId="{314398DC-0842-4A26-BA77-23A6B00D2F2F}" destId="{0A39FA68-B070-40C3-98CF-E5F40E9BEE12}" srcOrd="4" destOrd="0" presId="urn:microsoft.com/office/officeart/2005/8/layout/hProcess4"/>
    <dgm:cxn modelId="{73F34D6A-DE2D-474A-9647-584F39C5DE9F}" type="presParOf" srcId="{3D4F758F-390F-4B90-88E4-F9DF1E4637C0}" destId="{CD2BD4BE-EC56-4905-AF90-F7A28BC28642}" srcOrd="7" destOrd="0" presId="urn:microsoft.com/office/officeart/2005/8/layout/hProcess4"/>
    <dgm:cxn modelId="{ED54C76B-D40E-4931-9511-553B6CB0A0C4}" type="presParOf" srcId="{3D4F758F-390F-4B90-88E4-F9DF1E4637C0}" destId="{0B50B1EB-1CDC-4744-8C0A-C0052086A5EC}" srcOrd="8" destOrd="0" presId="urn:microsoft.com/office/officeart/2005/8/layout/hProcess4"/>
    <dgm:cxn modelId="{4AEEB95D-CCDF-48D8-AF82-1548A1EB052A}" type="presParOf" srcId="{0B50B1EB-1CDC-4744-8C0A-C0052086A5EC}" destId="{835E5AA7-B1D1-42A6-9EA0-66E89FA1159A}" srcOrd="0" destOrd="0" presId="urn:microsoft.com/office/officeart/2005/8/layout/hProcess4"/>
    <dgm:cxn modelId="{F2DCFD94-333C-4E5E-A6E1-3B06AB31462C}" type="presParOf" srcId="{0B50B1EB-1CDC-4744-8C0A-C0052086A5EC}" destId="{63AB7595-0586-40E8-B473-04912910554C}" srcOrd="1" destOrd="0" presId="urn:microsoft.com/office/officeart/2005/8/layout/hProcess4"/>
    <dgm:cxn modelId="{63160CE8-4B90-4AA1-A498-F999D667D62B}" type="presParOf" srcId="{0B50B1EB-1CDC-4744-8C0A-C0052086A5EC}" destId="{4E2F87FF-17F8-410B-8A90-32CEC0F6DB9B}" srcOrd="2" destOrd="0" presId="urn:microsoft.com/office/officeart/2005/8/layout/hProcess4"/>
    <dgm:cxn modelId="{0F198AD3-AF2F-4130-99DC-43616F6519AE}" type="presParOf" srcId="{0B50B1EB-1CDC-4744-8C0A-C0052086A5EC}" destId="{CA94648A-AB1F-47DA-A7B2-69BDB89A16C2}" srcOrd="3" destOrd="0" presId="urn:microsoft.com/office/officeart/2005/8/layout/hProcess4"/>
    <dgm:cxn modelId="{8E59EB7B-84D8-4AAD-BDAB-0E9AB0D574E0}" type="presParOf" srcId="{0B50B1EB-1CDC-4744-8C0A-C0052086A5EC}" destId="{8D670208-741D-4D6D-AD6B-4EB8E8F36ADB}" srcOrd="4" destOrd="0" presId="urn:microsoft.com/office/officeart/2005/8/layout/hProcess4"/>
    <dgm:cxn modelId="{65DC400D-FC3F-4183-BFEF-794EF7612FEE}" type="presParOf" srcId="{3D4F758F-390F-4B90-88E4-F9DF1E4637C0}" destId="{89B3E5EF-9CFB-44C5-90FA-2A033E689732}" srcOrd="9" destOrd="0" presId="urn:microsoft.com/office/officeart/2005/8/layout/hProcess4"/>
    <dgm:cxn modelId="{C05F7BCC-D499-48CF-BE36-7FDB4A54E30F}" type="presParOf" srcId="{3D4F758F-390F-4B90-88E4-F9DF1E4637C0}" destId="{B3333E22-6B59-48A0-ADD4-76F2951DEA18}" srcOrd="10" destOrd="0" presId="urn:microsoft.com/office/officeart/2005/8/layout/hProcess4"/>
    <dgm:cxn modelId="{A6270AE5-B8D8-4B18-A850-56CCE9115EE7}" type="presParOf" srcId="{B3333E22-6B59-48A0-ADD4-76F2951DEA18}" destId="{C28FAB9E-EA83-4A1E-BB5D-D7D389230B98}" srcOrd="0" destOrd="0" presId="urn:microsoft.com/office/officeart/2005/8/layout/hProcess4"/>
    <dgm:cxn modelId="{C78FA68E-4E9A-4536-B446-1F04946057DE}" type="presParOf" srcId="{B3333E22-6B59-48A0-ADD4-76F2951DEA18}" destId="{2259F4D4-C8D0-4C4C-ABDC-4C31C7D07D16}" srcOrd="1" destOrd="0" presId="urn:microsoft.com/office/officeart/2005/8/layout/hProcess4"/>
    <dgm:cxn modelId="{7A6FBBF5-5B48-4448-A639-F2387B4CB487}" type="presParOf" srcId="{B3333E22-6B59-48A0-ADD4-76F2951DEA18}" destId="{8CE0FA08-8298-4AA3-8AD3-3C79812603F0}" srcOrd="2" destOrd="0" presId="urn:microsoft.com/office/officeart/2005/8/layout/hProcess4"/>
    <dgm:cxn modelId="{4CB4887D-56B8-48C7-A148-4D346121A71E}" type="presParOf" srcId="{B3333E22-6B59-48A0-ADD4-76F2951DEA18}" destId="{9FC784A4-7797-4B56-9D14-CA99D3CCACF2}" srcOrd="3" destOrd="0" presId="urn:microsoft.com/office/officeart/2005/8/layout/hProcess4"/>
    <dgm:cxn modelId="{AB51FB49-29BD-43C3-8502-745F0B3C6B79}" type="presParOf" srcId="{B3333E22-6B59-48A0-ADD4-76F2951DEA18}" destId="{FCFD0599-A4E2-4A1E-8FAC-14C4983E858C}" srcOrd="4" destOrd="0" presId="urn:microsoft.com/office/officeart/2005/8/layout/hProcess4"/>
    <dgm:cxn modelId="{15D23A5F-5642-4E10-B41D-FA45DDE137F2}" type="presParOf" srcId="{3D4F758F-390F-4B90-88E4-F9DF1E4637C0}" destId="{62173AFF-DF1B-4451-BC5A-A33A470B9238}" srcOrd="11" destOrd="0" presId="urn:microsoft.com/office/officeart/2005/8/layout/hProcess4"/>
    <dgm:cxn modelId="{93063E59-AA78-4878-8B79-43B234D19B45}" type="presParOf" srcId="{3D4F758F-390F-4B90-88E4-F9DF1E4637C0}" destId="{EA9EC182-1492-41D0-976B-731F28C8DA78}" srcOrd="12" destOrd="0" presId="urn:microsoft.com/office/officeart/2005/8/layout/hProcess4"/>
    <dgm:cxn modelId="{94E67ABB-16BF-453F-8B66-03501B6DAA51}" type="presParOf" srcId="{EA9EC182-1492-41D0-976B-731F28C8DA78}" destId="{C9F913F0-74FE-41A7-B612-EC5DE846DD2D}" srcOrd="0" destOrd="0" presId="urn:microsoft.com/office/officeart/2005/8/layout/hProcess4"/>
    <dgm:cxn modelId="{60ACB5FE-BB7E-44CA-9215-136E6C9D3EE2}" type="presParOf" srcId="{EA9EC182-1492-41D0-976B-731F28C8DA78}" destId="{AB847D23-88CE-4285-A0A9-A802AAB1B436}" srcOrd="1" destOrd="0" presId="urn:microsoft.com/office/officeart/2005/8/layout/hProcess4"/>
    <dgm:cxn modelId="{B0ED8134-6139-4898-BA67-8664ECAB9F90}" type="presParOf" srcId="{EA9EC182-1492-41D0-976B-731F28C8DA78}" destId="{2A1204E1-37E2-4E68-B0A7-FCFEF4AAE287}" srcOrd="2" destOrd="0" presId="urn:microsoft.com/office/officeart/2005/8/layout/hProcess4"/>
    <dgm:cxn modelId="{3D5BDD9E-9F61-459D-A651-048D04D8C16A}" type="presParOf" srcId="{EA9EC182-1492-41D0-976B-731F28C8DA78}" destId="{53AE09FD-1600-4DD0-935F-3AFB36B7E2E4}" srcOrd="3" destOrd="0" presId="urn:microsoft.com/office/officeart/2005/8/layout/hProcess4"/>
    <dgm:cxn modelId="{C60FA30F-66BD-493D-9E39-0E40AF3AE09C}" type="presParOf" srcId="{EA9EC182-1492-41D0-976B-731F28C8DA78}" destId="{7C1A5E0B-4D15-4234-BEEE-6D07E437E850}" srcOrd="4" destOrd="0" presId="urn:microsoft.com/office/officeart/2005/8/layout/hProcess4"/>
    <dgm:cxn modelId="{AA80D29E-AE33-4DED-90EB-74D3C82517EF}" type="presParOf" srcId="{3D4F758F-390F-4B90-88E4-F9DF1E4637C0}" destId="{D6F89789-01C1-45E5-ACE2-4A094C4E41BE}" srcOrd="13" destOrd="0" presId="urn:microsoft.com/office/officeart/2005/8/layout/hProcess4"/>
    <dgm:cxn modelId="{4BA37D9E-4092-40AF-B0AD-60E467985004}" type="presParOf" srcId="{3D4F758F-390F-4B90-88E4-F9DF1E4637C0}" destId="{256016F0-9F55-474D-89C9-17F8D74FA157}" srcOrd="14" destOrd="0" presId="urn:microsoft.com/office/officeart/2005/8/layout/hProcess4"/>
    <dgm:cxn modelId="{F7279555-5E79-4F4E-85D5-16A60E6ED10B}" type="presParOf" srcId="{256016F0-9F55-474D-89C9-17F8D74FA157}" destId="{3E63C36E-2449-4600-970C-C77806DF312D}" srcOrd="0" destOrd="0" presId="urn:microsoft.com/office/officeart/2005/8/layout/hProcess4"/>
    <dgm:cxn modelId="{2F7631B4-04D9-43B7-B59D-50D5574EBA88}" type="presParOf" srcId="{256016F0-9F55-474D-89C9-17F8D74FA157}" destId="{313A0AF8-5E6B-473F-858C-8BC6E91BC622}" srcOrd="1" destOrd="0" presId="urn:microsoft.com/office/officeart/2005/8/layout/hProcess4"/>
    <dgm:cxn modelId="{01E89152-AD55-476B-BF1A-5E32FC311F81}" type="presParOf" srcId="{256016F0-9F55-474D-89C9-17F8D74FA157}" destId="{C093E0D1-8FDE-4754-BD86-C303BFBBFA1B}" srcOrd="2" destOrd="0" presId="urn:microsoft.com/office/officeart/2005/8/layout/hProcess4"/>
    <dgm:cxn modelId="{C133DDA4-171F-43FF-AD37-92E62F0102EF}" type="presParOf" srcId="{256016F0-9F55-474D-89C9-17F8D74FA157}" destId="{4E750B24-2021-4849-B0A2-626FCFD23DC1}" srcOrd="3" destOrd="0" presId="urn:microsoft.com/office/officeart/2005/8/layout/hProcess4"/>
    <dgm:cxn modelId="{C00C05A1-7E09-4C45-B5DF-F9C50DAE2119}" type="presParOf" srcId="{256016F0-9F55-474D-89C9-17F8D74FA157}" destId="{3E265E6A-CE8D-489F-B2AB-9D674693F180}" srcOrd="4" destOrd="0" presId="urn:microsoft.com/office/officeart/2005/8/layout/hProcess4"/>
  </dgm:cxnLst>
  <dgm:bg/>
  <dgm:whole/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9D9B04BA-C190-4F87-BBD4-A2AAAB72CFB9}" type="doc">
      <dgm:prSet loTypeId="urn:microsoft.com/office/officeart/2005/8/layout/venn3" loCatId="relationship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sv-SE"/>
        </a:p>
      </dgm:t>
    </dgm:pt>
    <dgm:pt modelId="{0ACC62D9-4A30-461E-9346-E0A3353582D7}">
      <dgm:prSet/>
      <dgm:spPr/>
      <dgm:t>
        <a:bodyPr/>
        <a:lstStyle/>
        <a:p>
          <a:r>
            <a:rPr lang="sv-SE" dirty="0"/>
            <a:t>FYSISKT</a:t>
          </a:r>
        </a:p>
      </dgm:t>
    </dgm:pt>
    <dgm:pt modelId="{3BF567A4-8737-46E7-BD61-B4E329B36F59}" type="parTrans" cxnId="{746E1638-B5E7-485E-8DAA-F5A3C81B95E0}">
      <dgm:prSet/>
      <dgm:spPr/>
      <dgm:t>
        <a:bodyPr/>
        <a:lstStyle/>
        <a:p>
          <a:endParaRPr lang="sv-SE"/>
        </a:p>
      </dgm:t>
    </dgm:pt>
    <dgm:pt modelId="{8C589274-AFD8-4CF6-A441-449E41715A5A}" type="sibTrans" cxnId="{746E1638-B5E7-485E-8DAA-F5A3C81B95E0}">
      <dgm:prSet/>
      <dgm:spPr/>
      <dgm:t>
        <a:bodyPr/>
        <a:lstStyle/>
        <a:p>
          <a:endParaRPr lang="sv-SE"/>
        </a:p>
      </dgm:t>
    </dgm:pt>
    <dgm:pt modelId="{6BA611BB-A91E-4B65-964F-6BE6B4ACCDCA}">
      <dgm:prSet/>
      <dgm:spPr/>
      <dgm:t>
        <a:bodyPr/>
        <a:lstStyle/>
        <a:p>
          <a:r>
            <a:rPr lang="sv-SE" dirty="0"/>
            <a:t>LIVSSTIL</a:t>
          </a:r>
        </a:p>
      </dgm:t>
    </dgm:pt>
    <dgm:pt modelId="{53E7A64D-FB51-4235-A885-17DC96C53840}" type="parTrans" cxnId="{D827CCB1-0E19-435A-A2A8-D996D85D2EA4}">
      <dgm:prSet/>
      <dgm:spPr/>
      <dgm:t>
        <a:bodyPr/>
        <a:lstStyle/>
        <a:p>
          <a:endParaRPr lang="sv-SE"/>
        </a:p>
      </dgm:t>
    </dgm:pt>
    <dgm:pt modelId="{43DDA771-C4D5-4BD7-878D-EFE406676BB3}" type="sibTrans" cxnId="{D827CCB1-0E19-435A-A2A8-D996D85D2EA4}">
      <dgm:prSet/>
      <dgm:spPr/>
      <dgm:t>
        <a:bodyPr/>
        <a:lstStyle/>
        <a:p>
          <a:endParaRPr lang="sv-SE"/>
        </a:p>
      </dgm:t>
    </dgm:pt>
    <dgm:pt modelId="{3A697344-E638-4500-86DA-9E2D6929CB20}">
      <dgm:prSet/>
      <dgm:spPr/>
      <dgm:t>
        <a:bodyPr/>
        <a:lstStyle/>
        <a:p>
          <a:r>
            <a:rPr lang="sv-SE" dirty="0"/>
            <a:t>SOCIALT</a:t>
          </a:r>
        </a:p>
      </dgm:t>
    </dgm:pt>
    <dgm:pt modelId="{7A1E042E-0FC8-42F4-A42C-36100C669199}" type="parTrans" cxnId="{01613390-D412-4EA1-A502-8675C6A63919}">
      <dgm:prSet/>
      <dgm:spPr/>
      <dgm:t>
        <a:bodyPr/>
        <a:lstStyle/>
        <a:p>
          <a:endParaRPr lang="sv-SE"/>
        </a:p>
      </dgm:t>
    </dgm:pt>
    <dgm:pt modelId="{9AC976E1-9546-46C7-A90D-2793E6C0A74A}" type="sibTrans" cxnId="{01613390-D412-4EA1-A502-8675C6A63919}">
      <dgm:prSet/>
      <dgm:spPr/>
      <dgm:t>
        <a:bodyPr/>
        <a:lstStyle/>
        <a:p>
          <a:endParaRPr lang="sv-SE"/>
        </a:p>
      </dgm:t>
    </dgm:pt>
    <dgm:pt modelId="{DCABC56B-A7C5-433B-8085-350DADF31AE2}">
      <dgm:prSet/>
      <dgm:spPr/>
      <dgm:t>
        <a:bodyPr/>
        <a:lstStyle/>
        <a:p>
          <a:r>
            <a:rPr lang="sv-SE" dirty="0"/>
            <a:t>MENTALT</a:t>
          </a:r>
        </a:p>
      </dgm:t>
    </dgm:pt>
    <dgm:pt modelId="{43A3DC02-0FE6-4989-8D4C-DE1A11D0F5C4}" type="parTrans" cxnId="{04F5E781-349B-4972-961B-0EBEA02EE91D}">
      <dgm:prSet/>
      <dgm:spPr/>
      <dgm:t>
        <a:bodyPr/>
        <a:lstStyle/>
        <a:p>
          <a:endParaRPr lang="sv-SE"/>
        </a:p>
      </dgm:t>
    </dgm:pt>
    <dgm:pt modelId="{FEC34AF4-D3BD-473F-A8FE-B50B75B8337A}" type="sibTrans" cxnId="{04F5E781-349B-4972-961B-0EBEA02EE91D}">
      <dgm:prSet/>
      <dgm:spPr/>
      <dgm:t>
        <a:bodyPr/>
        <a:lstStyle/>
        <a:p>
          <a:endParaRPr lang="sv-SE"/>
        </a:p>
      </dgm:t>
    </dgm:pt>
    <dgm:pt modelId="{58D92B66-45DC-4418-AE55-50E522278FFE}">
      <dgm:prSet/>
      <dgm:spPr/>
      <dgm:t>
        <a:bodyPr/>
        <a:lstStyle/>
        <a:p>
          <a:r>
            <a:rPr lang="sv-SE" dirty="0"/>
            <a:t>STRATEGISKT</a:t>
          </a:r>
        </a:p>
      </dgm:t>
    </dgm:pt>
    <dgm:pt modelId="{9185C930-8A22-4846-9289-40D063419B03}" type="parTrans" cxnId="{30494821-8B2D-4475-B407-149F0996B262}">
      <dgm:prSet/>
      <dgm:spPr/>
      <dgm:t>
        <a:bodyPr/>
        <a:lstStyle/>
        <a:p>
          <a:endParaRPr lang="sv-SE"/>
        </a:p>
      </dgm:t>
    </dgm:pt>
    <dgm:pt modelId="{C2770769-8BF5-430E-81F7-70C3B9862242}" type="sibTrans" cxnId="{30494821-8B2D-4475-B407-149F0996B262}">
      <dgm:prSet/>
      <dgm:spPr/>
      <dgm:t>
        <a:bodyPr/>
        <a:lstStyle/>
        <a:p>
          <a:endParaRPr lang="sv-SE"/>
        </a:p>
      </dgm:t>
    </dgm:pt>
    <dgm:pt modelId="{401C4033-77EF-4926-96E9-181518F60B3C}">
      <dgm:prSet/>
      <dgm:spPr/>
      <dgm:t>
        <a:bodyPr/>
        <a:lstStyle/>
        <a:p>
          <a:r>
            <a:rPr lang="sv-SE" dirty="0"/>
            <a:t>TEKNISKT</a:t>
          </a:r>
        </a:p>
      </dgm:t>
    </dgm:pt>
    <dgm:pt modelId="{5BA168D2-CD16-4F29-86E4-1111729F7820}" type="parTrans" cxnId="{C4484648-9765-4ED2-8955-BE8EA91C57D3}">
      <dgm:prSet/>
      <dgm:spPr/>
      <dgm:t>
        <a:bodyPr/>
        <a:lstStyle/>
        <a:p>
          <a:endParaRPr lang="sv-SE"/>
        </a:p>
      </dgm:t>
    </dgm:pt>
    <dgm:pt modelId="{B88FEF64-7D13-469B-89DF-FD967875B04C}" type="sibTrans" cxnId="{C4484648-9765-4ED2-8955-BE8EA91C57D3}">
      <dgm:prSet/>
      <dgm:spPr/>
      <dgm:t>
        <a:bodyPr/>
        <a:lstStyle/>
        <a:p>
          <a:endParaRPr lang="sv-SE"/>
        </a:p>
      </dgm:t>
    </dgm:pt>
    <dgm:pt modelId="{7006B73C-B46F-460C-AB6B-25B0F711436A}" type="pres">
      <dgm:prSet presAssocID="{9D9B04BA-C190-4F87-BBD4-A2AAAB72CFB9}" presName="Name0" presStyleCnt="0">
        <dgm:presLayoutVars>
          <dgm:dir/>
          <dgm:resizeHandles val="exact"/>
        </dgm:presLayoutVars>
      </dgm:prSet>
      <dgm:spPr/>
    </dgm:pt>
    <dgm:pt modelId="{F008C869-131F-4522-BE85-CF7EAD941325}" type="pres">
      <dgm:prSet presAssocID="{0ACC62D9-4A30-461E-9346-E0A3353582D7}" presName="Name5" presStyleLbl="vennNode1" presStyleIdx="0" presStyleCnt="6">
        <dgm:presLayoutVars>
          <dgm:bulletEnabled val="1"/>
        </dgm:presLayoutVars>
      </dgm:prSet>
      <dgm:spPr/>
    </dgm:pt>
    <dgm:pt modelId="{F7667920-7828-4950-8ACD-5A61EBF24478}" type="pres">
      <dgm:prSet presAssocID="{8C589274-AFD8-4CF6-A441-449E41715A5A}" presName="space" presStyleCnt="0"/>
      <dgm:spPr/>
    </dgm:pt>
    <dgm:pt modelId="{4789091E-4086-41C9-B82F-7A8EBCDCB02D}" type="pres">
      <dgm:prSet presAssocID="{6BA611BB-A91E-4B65-964F-6BE6B4ACCDCA}" presName="Name5" presStyleLbl="vennNode1" presStyleIdx="1" presStyleCnt="6">
        <dgm:presLayoutVars>
          <dgm:bulletEnabled val="1"/>
        </dgm:presLayoutVars>
      </dgm:prSet>
      <dgm:spPr/>
    </dgm:pt>
    <dgm:pt modelId="{37A33B2F-C405-4307-973B-2A790AEE242B}" type="pres">
      <dgm:prSet presAssocID="{43DDA771-C4D5-4BD7-878D-EFE406676BB3}" presName="space" presStyleCnt="0"/>
      <dgm:spPr/>
    </dgm:pt>
    <dgm:pt modelId="{B450216F-B924-4A40-8B11-FA0C6091F755}" type="pres">
      <dgm:prSet presAssocID="{3A697344-E638-4500-86DA-9E2D6929CB20}" presName="Name5" presStyleLbl="vennNode1" presStyleIdx="2" presStyleCnt="6">
        <dgm:presLayoutVars>
          <dgm:bulletEnabled val="1"/>
        </dgm:presLayoutVars>
      </dgm:prSet>
      <dgm:spPr/>
    </dgm:pt>
    <dgm:pt modelId="{2B19417C-CEB6-475C-8A14-36142A2267F9}" type="pres">
      <dgm:prSet presAssocID="{9AC976E1-9546-46C7-A90D-2793E6C0A74A}" presName="space" presStyleCnt="0"/>
      <dgm:spPr/>
    </dgm:pt>
    <dgm:pt modelId="{1FC57C50-AB3A-49F2-9CF5-090E0B5CC46F}" type="pres">
      <dgm:prSet presAssocID="{DCABC56B-A7C5-433B-8085-350DADF31AE2}" presName="Name5" presStyleLbl="vennNode1" presStyleIdx="3" presStyleCnt="6">
        <dgm:presLayoutVars>
          <dgm:bulletEnabled val="1"/>
        </dgm:presLayoutVars>
      </dgm:prSet>
      <dgm:spPr/>
    </dgm:pt>
    <dgm:pt modelId="{1769AC82-2D42-436C-9C07-68BF8ECDAED2}" type="pres">
      <dgm:prSet presAssocID="{FEC34AF4-D3BD-473F-A8FE-B50B75B8337A}" presName="space" presStyleCnt="0"/>
      <dgm:spPr/>
    </dgm:pt>
    <dgm:pt modelId="{6B5D9782-B8BA-4590-92F8-82D40EC625F5}" type="pres">
      <dgm:prSet presAssocID="{58D92B66-45DC-4418-AE55-50E522278FFE}" presName="Name5" presStyleLbl="vennNode1" presStyleIdx="4" presStyleCnt="6">
        <dgm:presLayoutVars>
          <dgm:bulletEnabled val="1"/>
        </dgm:presLayoutVars>
      </dgm:prSet>
      <dgm:spPr/>
    </dgm:pt>
    <dgm:pt modelId="{E653ECA7-341C-4673-91D5-93F2DBCA569C}" type="pres">
      <dgm:prSet presAssocID="{C2770769-8BF5-430E-81F7-70C3B9862242}" presName="space" presStyleCnt="0"/>
      <dgm:spPr/>
    </dgm:pt>
    <dgm:pt modelId="{0BFBC109-52D6-4A2D-AB0C-948F0395FA00}" type="pres">
      <dgm:prSet presAssocID="{401C4033-77EF-4926-96E9-181518F60B3C}" presName="Name5" presStyleLbl="vennNode1" presStyleIdx="5" presStyleCnt="6">
        <dgm:presLayoutVars>
          <dgm:bulletEnabled val="1"/>
        </dgm:presLayoutVars>
      </dgm:prSet>
      <dgm:spPr/>
    </dgm:pt>
  </dgm:ptLst>
  <dgm:cxnLst>
    <dgm:cxn modelId="{6E7EEC12-66B4-404A-A62F-8EA15B147A6F}" type="presOf" srcId="{401C4033-77EF-4926-96E9-181518F60B3C}" destId="{0BFBC109-52D6-4A2D-AB0C-948F0395FA00}" srcOrd="0" destOrd="0" presId="urn:microsoft.com/office/officeart/2005/8/layout/venn3"/>
    <dgm:cxn modelId="{30494821-8B2D-4475-B407-149F0996B262}" srcId="{9D9B04BA-C190-4F87-BBD4-A2AAAB72CFB9}" destId="{58D92B66-45DC-4418-AE55-50E522278FFE}" srcOrd="4" destOrd="0" parTransId="{9185C930-8A22-4846-9289-40D063419B03}" sibTransId="{C2770769-8BF5-430E-81F7-70C3B9862242}"/>
    <dgm:cxn modelId="{746E1638-B5E7-485E-8DAA-F5A3C81B95E0}" srcId="{9D9B04BA-C190-4F87-BBD4-A2AAAB72CFB9}" destId="{0ACC62D9-4A30-461E-9346-E0A3353582D7}" srcOrd="0" destOrd="0" parTransId="{3BF567A4-8737-46E7-BD61-B4E329B36F59}" sibTransId="{8C589274-AFD8-4CF6-A441-449E41715A5A}"/>
    <dgm:cxn modelId="{C4484648-9765-4ED2-8955-BE8EA91C57D3}" srcId="{9D9B04BA-C190-4F87-BBD4-A2AAAB72CFB9}" destId="{401C4033-77EF-4926-96E9-181518F60B3C}" srcOrd="5" destOrd="0" parTransId="{5BA168D2-CD16-4F29-86E4-1111729F7820}" sibTransId="{B88FEF64-7D13-469B-89DF-FD967875B04C}"/>
    <dgm:cxn modelId="{A52F3D58-B1FA-4125-BAFA-55198DD83A60}" type="presOf" srcId="{0ACC62D9-4A30-461E-9346-E0A3353582D7}" destId="{F008C869-131F-4522-BE85-CF7EAD941325}" srcOrd="0" destOrd="0" presId="urn:microsoft.com/office/officeart/2005/8/layout/venn3"/>
    <dgm:cxn modelId="{04F5E781-349B-4972-961B-0EBEA02EE91D}" srcId="{9D9B04BA-C190-4F87-BBD4-A2AAAB72CFB9}" destId="{DCABC56B-A7C5-433B-8085-350DADF31AE2}" srcOrd="3" destOrd="0" parTransId="{43A3DC02-0FE6-4989-8D4C-DE1A11D0F5C4}" sibTransId="{FEC34AF4-D3BD-473F-A8FE-B50B75B8337A}"/>
    <dgm:cxn modelId="{01613390-D412-4EA1-A502-8675C6A63919}" srcId="{9D9B04BA-C190-4F87-BBD4-A2AAAB72CFB9}" destId="{3A697344-E638-4500-86DA-9E2D6929CB20}" srcOrd="2" destOrd="0" parTransId="{7A1E042E-0FC8-42F4-A42C-36100C669199}" sibTransId="{9AC976E1-9546-46C7-A90D-2793E6C0A74A}"/>
    <dgm:cxn modelId="{D00ACA9C-6C6E-42F4-B91E-E020A05270E7}" type="presOf" srcId="{58D92B66-45DC-4418-AE55-50E522278FFE}" destId="{6B5D9782-B8BA-4590-92F8-82D40EC625F5}" srcOrd="0" destOrd="0" presId="urn:microsoft.com/office/officeart/2005/8/layout/venn3"/>
    <dgm:cxn modelId="{D5AA33B1-9CF4-4966-9E14-AD2BAE62892D}" type="presOf" srcId="{3A697344-E638-4500-86DA-9E2D6929CB20}" destId="{B450216F-B924-4A40-8B11-FA0C6091F755}" srcOrd="0" destOrd="0" presId="urn:microsoft.com/office/officeart/2005/8/layout/venn3"/>
    <dgm:cxn modelId="{D827CCB1-0E19-435A-A2A8-D996D85D2EA4}" srcId="{9D9B04BA-C190-4F87-BBD4-A2AAAB72CFB9}" destId="{6BA611BB-A91E-4B65-964F-6BE6B4ACCDCA}" srcOrd="1" destOrd="0" parTransId="{53E7A64D-FB51-4235-A885-17DC96C53840}" sibTransId="{43DDA771-C4D5-4BD7-878D-EFE406676BB3}"/>
    <dgm:cxn modelId="{BF3411CC-B0CC-4C41-B8A7-53829E60C070}" type="presOf" srcId="{9D9B04BA-C190-4F87-BBD4-A2AAAB72CFB9}" destId="{7006B73C-B46F-460C-AB6B-25B0F711436A}" srcOrd="0" destOrd="0" presId="urn:microsoft.com/office/officeart/2005/8/layout/venn3"/>
    <dgm:cxn modelId="{6EB526E4-899A-4168-A5EA-98668AA69E23}" type="presOf" srcId="{DCABC56B-A7C5-433B-8085-350DADF31AE2}" destId="{1FC57C50-AB3A-49F2-9CF5-090E0B5CC46F}" srcOrd="0" destOrd="0" presId="urn:microsoft.com/office/officeart/2005/8/layout/venn3"/>
    <dgm:cxn modelId="{2080E3E9-1851-4D54-8B51-F9360093248C}" type="presOf" srcId="{6BA611BB-A91E-4B65-964F-6BE6B4ACCDCA}" destId="{4789091E-4086-41C9-B82F-7A8EBCDCB02D}" srcOrd="0" destOrd="0" presId="urn:microsoft.com/office/officeart/2005/8/layout/venn3"/>
    <dgm:cxn modelId="{5B9E6B5F-2DEA-4D5F-89CE-7D87ECB17039}" type="presParOf" srcId="{7006B73C-B46F-460C-AB6B-25B0F711436A}" destId="{F008C869-131F-4522-BE85-CF7EAD941325}" srcOrd="0" destOrd="0" presId="urn:microsoft.com/office/officeart/2005/8/layout/venn3"/>
    <dgm:cxn modelId="{59D55F26-D3E2-4D68-813D-F8359C202F1F}" type="presParOf" srcId="{7006B73C-B46F-460C-AB6B-25B0F711436A}" destId="{F7667920-7828-4950-8ACD-5A61EBF24478}" srcOrd="1" destOrd="0" presId="urn:microsoft.com/office/officeart/2005/8/layout/venn3"/>
    <dgm:cxn modelId="{F5D7E57B-57F7-41B4-AEC6-BB29094B2CC3}" type="presParOf" srcId="{7006B73C-B46F-460C-AB6B-25B0F711436A}" destId="{4789091E-4086-41C9-B82F-7A8EBCDCB02D}" srcOrd="2" destOrd="0" presId="urn:microsoft.com/office/officeart/2005/8/layout/venn3"/>
    <dgm:cxn modelId="{8022ECCA-7D63-4154-93D3-42525BCE7ABB}" type="presParOf" srcId="{7006B73C-B46F-460C-AB6B-25B0F711436A}" destId="{37A33B2F-C405-4307-973B-2A790AEE242B}" srcOrd="3" destOrd="0" presId="urn:microsoft.com/office/officeart/2005/8/layout/venn3"/>
    <dgm:cxn modelId="{BE629978-A2DC-4DCE-A856-65BC993DE978}" type="presParOf" srcId="{7006B73C-B46F-460C-AB6B-25B0F711436A}" destId="{B450216F-B924-4A40-8B11-FA0C6091F755}" srcOrd="4" destOrd="0" presId="urn:microsoft.com/office/officeart/2005/8/layout/venn3"/>
    <dgm:cxn modelId="{C58FE850-B180-4FD5-8657-BD2DF0121871}" type="presParOf" srcId="{7006B73C-B46F-460C-AB6B-25B0F711436A}" destId="{2B19417C-CEB6-475C-8A14-36142A2267F9}" srcOrd="5" destOrd="0" presId="urn:microsoft.com/office/officeart/2005/8/layout/venn3"/>
    <dgm:cxn modelId="{75E8A3EB-37EB-423C-B3B5-599815AA976B}" type="presParOf" srcId="{7006B73C-B46F-460C-AB6B-25B0F711436A}" destId="{1FC57C50-AB3A-49F2-9CF5-090E0B5CC46F}" srcOrd="6" destOrd="0" presId="urn:microsoft.com/office/officeart/2005/8/layout/venn3"/>
    <dgm:cxn modelId="{1C43E95A-1835-484B-92F2-4D90E2B6BAEA}" type="presParOf" srcId="{7006B73C-B46F-460C-AB6B-25B0F711436A}" destId="{1769AC82-2D42-436C-9C07-68BF8ECDAED2}" srcOrd="7" destOrd="0" presId="urn:microsoft.com/office/officeart/2005/8/layout/venn3"/>
    <dgm:cxn modelId="{C2E1FB93-13F2-43F8-9807-AFA757E80E13}" type="presParOf" srcId="{7006B73C-B46F-460C-AB6B-25B0F711436A}" destId="{6B5D9782-B8BA-4590-92F8-82D40EC625F5}" srcOrd="8" destOrd="0" presId="urn:microsoft.com/office/officeart/2005/8/layout/venn3"/>
    <dgm:cxn modelId="{43589E27-911E-4317-A007-BC545B680970}" type="presParOf" srcId="{7006B73C-B46F-460C-AB6B-25B0F711436A}" destId="{E653ECA7-341C-4673-91D5-93F2DBCA569C}" srcOrd="9" destOrd="0" presId="urn:microsoft.com/office/officeart/2005/8/layout/venn3"/>
    <dgm:cxn modelId="{26FC70A4-2EA1-4025-90E5-33C60D51A4A7}" type="presParOf" srcId="{7006B73C-B46F-460C-AB6B-25B0F711436A}" destId="{0BFBC109-52D6-4A2D-AB0C-948F0395FA00}" srcOrd="10" destOrd="0" presId="urn:microsoft.com/office/officeart/2005/8/layout/venn3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E91873B3-585F-46D6-A085-8F6483CBE1F6}" type="doc">
      <dgm:prSet loTypeId="urn:microsoft.com/office/officeart/2005/8/layout/radial1" loCatId="cycle" qsTypeId="urn:microsoft.com/office/officeart/2005/8/quickstyle/simple5" qsCatId="simple" csTypeId="urn:microsoft.com/office/officeart/2005/8/colors/colorful1" csCatId="colorful" phldr="1"/>
      <dgm:spPr/>
      <dgm:t>
        <a:bodyPr/>
        <a:lstStyle/>
        <a:p>
          <a:endParaRPr lang="sv-SE"/>
        </a:p>
      </dgm:t>
    </dgm:pt>
    <dgm:pt modelId="{833A4448-25AD-49E1-8642-92B8CC967E29}">
      <dgm:prSet phldrT="[Text]" custT="1"/>
      <dgm:spPr/>
      <dgm:t>
        <a:bodyPr/>
        <a:lstStyle/>
        <a:p>
          <a:r>
            <a:rPr lang="sv-SE" sz="1200" b="1" dirty="0"/>
            <a:t>Framgångsrikt </a:t>
          </a:r>
          <a:r>
            <a:rPr lang="sv-SE" sz="2000" b="1" dirty="0"/>
            <a:t>ÖHU </a:t>
          </a:r>
          <a:br>
            <a:rPr lang="sv-SE" sz="2000" b="1" dirty="0"/>
          </a:br>
          <a:r>
            <a:rPr lang="sv-SE" sz="2000" b="1" dirty="0"/>
            <a:t>Team</a:t>
          </a:r>
          <a:endParaRPr lang="sv-SE" sz="1200" dirty="0"/>
        </a:p>
      </dgm:t>
    </dgm:pt>
    <dgm:pt modelId="{BCFE0C2A-2A34-4B50-B7B1-266883839B30}" type="parTrans" cxnId="{0C57BC39-86DC-4634-81BD-389F1FCA1F66}">
      <dgm:prSet/>
      <dgm:spPr/>
      <dgm:t>
        <a:bodyPr/>
        <a:lstStyle/>
        <a:p>
          <a:endParaRPr lang="sv-SE" sz="2800"/>
        </a:p>
      </dgm:t>
    </dgm:pt>
    <dgm:pt modelId="{9611F312-839A-4791-8FD8-5527665FB410}" type="sibTrans" cxnId="{0C57BC39-86DC-4634-81BD-389F1FCA1F66}">
      <dgm:prSet custT="1"/>
      <dgm:spPr/>
      <dgm:t>
        <a:bodyPr/>
        <a:lstStyle/>
        <a:p>
          <a:endParaRPr lang="sv-SE" sz="1000"/>
        </a:p>
      </dgm:t>
    </dgm:pt>
    <dgm:pt modelId="{16D70952-E534-4545-A21C-E8D0FC01A0EA}">
      <dgm:prSet phldrT="[Text]" custT="1"/>
      <dgm:spPr/>
      <dgm:t>
        <a:bodyPr/>
        <a:lstStyle/>
        <a:p>
          <a:r>
            <a:rPr lang="sv-SE" sz="1000" dirty="0"/>
            <a:t>Värderingar</a:t>
          </a:r>
        </a:p>
      </dgm:t>
    </dgm:pt>
    <dgm:pt modelId="{5224112D-D88E-4A01-BB53-911AECF26FE6}" type="parTrans" cxnId="{74897F6D-E909-4894-805D-6A7080667BB5}">
      <dgm:prSet/>
      <dgm:spPr/>
      <dgm:t>
        <a:bodyPr/>
        <a:lstStyle/>
        <a:p>
          <a:endParaRPr lang="sv-SE" sz="2800"/>
        </a:p>
      </dgm:t>
    </dgm:pt>
    <dgm:pt modelId="{971683C4-4244-4019-92A6-7A8A118A7168}" type="sibTrans" cxnId="{74897F6D-E909-4894-805D-6A7080667BB5}">
      <dgm:prSet/>
      <dgm:spPr/>
      <dgm:t>
        <a:bodyPr/>
        <a:lstStyle/>
        <a:p>
          <a:endParaRPr lang="sv-SE" sz="2800"/>
        </a:p>
      </dgm:t>
    </dgm:pt>
    <dgm:pt modelId="{EC92C551-7988-4A36-B0A2-90628F570C11}">
      <dgm:prSet phldrT="[Text]" custT="1"/>
      <dgm:spPr/>
      <dgm:t>
        <a:bodyPr/>
        <a:lstStyle/>
        <a:p>
          <a:r>
            <a:rPr lang="sv-SE" sz="1100" b="1" dirty="0"/>
            <a:t>Ekonomi</a:t>
          </a:r>
        </a:p>
      </dgm:t>
    </dgm:pt>
    <dgm:pt modelId="{9C7071ED-CD7A-45D9-8D21-DC3D93320993}" type="parTrans" cxnId="{8AA35FE3-B11C-4B77-A679-43A2EA13E5D8}">
      <dgm:prSet custT="1"/>
      <dgm:spPr/>
      <dgm:t>
        <a:bodyPr/>
        <a:lstStyle/>
        <a:p>
          <a:endParaRPr lang="sv-SE" sz="2800"/>
        </a:p>
      </dgm:t>
    </dgm:pt>
    <dgm:pt modelId="{E27480CA-C1A5-48A3-90FC-A6EA39A9EBC6}" type="sibTrans" cxnId="{8AA35FE3-B11C-4B77-A679-43A2EA13E5D8}">
      <dgm:prSet custT="1"/>
      <dgm:spPr/>
      <dgm:t>
        <a:bodyPr/>
        <a:lstStyle/>
        <a:p>
          <a:endParaRPr lang="sv-SE" sz="1000"/>
        </a:p>
      </dgm:t>
    </dgm:pt>
    <dgm:pt modelId="{4B54B428-5E4A-4B25-AB40-5EF4E590753E}">
      <dgm:prSet phldrT="[Text]" custT="1"/>
      <dgm:spPr/>
      <dgm:t>
        <a:bodyPr/>
        <a:lstStyle/>
        <a:p>
          <a:r>
            <a:rPr lang="sv-SE" sz="1000" dirty="0"/>
            <a:t>Försäljning</a:t>
          </a:r>
        </a:p>
      </dgm:t>
    </dgm:pt>
    <dgm:pt modelId="{D808B836-D36C-4FC9-9AC5-250538CA87D6}" type="parTrans" cxnId="{F5BB8320-BFB7-4F94-B580-F63B0253DF50}">
      <dgm:prSet/>
      <dgm:spPr/>
      <dgm:t>
        <a:bodyPr/>
        <a:lstStyle/>
        <a:p>
          <a:endParaRPr lang="sv-SE" sz="2800"/>
        </a:p>
      </dgm:t>
    </dgm:pt>
    <dgm:pt modelId="{2AAB136E-4B10-459A-84B9-5F9B81D89AAB}" type="sibTrans" cxnId="{F5BB8320-BFB7-4F94-B580-F63B0253DF50}">
      <dgm:prSet/>
      <dgm:spPr/>
      <dgm:t>
        <a:bodyPr/>
        <a:lstStyle/>
        <a:p>
          <a:endParaRPr lang="sv-SE" sz="2800"/>
        </a:p>
      </dgm:t>
    </dgm:pt>
    <dgm:pt modelId="{56EDB12F-2049-4A84-A235-940972B88118}">
      <dgm:prSet phldrT="[Text]" custT="1"/>
      <dgm:spPr/>
      <dgm:t>
        <a:bodyPr/>
        <a:lstStyle/>
        <a:p>
          <a:r>
            <a:rPr lang="sv-SE" sz="1100" b="1" dirty="0"/>
            <a:t>Material</a:t>
          </a:r>
        </a:p>
      </dgm:t>
    </dgm:pt>
    <dgm:pt modelId="{6D30117E-925D-43FB-A669-2ACED4A7592B}" type="parTrans" cxnId="{6F502FE2-6782-43D6-82C2-5D82075D2C3A}">
      <dgm:prSet custT="1"/>
      <dgm:spPr/>
      <dgm:t>
        <a:bodyPr/>
        <a:lstStyle/>
        <a:p>
          <a:endParaRPr lang="sv-SE" sz="2800"/>
        </a:p>
      </dgm:t>
    </dgm:pt>
    <dgm:pt modelId="{068ECAF7-65A0-4594-9C2C-2A99245119A8}" type="sibTrans" cxnId="{6F502FE2-6782-43D6-82C2-5D82075D2C3A}">
      <dgm:prSet custT="1"/>
      <dgm:spPr/>
      <dgm:t>
        <a:bodyPr/>
        <a:lstStyle/>
        <a:p>
          <a:endParaRPr lang="sv-SE" sz="1000"/>
        </a:p>
      </dgm:t>
    </dgm:pt>
    <dgm:pt modelId="{D5556E7B-1785-49F6-A206-6996D8D85D55}">
      <dgm:prSet phldrT="[Text]" custT="1"/>
      <dgm:spPr/>
      <dgm:t>
        <a:bodyPr/>
        <a:lstStyle/>
        <a:p>
          <a:r>
            <a:rPr lang="sv-SE" sz="1100" b="1" dirty="0"/>
            <a:t>Spelarutveckling</a:t>
          </a:r>
        </a:p>
      </dgm:t>
    </dgm:pt>
    <dgm:pt modelId="{EF768DC9-46F5-4199-AF08-F8E2EC686F58}" type="parTrans" cxnId="{A04AE7B4-6FE7-4E40-BB0B-F8D12A6E6AEE}">
      <dgm:prSet custT="1"/>
      <dgm:spPr/>
      <dgm:t>
        <a:bodyPr/>
        <a:lstStyle/>
        <a:p>
          <a:endParaRPr lang="sv-SE" sz="2800"/>
        </a:p>
      </dgm:t>
    </dgm:pt>
    <dgm:pt modelId="{F4453D8D-DB25-438E-8A6D-8F23B6461FEC}" type="sibTrans" cxnId="{A04AE7B4-6FE7-4E40-BB0B-F8D12A6E6AEE}">
      <dgm:prSet custT="1"/>
      <dgm:spPr/>
      <dgm:t>
        <a:bodyPr/>
        <a:lstStyle/>
        <a:p>
          <a:endParaRPr lang="sv-SE" sz="1000"/>
        </a:p>
      </dgm:t>
    </dgm:pt>
    <dgm:pt modelId="{34CAA5B0-3C18-41D9-90BE-9411F6737A2B}">
      <dgm:prSet phldrT="[Text]" custT="1"/>
      <dgm:spPr/>
      <dgm:t>
        <a:bodyPr/>
        <a:lstStyle/>
        <a:p>
          <a:r>
            <a:rPr lang="sv-SE" sz="1000" dirty="0"/>
            <a:t>Kunskap</a:t>
          </a:r>
        </a:p>
      </dgm:t>
    </dgm:pt>
    <dgm:pt modelId="{FA7D6326-138F-4826-80FC-01532B305B17}" type="parTrans" cxnId="{F3649F5E-F516-408A-A357-3E77F72B8D82}">
      <dgm:prSet/>
      <dgm:spPr/>
      <dgm:t>
        <a:bodyPr/>
        <a:lstStyle/>
        <a:p>
          <a:endParaRPr lang="sv-SE" sz="2800"/>
        </a:p>
      </dgm:t>
    </dgm:pt>
    <dgm:pt modelId="{13C6D488-9E52-414A-A42F-D1ED3B5CF4B3}" type="sibTrans" cxnId="{F3649F5E-F516-408A-A357-3E77F72B8D82}">
      <dgm:prSet/>
      <dgm:spPr/>
      <dgm:t>
        <a:bodyPr/>
        <a:lstStyle/>
        <a:p>
          <a:endParaRPr lang="sv-SE" sz="2800"/>
        </a:p>
      </dgm:t>
    </dgm:pt>
    <dgm:pt modelId="{397DD3E4-F24F-4705-BF84-022A939DF9F8}">
      <dgm:prSet phldrT="[Text]" custT="1"/>
      <dgm:spPr/>
      <dgm:t>
        <a:bodyPr/>
        <a:lstStyle/>
        <a:p>
          <a:r>
            <a:rPr lang="sv-SE" sz="1000" dirty="0"/>
            <a:t>SIF fokus</a:t>
          </a:r>
        </a:p>
      </dgm:t>
    </dgm:pt>
    <dgm:pt modelId="{FF440D3A-B762-40B8-B19A-30A2D9907A44}" type="parTrans" cxnId="{6ACC4930-4B02-434B-9282-1E7B77BD80C8}">
      <dgm:prSet/>
      <dgm:spPr/>
      <dgm:t>
        <a:bodyPr/>
        <a:lstStyle/>
        <a:p>
          <a:endParaRPr lang="sv-SE" sz="2800"/>
        </a:p>
      </dgm:t>
    </dgm:pt>
    <dgm:pt modelId="{4761B8CE-270A-4B35-A75B-685626EF79BB}" type="sibTrans" cxnId="{6ACC4930-4B02-434B-9282-1E7B77BD80C8}">
      <dgm:prSet/>
      <dgm:spPr/>
      <dgm:t>
        <a:bodyPr/>
        <a:lstStyle/>
        <a:p>
          <a:endParaRPr lang="sv-SE" sz="2800"/>
        </a:p>
      </dgm:t>
    </dgm:pt>
    <dgm:pt modelId="{BA38935E-4BE5-4156-853A-7E55734415A7}">
      <dgm:prSet phldrT="[Text]" custT="1"/>
      <dgm:spPr/>
      <dgm:t>
        <a:bodyPr/>
        <a:lstStyle/>
        <a:p>
          <a:r>
            <a:rPr lang="sv-SE" sz="1000" dirty="0"/>
            <a:t>Internutbildning</a:t>
          </a:r>
        </a:p>
      </dgm:t>
    </dgm:pt>
    <dgm:pt modelId="{BF93E304-563C-4E8B-A7E1-AB04FAB66D62}" type="parTrans" cxnId="{A216E732-4A0A-4773-A41B-83693862E7F8}">
      <dgm:prSet/>
      <dgm:spPr/>
      <dgm:t>
        <a:bodyPr/>
        <a:lstStyle/>
        <a:p>
          <a:endParaRPr lang="sv-SE" sz="2800"/>
        </a:p>
      </dgm:t>
    </dgm:pt>
    <dgm:pt modelId="{89280A7A-F0C3-4DBF-A3A4-3CB68EE9021A}" type="sibTrans" cxnId="{A216E732-4A0A-4773-A41B-83693862E7F8}">
      <dgm:prSet/>
      <dgm:spPr/>
      <dgm:t>
        <a:bodyPr/>
        <a:lstStyle/>
        <a:p>
          <a:endParaRPr lang="sv-SE" sz="2800"/>
        </a:p>
      </dgm:t>
    </dgm:pt>
    <dgm:pt modelId="{8F338B1C-A5B8-40C5-B93D-DCCDB060FDC6}">
      <dgm:prSet phldrT="[Text]" custT="1"/>
      <dgm:spPr/>
      <dgm:t>
        <a:bodyPr/>
        <a:lstStyle/>
        <a:p>
          <a:r>
            <a:rPr lang="sv-SE" sz="1000" dirty="0"/>
            <a:t>Sponsring</a:t>
          </a:r>
        </a:p>
      </dgm:t>
    </dgm:pt>
    <dgm:pt modelId="{87E2EB71-74CF-4D03-AFC5-474032FB4006}" type="parTrans" cxnId="{24E8FC01-7335-4317-B9B5-787585A526A1}">
      <dgm:prSet/>
      <dgm:spPr/>
      <dgm:t>
        <a:bodyPr/>
        <a:lstStyle/>
        <a:p>
          <a:endParaRPr lang="sv-SE" sz="2800"/>
        </a:p>
      </dgm:t>
    </dgm:pt>
    <dgm:pt modelId="{C577A505-C7E3-47D9-B0CC-06E7299C210E}" type="sibTrans" cxnId="{24E8FC01-7335-4317-B9B5-787585A526A1}">
      <dgm:prSet/>
      <dgm:spPr/>
      <dgm:t>
        <a:bodyPr/>
        <a:lstStyle/>
        <a:p>
          <a:endParaRPr lang="sv-SE" sz="2800"/>
        </a:p>
      </dgm:t>
    </dgm:pt>
    <dgm:pt modelId="{5C04F273-E4A4-4A64-A743-71D3A98718A0}">
      <dgm:prSet phldrT="[Text]" custT="1"/>
      <dgm:spPr/>
      <dgm:t>
        <a:bodyPr/>
        <a:lstStyle/>
        <a:p>
          <a:r>
            <a:rPr lang="sv-SE" sz="1000" dirty="0"/>
            <a:t>Roll</a:t>
          </a:r>
        </a:p>
      </dgm:t>
    </dgm:pt>
    <dgm:pt modelId="{F7DAAD00-1A2A-477D-B5C2-3B3C6879C134}" type="parTrans" cxnId="{A4ECBC5C-B7CC-416F-A184-75D6800073BF}">
      <dgm:prSet/>
      <dgm:spPr/>
      <dgm:t>
        <a:bodyPr/>
        <a:lstStyle/>
        <a:p>
          <a:endParaRPr lang="sv-SE" sz="2800"/>
        </a:p>
      </dgm:t>
    </dgm:pt>
    <dgm:pt modelId="{83C8DF36-0861-4F20-A285-5DC18B1F2F89}" type="sibTrans" cxnId="{A4ECBC5C-B7CC-416F-A184-75D6800073BF}">
      <dgm:prSet/>
      <dgm:spPr/>
      <dgm:t>
        <a:bodyPr/>
        <a:lstStyle/>
        <a:p>
          <a:endParaRPr lang="sv-SE" sz="2800"/>
        </a:p>
      </dgm:t>
    </dgm:pt>
    <dgm:pt modelId="{AA141A99-9ECA-4B98-BCBB-231DD17FC6CE}">
      <dgm:prSet phldrT="[Text]" custT="1"/>
      <dgm:spPr/>
      <dgm:t>
        <a:bodyPr/>
        <a:lstStyle/>
        <a:p>
          <a:r>
            <a:rPr lang="sv-SE" sz="1000" dirty="0"/>
            <a:t>ÖHU fokus</a:t>
          </a:r>
        </a:p>
      </dgm:t>
    </dgm:pt>
    <dgm:pt modelId="{B9C4D953-DC5C-43C7-B778-118ABCC6D093}" type="parTrans" cxnId="{D6379FC1-7171-4C48-80FF-9FE8FE1B9FD6}">
      <dgm:prSet/>
      <dgm:spPr/>
      <dgm:t>
        <a:bodyPr/>
        <a:lstStyle/>
        <a:p>
          <a:endParaRPr lang="sv-SE" sz="2800"/>
        </a:p>
      </dgm:t>
    </dgm:pt>
    <dgm:pt modelId="{E54B03A4-3C83-42A9-B716-3707E4509034}" type="sibTrans" cxnId="{D6379FC1-7171-4C48-80FF-9FE8FE1B9FD6}">
      <dgm:prSet/>
      <dgm:spPr/>
      <dgm:t>
        <a:bodyPr/>
        <a:lstStyle/>
        <a:p>
          <a:endParaRPr lang="sv-SE" sz="2800"/>
        </a:p>
      </dgm:t>
    </dgm:pt>
    <dgm:pt modelId="{B9774C39-F735-475E-A028-1E51B3599D9A}">
      <dgm:prSet phldrT="[Text]" custT="1"/>
      <dgm:spPr/>
      <dgm:t>
        <a:bodyPr/>
        <a:lstStyle/>
        <a:p>
          <a:r>
            <a:rPr lang="sv-SE" sz="1000" dirty="0"/>
            <a:t>SISU</a:t>
          </a:r>
        </a:p>
      </dgm:t>
    </dgm:pt>
    <dgm:pt modelId="{348FB665-1362-4FA3-BA43-B1E8410A9337}" type="parTrans" cxnId="{A7297CC8-77E0-45B8-BCEC-281F4A56E965}">
      <dgm:prSet/>
      <dgm:spPr/>
      <dgm:t>
        <a:bodyPr/>
        <a:lstStyle/>
        <a:p>
          <a:endParaRPr lang="sv-SE" sz="2800"/>
        </a:p>
      </dgm:t>
    </dgm:pt>
    <dgm:pt modelId="{DA1C76A5-DC87-4109-81D9-C7C084278A8A}" type="sibTrans" cxnId="{A7297CC8-77E0-45B8-BCEC-281F4A56E965}">
      <dgm:prSet/>
      <dgm:spPr/>
      <dgm:t>
        <a:bodyPr/>
        <a:lstStyle/>
        <a:p>
          <a:endParaRPr lang="sv-SE" sz="2800"/>
        </a:p>
      </dgm:t>
    </dgm:pt>
    <dgm:pt modelId="{BF8ED1DB-5389-440A-8053-2044068E0264}">
      <dgm:prSet phldrT="[Text]" custT="1"/>
      <dgm:spPr/>
      <dgm:t>
        <a:bodyPr/>
        <a:lstStyle/>
        <a:p>
          <a:r>
            <a:rPr lang="sv-SE" sz="1100" b="1" dirty="0"/>
            <a:t>Ledarutveckling</a:t>
          </a:r>
        </a:p>
      </dgm:t>
    </dgm:pt>
    <dgm:pt modelId="{0141A880-EE0F-46ED-BBB4-E78EEA8D9F38}" type="sibTrans" cxnId="{B1EF8F61-DAED-4576-8444-3BE792F63732}">
      <dgm:prSet custT="1"/>
      <dgm:spPr/>
      <dgm:t>
        <a:bodyPr/>
        <a:lstStyle/>
        <a:p>
          <a:endParaRPr lang="sv-SE" sz="1000"/>
        </a:p>
      </dgm:t>
    </dgm:pt>
    <dgm:pt modelId="{62EBBF95-40E5-4BE7-8DFA-00FB6125624F}" type="parTrans" cxnId="{B1EF8F61-DAED-4576-8444-3BE792F63732}">
      <dgm:prSet custT="1"/>
      <dgm:spPr/>
      <dgm:t>
        <a:bodyPr/>
        <a:lstStyle/>
        <a:p>
          <a:endParaRPr lang="sv-SE" sz="2800"/>
        </a:p>
      </dgm:t>
    </dgm:pt>
    <dgm:pt modelId="{C58BC500-F704-42F8-A141-6BCCA6C44D00}">
      <dgm:prSet phldrT="[Text]" custT="1"/>
      <dgm:spPr/>
      <dgm:t>
        <a:bodyPr/>
        <a:lstStyle/>
        <a:p>
          <a:r>
            <a:rPr lang="sv-SE" sz="1000" dirty="0"/>
            <a:t>Rekrytering</a:t>
          </a:r>
        </a:p>
      </dgm:t>
    </dgm:pt>
    <dgm:pt modelId="{6E38CAEA-6DA6-4F6B-888C-F7F8DF9FD849}" type="parTrans" cxnId="{3C743435-24D0-4AF0-88B3-6413F2CE3945}">
      <dgm:prSet/>
      <dgm:spPr/>
      <dgm:t>
        <a:bodyPr/>
        <a:lstStyle/>
        <a:p>
          <a:endParaRPr lang="sv-SE" sz="2800"/>
        </a:p>
      </dgm:t>
    </dgm:pt>
    <dgm:pt modelId="{E37BC5D9-53A1-4F72-B2B6-265FEC59E948}" type="sibTrans" cxnId="{3C743435-24D0-4AF0-88B3-6413F2CE3945}">
      <dgm:prSet/>
      <dgm:spPr/>
      <dgm:t>
        <a:bodyPr/>
        <a:lstStyle/>
        <a:p>
          <a:endParaRPr lang="sv-SE" sz="2800"/>
        </a:p>
      </dgm:t>
    </dgm:pt>
    <dgm:pt modelId="{AACF18EF-0D20-4CB7-B019-FDF695C960A0}">
      <dgm:prSet phldrT="[Text]" custT="1"/>
      <dgm:spPr/>
      <dgm:t>
        <a:bodyPr/>
        <a:lstStyle/>
        <a:p>
          <a:r>
            <a:rPr lang="sv-SE" sz="1000" dirty="0"/>
            <a:t>SIF</a:t>
          </a:r>
        </a:p>
      </dgm:t>
    </dgm:pt>
    <dgm:pt modelId="{A0535933-DF3C-4570-8C2E-9E8C2EFF4855}" type="parTrans" cxnId="{47C243EA-D45E-498E-912A-C331D1D5E011}">
      <dgm:prSet/>
      <dgm:spPr/>
      <dgm:t>
        <a:bodyPr/>
        <a:lstStyle/>
        <a:p>
          <a:endParaRPr lang="sv-SE" sz="2800"/>
        </a:p>
      </dgm:t>
    </dgm:pt>
    <dgm:pt modelId="{FA6A2026-0392-4D42-A5B3-5152B2F35134}" type="sibTrans" cxnId="{47C243EA-D45E-498E-912A-C331D1D5E011}">
      <dgm:prSet/>
      <dgm:spPr/>
      <dgm:t>
        <a:bodyPr/>
        <a:lstStyle/>
        <a:p>
          <a:endParaRPr lang="sv-SE" sz="2800"/>
        </a:p>
      </dgm:t>
    </dgm:pt>
    <dgm:pt modelId="{52A69F5E-83D5-478D-8C11-06D0B8DB2992}">
      <dgm:prSet phldrT="[Text]" custT="1"/>
      <dgm:spPr/>
      <dgm:t>
        <a:bodyPr/>
        <a:lstStyle/>
        <a:p>
          <a:r>
            <a:rPr lang="sv-SE" sz="1000" dirty="0"/>
            <a:t>Kommunikation</a:t>
          </a:r>
        </a:p>
      </dgm:t>
    </dgm:pt>
    <dgm:pt modelId="{1CAB48E0-FD81-44A8-B0CD-8F6E952B7FE4}" type="parTrans" cxnId="{2BA8EB27-229B-4187-9347-D1D7067B275C}">
      <dgm:prSet/>
      <dgm:spPr/>
      <dgm:t>
        <a:bodyPr/>
        <a:lstStyle/>
        <a:p>
          <a:endParaRPr lang="sv-SE" sz="2800"/>
        </a:p>
      </dgm:t>
    </dgm:pt>
    <dgm:pt modelId="{26F220E3-E967-4218-B5FE-86154174A761}" type="sibTrans" cxnId="{2BA8EB27-229B-4187-9347-D1D7067B275C}">
      <dgm:prSet/>
      <dgm:spPr/>
      <dgm:t>
        <a:bodyPr/>
        <a:lstStyle/>
        <a:p>
          <a:endParaRPr lang="sv-SE" sz="2800"/>
        </a:p>
      </dgm:t>
    </dgm:pt>
    <dgm:pt modelId="{A9262D8F-6AA6-4543-BA70-BA769A43ACDA}">
      <dgm:prSet phldrT="[Text]" custT="1"/>
      <dgm:spPr/>
      <dgm:t>
        <a:bodyPr/>
        <a:lstStyle/>
        <a:p>
          <a:r>
            <a:rPr lang="sv-SE" sz="1100" b="1" dirty="0"/>
            <a:t>Team &amp; föräldrar</a:t>
          </a:r>
        </a:p>
      </dgm:t>
    </dgm:pt>
    <dgm:pt modelId="{3ACD28E6-321C-48D8-9C79-3BF9D12F35F3}" type="parTrans" cxnId="{BD24AB0F-F94D-4918-8F3D-B45524646876}">
      <dgm:prSet custT="1"/>
      <dgm:spPr/>
      <dgm:t>
        <a:bodyPr/>
        <a:lstStyle/>
        <a:p>
          <a:endParaRPr lang="sv-SE" sz="700"/>
        </a:p>
      </dgm:t>
    </dgm:pt>
    <dgm:pt modelId="{8BA6612D-1F52-4F43-9D2A-1C1178103060}" type="sibTrans" cxnId="{BD24AB0F-F94D-4918-8F3D-B45524646876}">
      <dgm:prSet/>
      <dgm:spPr/>
      <dgm:t>
        <a:bodyPr/>
        <a:lstStyle/>
        <a:p>
          <a:endParaRPr lang="sv-SE" sz="2400"/>
        </a:p>
      </dgm:t>
    </dgm:pt>
    <dgm:pt modelId="{F906B6BC-1767-46D4-95FE-46FD63F28CB9}" type="pres">
      <dgm:prSet presAssocID="{E91873B3-585F-46D6-A085-8F6483CBE1F6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4F300EDB-2689-4545-9078-3F9F35F7F7F9}" type="pres">
      <dgm:prSet presAssocID="{833A4448-25AD-49E1-8642-92B8CC967E29}" presName="centerShape" presStyleLbl="node0" presStyleIdx="0" presStyleCnt="1"/>
      <dgm:spPr/>
    </dgm:pt>
    <dgm:pt modelId="{D28673EA-82A9-4A8B-AB44-C8F0AD5D6F2F}" type="pres">
      <dgm:prSet presAssocID="{3ACD28E6-321C-48D8-9C79-3BF9D12F35F3}" presName="Name9" presStyleLbl="parChTrans1D2" presStyleIdx="0" presStyleCnt="5"/>
      <dgm:spPr/>
    </dgm:pt>
    <dgm:pt modelId="{03351AFC-0E02-47DD-91E2-8C07F0046E0E}" type="pres">
      <dgm:prSet presAssocID="{3ACD28E6-321C-48D8-9C79-3BF9D12F35F3}" presName="connTx" presStyleLbl="parChTrans1D2" presStyleIdx="0" presStyleCnt="5"/>
      <dgm:spPr/>
    </dgm:pt>
    <dgm:pt modelId="{624E4CB6-C600-4065-97B7-AB3947FC712A}" type="pres">
      <dgm:prSet presAssocID="{A9262D8F-6AA6-4543-BA70-BA769A43ACDA}" presName="node" presStyleLbl="node1" presStyleIdx="0" presStyleCnt="5">
        <dgm:presLayoutVars>
          <dgm:bulletEnabled val="1"/>
        </dgm:presLayoutVars>
      </dgm:prSet>
      <dgm:spPr/>
    </dgm:pt>
    <dgm:pt modelId="{8B89EB0C-11D5-4EFF-BB1D-B9F9BA47C0ED}" type="pres">
      <dgm:prSet presAssocID="{9C7071ED-CD7A-45D9-8D21-DC3D93320993}" presName="Name9" presStyleLbl="parChTrans1D2" presStyleIdx="1" presStyleCnt="5"/>
      <dgm:spPr/>
    </dgm:pt>
    <dgm:pt modelId="{447FFF3F-2F70-47C7-B755-5049A2A0B6DF}" type="pres">
      <dgm:prSet presAssocID="{9C7071ED-CD7A-45D9-8D21-DC3D93320993}" presName="connTx" presStyleLbl="parChTrans1D2" presStyleIdx="1" presStyleCnt="5"/>
      <dgm:spPr/>
    </dgm:pt>
    <dgm:pt modelId="{662EF431-69C8-4098-A196-D84F4357722B}" type="pres">
      <dgm:prSet presAssocID="{EC92C551-7988-4A36-B0A2-90628F570C11}" presName="node" presStyleLbl="node1" presStyleIdx="1" presStyleCnt="5">
        <dgm:presLayoutVars>
          <dgm:bulletEnabled val="1"/>
        </dgm:presLayoutVars>
      </dgm:prSet>
      <dgm:spPr/>
    </dgm:pt>
    <dgm:pt modelId="{D776EFC9-4F24-4342-B59A-B1A9EB0D2550}" type="pres">
      <dgm:prSet presAssocID="{6D30117E-925D-43FB-A669-2ACED4A7592B}" presName="Name9" presStyleLbl="parChTrans1D2" presStyleIdx="2" presStyleCnt="5"/>
      <dgm:spPr/>
    </dgm:pt>
    <dgm:pt modelId="{B240D88C-04C0-4ECA-BDDB-4C3E4E365990}" type="pres">
      <dgm:prSet presAssocID="{6D30117E-925D-43FB-A669-2ACED4A7592B}" presName="connTx" presStyleLbl="parChTrans1D2" presStyleIdx="2" presStyleCnt="5"/>
      <dgm:spPr/>
    </dgm:pt>
    <dgm:pt modelId="{29B9C321-335E-42AE-A1A5-9193BB8BC8E0}" type="pres">
      <dgm:prSet presAssocID="{56EDB12F-2049-4A84-A235-940972B88118}" presName="node" presStyleLbl="node1" presStyleIdx="2" presStyleCnt="5">
        <dgm:presLayoutVars>
          <dgm:bulletEnabled val="1"/>
        </dgm:presLayoutVars>
      </dgm:prSet>
      <dgm:spPr/>
    </dgm:pt>
    <dgm:pt modelId="{1AAF93C9-5DB6-4A44-BDA2-46E88332E9F9}" type="pres">
      <dgm:prSet presAssocID="{EF768DC9-46F5-4199-AF08-F8E2EC686F58}" presName="Name9" presStyleLbl="parChTrans1D2" presStyleIdx="3" presStyleCnt="5"/>
      <dgm:spPr/>
    </dgm:pt>
    <dgm:pt modelId="{3FFEFF22-B2F6-4FDD-A3D4-251812B541C5}" type="pres">
      <dgm:prSet presAssocID="{EF768DC9-46F5-4199-AF08-F8E2EC686F58}" presName="connTx" presStyleLbl="parChTrans1D2" presStyleIdx="3" presStyleCnt="5"/>
      <dgm:spPr/>
    </dgm:pt>
    <dgm:pt modelId="{BBF9AC56-9908-42BE-A70E-AB6EC5CDCBFA}" type="pres">
      <dgm:prSet presAssocID="{D5556E7B-1785-49F6-A206-6996D8D85D55}" presName="node" presStyleLbl="node1" presStyleIdx="3" presStyleCnt="5">
        <dgm:presLayoutVars>
          <dgm:bulletEnabled val="1"/>
        </dgm:presLayoutVars>
      </dgm:prSet>
      <dgm:spPr/>
    </dgm:pt>
    <dgm:pt modelId="{25303B46-17BF-41F9-AA15-677325FEF0CC}" type="pres">
      <dgm:prSet presAssocID="{62EBBF95-40E5-4BE7-8DFA-00FB6125624F}" presName="Name9" presStyleLbl="parChTrans1D2" presStyleIdx="4" presStyleCnt="5"/>
      <dgm:spPr/>
    </dgm:pt>
    <dgm:pt modelId="{0A884C73-0405-4F76-BEDE-325E72AA4757}" type="pres">
      <dgm:prSet presAssocID="{62EBBF95-40E5-4BE7-8DFA-00FB6125624F}" presName="connTx" presStyleLbl="parChTrans1D2" presStyleIdx="4" presStyleCnt="5"/>
      <dgm:spPr/>
    </dgm:pt>
    <dgm:pt modelId="{62503D3B-0237-4E87-89F6-58644DF37858}" type="pres">
      <dgm:prSet presAssocID="{BF8ED1DB-5389-440A-8053-2044068E0264}" presName="node" presStyleLbl="node1" presStyleIdx="4" presStyleCnt="5">
        <dgm:presLayoutVars>
          <dgm:bulletEnabled val="1"/>
        </dgm:presLayoutVars>
      </dgm:prSet>
      <dgm:spPr/>
    </dgm:pt>
  </dgm:ptLst>
  <dgm:cxnLst>
    <dgm:cxn modelId="{24E8FC01-7335-4317-B9B5-787585A526A1}" srcId="{EC92C551-7988-4A36-B0A2-90628F570C11}" destId="{8F338B1C-A5B8-40C5-B93D-DCCDB060FDC6}" srcOrd="1" destOrd="0" parTransId="{87E2EB71-74CF-4D03-AFC5-474032FB4006}" sibTransId="{C577A505-C7E3-47D9-B0CC-06E7299C210E}"/>
    <dgm:cxn modelId="{30857F03-9ABD-4F53-9977-618E6975A1DD}" type="presOf" srcId="{56EDB12F-2049-4A84-A235-940972B88118}" destId="{29B9C321-335E-42AE-A1A5-9193BB8BC8E0}" srcOrd="0" destOrd="0" presId="urn:microsoft.com/office/officeart/2005/8/layout/radial1"/>
    <dgm:cxn modelId="{9935300A-6168-462A-AA11-8E011620BE25}" type="presOf" srcId="{16D70952-E534-4545-A21C-E8D0FC01A0EA}" destId="{624E4CB6-C600-4065-97B7-AB3947FC712A}" srcOrd="0" destOrd="1" presId="urn:microsoft.com/office/officeart/2005/8/layout/radial1"/>
    <dgm:cxn modelId="{2092360C-74D4-432E-B8A9-5EC55E1B05EF}" type="presOf" srcId="{AACF18EF-0D20-4CB7-B019-FDF695C960A0}" destId="{62503D3B-0237-4E87-89F6-58644DF37858}" srcOrd="0" destOrd="1" presId="urn:microsoft.com/office/officeart/2005/8/layout/radial1"/>
    <dgm:cxn modelId="{16CA480C-50FD-481C-A4D2-67CBBD0DD499}" type="presOf" srcId="{BF8ED1DB-5389-440A-8053-2044068E0264}" destId="{62503D3B-0237-4E87-89F6-58644DF37858}" srcOrd="0" destOrd="0" presId="urn:microsoft.com/office/officeart/2005/8/layout/radial1"/>
    <dgm:cxn modelId="{BD24AB0F-F94D-4918-8F3D-B45524646876}" srcId="{833A4448-25AD-49E1-8642-92B8CC967E29}" destId="{A9262D8F-6AA6-4543-BA70-BA769A43ACDA}" srcOrd="0" destOrd="0" parTransId="{3ACD28E6-321C-48D8-9C79-3BF9D12F35F3}" sibTransId="{8BA6612D-1F52-4F43-9D2A-1C1178103060}"/>
    <dgm:cxn modelId="{631E211A-6BC5-4CBE-A4F8-EA05E2C431DB}" type="presOf" srcId="{6D30117E-925D-43FB-A669-2ACED4A7592B}" destId="{D776EFC9-4F24-4342-B59A-B1A9EB0D2550}" srcOrd="0" destOrd="0" presId="urn:microsoft.com/office/officeart/2005/8/layout/radial1"/>
    <dgm:cxn modelId="{A8A4761E-9ABC-4069-A41E-B2A720E83B69}" type="presOf" srcId="{833A4448-25AD-49E1-8642-92B8CC967E29}" destId="{4F300EDB-2689-4545-9078-3F9F35F7F7F9}" srcOrd="0" destOrd="0" presId="urn:microsoft.com/office/officeart/2005/8/layout/radial1"/>
    <dgm:cxn modelId="{F5BB8320-BFB7-4F94-B580-F63B0253DF50}" srcId="{EC92C551-7988-4A36-B0A2-90628F570C11}" destId="{4B54B428-5E4A-4B25-AB40-5EF4E590753E}" srcOrd="0" destOrd="0" parTransId="{D808B836-D36C-4FC9-9AC5-250538CA87D6}" sibTransId="{2AAB136E-4B10-459A-84B9-5F9B81D89AAB}"/>
    <dgm:cxn modelId="{665A2426-D59E-4715-BEB6-92F0FC1F0BF0}" type="presOf" srcId="{A9262D8F-6AA6-4543-BA70-BA769A43ACDA}" destId="{624E4CB6-C600-4065-97B7-AB3947FC712A}" srcOrd="0" destOrd="0" presId="urn:microsoft.com/office/officeart/2005/8/layout/radial1"/>
    <dgm:cxn modelId="{2BA8EB27-229B-4187-9347-D1D7067B275C}" srcId="{A9262D8F-6AA6-4543-BA70-BA769A43ACDA}" destId="{52A69F5E-83D5-478D-8C11-06D0B8DB2992}" srcOrd="2" destOrd="0" parTransId="{1CAB48E0-FD81-44A8-B0CD-8F6E952B7FE4}" sibTransId="{26F220E3-E967-4218-B5FE-86154174A761}"/>
    <dgm:cxn modelId="{A3692D28-A6F3-4A0F-ACD2-A02D84D23988}" type="presOf" srcId="{D5556E7B-1785-49F6-A206-6996D8D85D55}" destId="{BBF9AC56-9908-42BE-A70E-AB6EC5CDCBFA}" srcOrd="0" destOrd="0" presId="urn:microsoft.com/office/officeart/2005/8/layout/radial1"/>
    <dgm:cxn modelId="{6ACC4930-4B02-434B-9282-1E7B77BD80C8}" srcId="{D5556E7B-1785-49F6-A206-6996D8D85D55}" destId="{397DD3E4-F24F-4705-BF84-022A939DF9F8}" srcOrd="0" destOrd="0" parTransId="{FF440D3A-B762-40B8-B19A-30A2D9907A44}" sibTransId="{4761B8CE-270A-4B35-A75B-685626EF79BB}"/>
    <dgm:cxn modelId="{A216E732-4A0A-4773-A41B-83693862E7F8}" srcId="{BF8ED1DB-5389-440A-8053-2044068E0264}" destId="{BA38935E-4BE5-4156-853A-7E55734415A7}" srcOrd="1" destOrd="0" parTransId="{BF93E304-563C-4E8B-A7E1-AB04FAB66D62}" sibTransId="{89280A7A-F0C3-4DBF-A3A4-3CB68EE9021A}"/>
    <dgm:cxn modelId="{3C743435-24D0-4AF0-88B3-6413F2CE3945}" srcId="{A9262D8F-6AA6-4543-BA70-BA769A43ACDA}" destId="{C58BC500-F704-42F8-A141-6BCCA6C44D00}" srcOrd="1" destOrd="0" parTransId="{6E38CAEA-6DA6-4F6B-888C-F7F8DF9FD849}" sibTransId="{E37BC5D9-53A1-4F72-B2B6-265FEC59E948}"/>
    <dgm:cxn modelId="{1B25AE35-AC1E-4056-8BDB-3DA8DC641056}" type="presOf" srcId="{6D30117E-925D-43FB-A669-2ACED4A7592B}" destId="{B240D88C-04C0-4ECA-BDDB-4C3E4E365990}" srcOrd="1" destOrd="0" presId="urn:microsoft.com/office/officeart/2005/8/layout/radial1"/>
    <dgm:cxn modelId="{0C57BC39-86DC-4634-81BD-389F1FCA1F66}" srcId="{E91873B3-585F-46D6-A085-8F6483CBE1F6}" destId="{833A4448-25AD-49E1-8642-92B8CC967E29}" srcOrd="0" destOrd="0" parTransId="{BCFE0C2A-2A34-4B50-B7B1-266883839B30}" sibTransId="{9611F312-839A-4791-8FD8-5527665FB410}"/>
    <dgm:cxn modelId="{36EC223D-60E1-41B5-A3F4-ED9BAC8F7CD3}" type="presOf" srcId="{62EBBF95-40E5-4BE7-8DFA-00FB6125624F}" destId="{0A884C73-0405-4F76-BEDE-325E72AA4757}" srcOrd="1" destOrd="0" presId="urn:microsoft.com/office/officeart/2005/8/layout/radial1"/>
    <dgm:cxn modelId="{B3FF105B-914E-4412-93F3-378750CC5398}" type="presOf" srcId="{3ACD28E6-321C-48D8-9C79-3BF9D12F35F3}" destId="{D28673EA-82A9-4A8B-AB44-C8F0AD5D6F2F}" srcOrd="0" destOrd="0" presId="urn:microsoft.com/office/officeart/2005/8/layout/radial1"/>
    <dgm:cxn modelId="{815FE55B-9BB3-4383-855A-D76253AD9CDF}" type="presOf" srcId="{B9774C39-F735-475E-A028-1E51B3599D9A}" destId="{62503D3B-0237-4E87-89F6-58644DF37858}" srcOrd="0" destOrd="3" presId="urn:microsoft.com/office/officeart/2005/8/layout/radial1"/>
    <dgm:cxn modelId="{3E81F25B-EAD5-4134-A508-EFF30668170C}" type="presOf" srcId="{9C7071ED-CD7A-45D9-8D21-DC3D93320993}" destId="{8B89EB0C-11D5-4EFF-BB1D-B9F9BA47C0ED}" srcOrd="0" destOrd="0" presId="urn:microsoft.com/office/officeart/2005/8/layout/radial1"/>
    <dgm:cxn modelId="{A4ECBC5C-B7CC-416F-A184-75D6800073BF}" srcId="{56EDB12F-2049-4A84-A235-940972B88118}" destId="{5C04F273-E4A4-4A64-A743-71D3A98718A0}" srcOrd="1" destOrd="0" parTransId="{F7DAAD00-1A2A-477D-B5C2-3B3C6879C134}" sibTransId="{83C8DF36-0861-4F20-A285-5DC18B1F2F89}"/>
    <dgm:cxn modelId="{F3649F5E-F516-408A-A357-3E77F72B8D82}" srcId="{56EDB12F-2049-4A84-A235-940972B88118}" destId="{34CAA5B0-3C18-41D9-90BE-9411F6737A2B}" srcOrd="0" destOrd="0" parTransId="{FA7D6326-138F-4826-80FC-01532B305B17}" sibTransId="{13C6D488-9E52-414A-A42F-D1ED3B5CF4B3}"/>
    <dgm:cxn modelId="{B1EF8F61-DAED-4576-8444-3BE792F63732}" srcId="{833A4448-25AD-49E1-8642-92B8CC967E29}" destId="{BF8ED1DB-5389-440A-8053-2044068E0264}" srcOrd="4" destOrd="0" parTransId="{62EBBF95-40E5-4BE7-8DFA-00FB6125624F}" sibTransId="{0141A880-EE0F-46ED-BBB4-E78EEA8D9F38}"/>
    <dgm:cxn modelId="{04AF5F43-09BC-41C2-B692-03B91500964D}" type="presOf" srcId="{EC92C551-7988-4A36-B0A2-90628F570C11}" destId="{662EF431-69C8-4098-A196-D84F4357722B}" srcOrd="0" destOrd="0" presId="urn:microsoft.com/office/officeart/2005/8/layout/radial1"/>
    <dgm:cxn modelId="{C96C7365-59CB-409C-952B-077E087EBAF2}" type="presOf" srcId="{EF768DC9-46F5-4199-AF08-F8E2EC686F58}" destId="{3FFEFF22-B2F6-4FDD-A3D4-251812B541C5}" srcOrd="1" destOrd="0" presId="urn:microsoft.com/office/officeart/2005/8/layout/radial1"/>
    <dgm:cxn modelId="{72255B6A-F217-4745-AE89-83E537763C08}" type="presOf" srcId="{E91873B3-585F-46D6-A085-8F6483CBE1F6}" destId="{F906B6BC-1767-46D4-95FE-46FD63F28CB9}" srcOrd="0" destOrd="0" presId="urn:microsoft.com/office/officeart/2005/8/layout/radial1"/>
    <dgm:cxn modelId="{74D08F6C-3027-47E0-96D1-3E87671A5621}" type="presOf" srcId="{5C04F273-E4A4-4A64-A743-71D3A98718A0}" destId="{29B9C321-335E-42AE-A1A5-9193BB8BC8E0}" srcOrd="0" destOrd="2" presId="urn:microsoft.com/office/officeart/2005/8/layout/radial1"/>
    <dgm:cxn modelId="{74897F6D-E909-4894-805D-6A7080667BB5}" srcId="{A9262D8F-6AA6-4543-BA70-BA769A43ACDA}" destId="{16D70952-E534-4545-A21C-E8D0FC01A0EA}" srcOrd="0" destOrd="0" parTransId="{5224112D-D88E-4A01-BB53-911AECF26FE6}" sibTransId="{971683C4-4244-4019-92A6-7A8A118A7168}"/>
    <dgm:cxn modelId="{473BDA72-AFFD-403A-9FF1-784ED7671DB2}" type="presOf" srcId="{4B54B428-5E4A-4B25-AB40-5EF4E590753E}" destId="{662EF431-69C8-4098-A196-D84F4357722B}" srcOrd="0" destOrd="1" presId="urn:microsoft.com/office/officeart/2005/8/layout/radial1"/>
    <dgm:cxn modelId="{0E553855-4A23-49F7-A545-AC25DD2436F0}" type="presOf" srcId="{9C7071ED-CD7A-45D9-8D21-DC3D93320993}" destId="{447FFF3F-2F70-47C7-B755-5049A2A0B6DF}" srcOrd="1" destOrd="0" presId="urn:microsoft.com/office/officeart/2005/8/layout/radial1"/>
    <dgm:cxn modelId="{9BAFB255-F441-472F-ADD6-505E274C3363}" type="presOf" srcId="{AA141A99-9ECA-4B98-BCBB-231DD17FC6CE}" destId="{BBF9AC56-9908-42BE-A70E-AB6EC5CDCBFA}" srcOrd="0" destOrd="2" presId="urn:microsoft.com/office/officeart/2005/8/layout/radial1"/>
    <dgm:cxn modelId="{37917357-051E-4E4A-B9B2-5682C3FF8F7D}" type="presOf" srcId="{3ACD28E6-321C-48D8-9C79-3BF9D12F35F3}" destId="{03351AFC-0E02-47DD-91E2-8C07F0046E0E}" srcOrd="1" destOrd="0" presId="urn:microsoft.com/office/officeart/2005/8/layout/radial1"/>
    <dgm:cxn modelId="{3864F18C-1E3F-42A7-8BDC-E491CB928BA8}" type="presOf" srcId="{C58BC500-F704-42F8-A141-6BCCA6C44D00}" destId="{624E4CB6-C600-4065-97B7-AB3947FC712A}" srcOrd="0" destOrd="2" presId="urn:microsoft.com/office/officeart/2005/8/layout/radial1"/>
    <dgm:cxn modelId="{F93F26B2-4175-4B9F-98D4-E063CC74FA66}" type="presOf" srcId="{8F338B1C-A5B8-40C5-B93D-DCCDB060FDC6}" destId="{662EF431-69C8-4098-A196-D84F4357722B}" srcOrd="0" destOrd="2" presId="urn:microsoft.com/office/officeart/2005/8/layout/radial1"/>
    <dgm:cxn modelId="{A04AE7B4-6FE7-4E40-BB0B-F8D12A6E6AEE}" srcId="{833A4448-25AD-49E1-8642-92B8CC967E29}" destId="{D5556E7B-1785-49F6-A206-6996D8D85D55}" srcOrd="3" destOrd="0" parTransId="{EF768DC9-46F5-4199-AF08-F8E2EC686F58}" sibTransId="{F4453D8D-DB25-438E-8A6D-8F23B6461FEC}"/>
    <dgm:cxn modelId="{E64D29B5-D579-4F52-9C0D-62BC05DDD7B5}" type="presOf" srcId="{BA38935E-4BE5-4156-853A-7E55734415A7}" destId="{62503D3B-0237-4E87-89F6-58644DF37858}" srcOrd="0" destOrd="2" presId="urn:microsoft.com/office/officeart/2005/8/layout/radial1"/>
    <dgm:cxn modelId="{3EE9EBB9-B619-471C-B44F-A1FBCD95E068}" type="presOf" srcId="{52A69F5E-83D5-478D-8C11-06D0B8DB2992}" destId="{624E4CB6-C600-4065-97B7-AB3947FC712A}" srcOrd="0" destOrd="3" presId="urn:microsoft.com/office/officeart/2005/8/layout/radial1"/>
    <dgm:cxn modelId="{D6379FC1-7171-4C48-80FF-9FE8FE1B9FD6}" srcId="{D5556E7B-1785-49F6-A206-6996D8D85D55}" destId="{AA141A99-9ECA-4B98-BCBB-231DD17FC6CE}" srcOrd="1" destOrd="0" parTransId="{B9C4D953-DC5C-43C7-B778-118ABCC6D093}" sibTransId="{E54B03A4-3C83-42A9-B716-3707E4509034}"/>
    <dgm:cxn modelId="{A7297CC8-77E0-45B8-BCEC-281F4A56E965}" srcId="{BF8ED1DB-5389-440A-8053-2044068E0264}" destId="{B9774C39-F735-475E-A028-1E51B3599D9A}" srcOrd="2" destOrd="0" parTransId="{348FB665-1362-4FA3-BA43-B1E8410A9337}" sibTransId="{DA1C76A5-DC87-4109-81D9-C7C084278A8A}"/>
    <dgm:cxn modelId="{50397EDC-37AE-427C-A1D8-BCE8CF994DB5}" type="presOf" srcId="{EF768DC9-46F5-4199-AF08-F8E2EC686F58}" destId="{1AAF93C9-5DB6-4A44-BDA2-46E88332E9F9}" srcOrd="0" destOrd="0" presId="urn:microsoft.com/office/officeart/2005/8/layout/radial1"/>
    <dgm:cxn modelId="{8E2256DF-A9EC-4D15-A851-F92A5E6D39EA}" type="presOf" srcId="{34CAA5B0-3C18-41D9-90BE-9411F6737A2B}" destId="{29B9C321-335E-42AE-A1A5-9193BB8BC8E0}" srcOrd="0" destOrd="1" presId="urn:microsoft.com/office/officeart/2005/8/layout/radial1"/>
    <dgm:cxn modelId="{6F502FE2-6782-43D6-82C2-5D82075D2C3A}" srcId="{833A4448-25AD-49E1-8642-92B8CC967E29}" destId="{56EDB12F-2049-4A84-A235-940972B88118}" srcOrd="2" destOrd="0" parTransId="{6D30117E-925D-43FB-A669-2ACED4A7592B}" sibTransId="{068ECAF7-65A0-4594-9C2C-2A99245119A8}"/>
    <dgm:cxn modelId="{55A949E2-4162-49EB-AE2F-826C3F4286B2}" type="presOf" srcId="{397DD3E4-F24F-4705-BF84-022A939DF9F8}" destId="{BBF9AC56-9908-42BE-A70E-AB6EC5CDCBFA}" srcOrd="0" destOrd="1" presId="urn:microsoft.com/office/officeart/2005/8/layout/radial1"/>
    <dgm:cxn modelId="{8AA35FE3-B11C-4B77-A679-43A2EA13E5D8}" srcId="{833A4448-25AD-49E1-8642-92B8CC967E29}" destId="{EC92C551-7988-4A36-B0A2-90628F570C11}" srcOrd="1" destOrd="0" parTransId="{9C7071ED-CD7A-45D9-8D21-DC3D93320993}" sibTransId="{E27480CA-C1A5-48A3-90FC-A6EA39A9EBC6}"/>
    <dgm:cxn modelId="{47C243EA-D45E-498E-912A-C331D1D5E011}" srcId="{BF8ED1DB-5389-440A-8053-2044068E0264}" destId="{AACF18EF-0D20-4CB7-B019-FDF695C960A0}" srcOrd="0" destOrd="0" parTransId="{A0535933-DF3C-4570-8C2E-9E8C2EFF4855}" sibTransId="{FA6A2026-0392-4D42-A5B3-5152B2F35134}"/>
    <dgm:cxn modelId="{FF7612EC-B036-43EE-91CA-1C4B59474108}" type="presOf" srcId="{62EBBF95-40E5-4BE7-8DFA-00FB6125624F}" destId="{25303B46-17BF-41F9-AA15-677325FEF0CC}" srcOrd="0" destOrd="0" presId="urn:microsoft.com/office/officeart/2005/8/layout/radial1"/>
    <dgm:cxn modelId="{B7913CBA-C66E-4987-8C51-DAB15DF98473}" type="presParOf" srcId="{F906B6BC-1767-46D4-95FE-46FD63F28CB9}" destId="{4F300EDB-2689-4545-9078-3F9F35F7F7F9}" srcOrd="0" destOrd="0" presId="urn:microsoft.com/office/officeart/2005/8/layout/radial1"/>
    <dgm:cxn modelId="{AD7FEEB9-0529-4A59-B422-07F50E5DEACF}" type="presParOf" srcId="{F906B6BC-1767-46D4-95FE-46FD63F28CB9}" destId="{D28673EA-82A9-4A8B-AB44-C8F0AD5D6F2F}" srcOrd="1" destOrd="0" presId="urn:microsoft.com/office/officeart/2005/8/layout/radial1"/>
    <dgm:cxn modelId="{4BB95913-91C9-4484-A7C1-C3733130D2D6}" type="presParOf" srcId="{D28673EA-82A9-4A8B-AB44-C8F0AD5D6F2F}" destId="{03351AFC-0E02-47DD-91E2-8C07F0046E0E}" srcOrd="0" destOrd="0" presId="urn:microsoft.com/office/officeart/2005/8/layout/radial1"/>
    <dgm:cxn modelId="{7014E094-9339-4166-ABD2-E9DACFA2FA8B}" type="presParOf" srcId="{F906B6BC-1767-46D4-95FE-46FD63F28CB9}" destId="{624E4CB6-C600-4065-97B7-AB3947FC712A}" srcOrd="2" destOrd="0" presId="urn:microsoft.com/office/officeart/2005/8/layout/radial1"/>
    <dgm:cxn modelId="{BA987B3C-8888-4800-A9B6-F29D4309DDF6}" type="presParOf" srcId="{F906B6BC-1767-46D4-95FE-46FD63F28CB9}" destId="{8B89EB0C-11D5-4EFF-BB1D-B9F9BA47C0ED}" srcOrd="3" destOrd="0" presId="urn:microsoft.com/office/officeart/2005/8/layout/radial1"/>
    <dgm:cxn modelId="{AD6EFBF6-771E-40A7-AEBB-627276EF92F1}" type="presParOf" srcId="{8B89EB0C-11D5-4EFF-BB1D-B9F9BA47C0ED}" destId="{447FFF3F-2F70-47C7-B755-5049A2A0B6DF}" srcOrd="0" destOrd="0" presId="urn:microsoft.com/office/officeart/2005/8/layout/radial1"/>
    <dgm:cxn modelId="{21E72406-E8E1-4975-882D-17D70F55C59A}" type="presParOf" srcId="{F906B6BC-1767-46D4-95FE-46FD63F28CB9}" destId="{662EF431-69C8-4098-A196-D84F4357722B}" srcOrd="4" destOrd="0" presId="urn:microsoft.com/office/officeart/2005/8/layout/radial1"/>
    <dgm:cxn modelId="{2F7B43ED-56B0-4E3A-9815-7BDE68FFBFD3}" type="presParOf" srcId="{F906B6BC-1767-46D4-95FE-46FD63F28CB9}" destId="{D776EFC9-4F24-4342-B59A-B1A9EB0D2550}" srcOrd="5" destOrd="0" presId="urn:microsoft.com/office/officeart/2005/8/layout/radial1"/>
    <dgm:cxn modelId="{621C7DA8-FEFC-447F-A889-B48E86786416}" type="presParOf" srcId="{D776EFC9-4F24-4342-B59A-B1A9EB0D2550}" destId="{B240D88C-04C0-4ECA-BDDB-4C3E4E365990}" srcOrd="0" destOrd="0" presId="urn:microsoft.com/office/officeart/2005/8/layout/radial1"/>
    <dgm:cxn modelId="{29B4143E-15AC-491E-8745-CD56FB65C60D}" type="presParOf" srcId="{F906B6BC-1767-46D4-95FE-46FD63F28CB9}" destId="{29B9C321-335E-42AE-A1A5-9193BB8BC8E0}" srcOrd="6" destOrd="0" presId="urn:microsoft.com/office/officeart/2005/8/layout/radial1"/>
    <dgm:cxn modelId="{D49782DD-B6D2-48D7-B5C2-191623B40370}" type="presParOf" srcId="{F906B6BC-1767-46D4-95FE-46FD63F28CB9}" destId="{1AAF93C9-5DB6-4A44-BDA2-46E88332E9F9}" srcOrd="7" destOrd="0" presId="urn:microsoft.com/office/officeart/2005/8/layout/radial1"/>
    <dgm:cxn modelId="{45A8D809-DD1D-4637-B99B-29A75F0A57D1}" type="presParOf" srcId="{1AAF93C9-5DB6-4A44-BDA2-46E88332E9F9}" destId="{3FFEFF22-B2F6-4FDD-A3D4-251812B541C5}" srcOrd="0" destOrd="0" presId="urn:microsoft.com/office/officeart/2005/8/layout/radial1"/>
    <dgm:cxn modelId="{C75D74AC-1536-4852-ABAF-CF3681E363E9}" type="presParOf" srcId="{F906B6BC-1767-46D4-95FE-46FD63F28CB9}" destId="{BBF9AC56-9908-42BE-A70E-AB6EC5CDCBFA}" srcOrd="8" destOrd="0" presId="urn:microsoft.com/office/officeart/2005/8/layout/radial1"/>
    <dgm:cxn modelId="{2A1ED845-03FA-44A8-8521-96EF3EE7421C}" type="presParOf" srcId="{F906B6BC-1767-46D4-95FE-46FD63F28CB9}" destId="{25303B46-17BF-41F9-AA15-677325FEF0CC}" srcOrd="9" destOrd="0" presId="urn:microsoft.com/office/officeart/2005/8/layout/radial1"/>
    <dgm:cxn modelId="{B8042721-7CA8-4FAE-BF2C-8650CCA44109}" type="presParOf" srcId="{25303B46-17BF-41F9-AA15-677325FEF0CC}" destId="{0A884C73-0405-4F76-BEDE-325E72AA4757}" srcOrd="0" destOrd="0" presId="urn:microsoft.com/office/officeart/2005/8/layout/radial1"/>
    <dgm:cxn modelId="{CADCB097-D6DB-470C-8BFA-43DA81BA8D30}" type="presParOf" srcId="{F906B6BC-1767-46D4-95FE-46FD63F28CB9}" destId="{62503D3B-0237-4E87-89F6-58644DF37858}" srcOrd="10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9D9B04BA-C190-4F87-BBD4-A2AAAB72CFB9}" type="doc">
      <dgm:prSet loTypeId="urn:microsoft.com/office/officeart/2005/8/layout/chevron2" loCatId="process" qsTypeId="urn:microsoft.com/office/officeart/2005/8/quickstyle/simple5" qsCatId="simple" csTypeId="urn:microsoft.com/office/officeart/2005/8/colors/colorful1" csCatId="colorful" phldr="1"/>
      <dgm:spPr/>
      <dgm:t>
        <a:bodyPr/>
        <a:lstStyle/>
        <a:p>
          <a:endParaRPr lang="sv-SE"/>
        </a:p>
      </dgm:t>
    </dgm:pt>
    <dgm:pt modelId="{0ACC62D9-4A30-461E-9346-E0A3353582D7}">
      <dgm:prSet custT="1"/>
      <dgm:spPr/>
      <dgm:t>
        <a:bodyPr/>
        <a:lstStyle/>
        <a:p>
          <a:r>
            <a:rPr lang="sv-SE" sz="800" b="1" dirty="0"/>
            <a:t>FYSISKT</a:t>
          </a:r>
        </a:p>
      </dgm:t>
    </dgm:pt>
    <dgm:pt modelId="{3BF567A4-8737-46E7-BD61-B4E329B36F59}" type="parTrans" cxnId="{746E1638-B5E7-485E-8DAA-F5A3C81B95E0}">
      <dgm:prSet/>
      <dgm:spPr/>
      <dgm:t>
        <a:bodyPr/>
        <a:lstStyle/>
        <a:p>
          <a:endParaRPr lang="sv-SE"/>
        </a:p>
      </dgm:t>
    </dgm:pt>
    <dgm:pt modelId="{8C589274-AFD8-4CF6-A441-449E41715A5A}" type="sibTrans" cxnId="{746E1638-B5E7-485E-8DAA-F5A3C81B95E0}">
      <dgm:prSet/>
      <dgm:spPr/>
      <dgm:t>
        <a:bodyPr/>
        <a:lstStyle/>
        <a:p>
          <a:endParaRPr lang="sv-SE"/>
        </a:p>
      </dgm:t>
    </dgm:pt>
    <dgm:pt modelId="{6BA611BB-A91E-4B65-964F-6BE6B4ACCDCA}">
      <dgm:prSet custT="1"/>
      <dgm:spPr/>
      <dgm:t>
        <a:bodyPr/>
        <a:lstStyle/>
        <a:p>
          <a:r>
            <a:rPr lang="sv-SE" sz="800" b="1" dirty="0"/>
            <a:t>LIVSSTIL</a:t>
          </a:r>
        </a:p>
      </dgm:t>
    </dgm:pt>
    <dgm:pt modelId="{53E7A64D-FB51-4235-A885-17DC96C53840}" type="parTrans" cxnId="{D827CCB1-0E19-435A-A2A8-D996D85D2EA4}">
      <dgm:prSet/>
      <dgm:spPr/>
      <dgm:t>
        <a:bodyPr/>
        <a:lstStyle/>
        <a:p>
          <a:endParaRPr lang="sv-SE"/>
        </a:p>
      </dgm:t>
    </dgm:pt>
    <dgm:pt modelId="{43DDA771-C4D5-4BD7-878D-EFE406676BB3}" type="sibTrans" cxnId="{D827CCB1-0E19-435A-A2A8-D996D85D2EA4}">
      <dgm:prSet/>
      <dgm:spPr/>
      <dgm:t>
        <a:bodyPr/>
        <a:lstStyle/>
        <a:p>
          <a:endParaRPr lang="sv-SE"/>
        </a:p>
      </dgm:t>
    </dgm:pt>
    <dgm:pt modelId="{3A697344-E638-4500-86DA-9E2D6929CB20}">
      <dgm:prSet custT="1"/>
      <dgm:spPr/>
      <dgm:t>
        <a:bodyPr/>
        <a:lstStyle/>
        <a:p>
          <a:r>
            <a:rPr lang="sv-SE" sz="800" b="1" dirty="0"/>
            <a:t>SOCIALT</a:t>
          </a:r>
        </a:p>
      </dgm:t>
    </dgm:pt>
    <dgm:pt modelId="{7A1E042E-0FC8-42F4-A42C-36100C669199}" type="parTrans" cxnId="{01613390-D412-4EA1-A502-8675C6A63919}">
      <dgm:prSet/>
      <dgm:spPr/>
      <dgm:t>
        <a:bodyPr/>
        <a:lstStyle/>
        <a:p>
          <a:endParaRPr lang="sv-SE"/>
        </a:p>
      </dgm:t>
    </dgm:pt>
    <dgm:pt modelId="{9AC976E1-9546-46C7-A90D-2793E6C0A74A}" type="sibTrans" cxnId="{01613390-D412-4EA1-A502-8675C6A63919}">
      <dgm:prSet/>
      <dgm:spPr/>
      <dgm:t>
        <a:bodyPr/>
        <a:lstStyle/>
        <a:p>
          <a:endParaRPr lang="sv-SE"/>
        </a:p>
      </dgm:t>
    </dgm:pt>
    <dgm:pt modelId="{DCABC56B-A7C5-433B-8085-350DADF31AE2}">
      <dgm:prSet custT="1"/>
      <dgm:spPr/>
      <dgm:t>
        <a:bodyPr/>
        <a:lstStyle/>
        <a:p>
          <a:r>
            <a:rPr lang="sv-SE" sz="800" b="1" dirty="0"/>
            <a:t>MENTALT</a:t>
          </a:r>
        </a:p>
      </dgm:t>
    </dgm:pt>
    <dgm:pt modelId="{43A3DC02-0FE6-4989-8D4C-DE1A11D0F5C4}" type="parTrans" cxnId="{04F5E781-349B-4972-961B-0EBEA02EE91D}">
      <dgm:prSet/>
      <dgm:spPr/>
      <dgm:t>
        <a:bodyPr/>
        <a:lstStyle/>
        <a:p>
          <a:endParaRPr lang="sv-SE"/>
        </a:p>
      </dgm:t>
    </dgm:pt>
    <dgm:pt modelId="{FEC34AF4-D3BD-473F-A8FE-B50B75B8337A}" type="sibTrans" cxnId="{04F5E781-349B-4972-961B-0EBEA02EE91D}">
      <dgm:prSet/>
      <dgm:spPr/>
      <dgm:t>
        <a:bodyPr/>
        <a:lstStyle/>
        <a:p>
          <a:endParaRPr lang="sv-SE"/>
        </a:p>
      </dgm:t>
    </dgm:pt>
    <dgm:pt modelId="{58D92B66-45DC-4418-AE55-50E522278FFE}">
      <dgm:prSet custT="1"/>
      <dgm:spPr/>
      <dgm:t>
        <a:bodyPr/>
        <a:lstStyle/>
        <a:p>
          <a:r>
            <a:rPr lang="sv-SE" sz="800" b="1" dirty="0"/>
            <a:t>STRATEGISKT</a:t>
          </a:r>
        </a:p>
      </dgm:t>
    </dgm:pt>
    <dgm:pt modelId="{9185C930-8A22-4846-9289-40D063419B03}" type="parTrans" cxnId="{30494821-8B2D-4475-B407-149F0996B262}">
      <dgm:prSet/>
      <dgm:spPr/>
      <dgm:t>
        <a:bodyPr/>
        <a:lstStyle/>
        <a:p>
          <a:endParaRPr lang="sv-SE"/>
        </a:p>
      </dgm:t>
    </dgm:pt>
    <dgm:pt modelId="{C2770769-8BF5-430E-81F7-70C3B9862242}" type="sibTrans" cxnId="{30494821-8B2D-4475-B407-149F0996B262}">
      <dgm:prSet/>
      <dgm:spPr/>
      <dgm:t>
        <a:bodyPr/>
        <a:lstStyle/>
        <a:p>
          <a:endParaRPr lang="sv-SE"/>
        </a:p>
      </dgm:t>
    </dgm:pt>
    <dgm:pt modelId="{401C4033-77EF-4926-96E9-181518F60B3C}">
      <dgm:prSet custT="1"/>
      <dgm:spPr/>
      <dgm:t>
        <a:bodyPr/>
        <a:lstStyle/>
        <a:p>
          <a:r>
            <a:rPr lang="sv-SE" sz="800" b="1" dirty="0"/>
            <a:t>TEKNISKT</a:t>
          </a:r>
        </a:p>
      </dgm:t>
    </dgm:pt>
    <dgm:pt modelId="{5BA168D2-CD16-4F29-86E4-1111729F7820}" type="parTrans" cxnId="{C4484648-9765-4ED2-8955-BE8EA91C57D3}">
      <dgm:prSet/>
      <dgm:spPr/>
      <dgm:t>
        <a:bodyPr/>
        <a:lstStyle/>
        <a:p>
          <a:endParaRPr lang="sv-SE"/>
        </a:p>
      </dgm:t>
    </dgm:pt>
    <dgm:pt modelId="{B88FEF64-7D13-469B-89DF-FD967875B04C}" type="sibTrans" cxnId="{C4484648-9765-4ED2-8955-BE8EA91C57D3}">
      <dgm:prSet/>
      <dgm:spPr/>
      <dgm:t>
        <a:bodyPr/>
        <a:lstStyle/>
        <a:p>
          <a:endParaRPr lang="sv-SE"/>
        </a:p>
      </dgm:t>
    </dgm:pt>
    <dgm:pt modelId="{60692224-53E0-4038-9369-95B7269A9BA2}">
      <dgm:prSet custT="1"/>
      <dgm:spPr/>
      <dgm:t>
        <a:bodyPr/>
        <a:lstStyle/>
        <a:p>
          <a:r>
            <a:rPr lang="sv-SE" sz="1100" dirty="0"/>
            <a:t>T ex styrka, smidighet, syreupptagning, biomekanik, balans</a:t>
          </a:r>
        </a:p>
      </dgm:t>
    </dgm:pt>
    <dgm:pt modelId="{48F5E63D-235A-4F00-AF48-D7D6CB66D050}" type="parTrans" cxnId="{D26FEAE7-B8FB-48E7-B56E-99CD4A5684BA}">
      <dgm:prSet/>
      <dgm:spPr/>
      <dgm:t>
        <a:bodyPr/>
        <a:lstStyle/>
        <a:p>
          <a:endParaRPr lang="sv-SE"/>
        </a:p>
      </dgm:t>
    </dgm:pt>
    <dgm:pt modelId="{B7746F13-5B9A-4266-B561-539BE697F992}" type="sibTrans" cxnId="{D26FEAE7-B8FB-48E7-B56E-99CD4A5684BA}">
      <dgm:prSet/>
      <dgm:spPr/>
      <dgm:t>
        <a:bodyPr/>
        <a:lstStyle/>
        <a:p>
          <a:endParaRPr lang="sv-SE"/>
        </a:p>
      </dgm:t>
    </dgm:pt>
    <dgm:pt modelId="{7FF5D563-C8A4-44FE-99BC-DED1873C7DB2}">
      <dgm:prSet custT="1"/>
      <dgm:spPr/>
      <dgm:t>
        <a:bodyPr/>
        <a:lstStyle/>
        <a:p>
          <a:r>
            <a:rPr lang="sv-SE" sz="1100" dirty="0"/>
            <a:t>T ex kost, sömn, studier, idrotter, alkohol</a:t>
          </a:r>
        </a:p>
      </dgm:t>
    </dgm:pt>
    <dgm:pt modelId="{7A9879C3-6A01-44F0-BAC0-5975CF8ECB63}" type="parTrans" cxnId="{EA985D9E-5FEC-490E-8D96-796AEEB77D46}">
      <dgm:prSet/>
      <dgm:spPr/>
      <dgm:t>
        <a:bodyPr/>
        <a:lstStyle/>
        <a:p>
          <a:endParaRPr lang="sv-SE"/>
        </a:p>
      </dgm:t>
    </dgm:pt>
    <dgm:pt modelId="{15CF65C8-01A2-478B-A96E-276F9259616E}" type="sibTrans" cxnId="{EA985D9E-5FEC-490E-8D96-796AEEB77D46}">
      <dgm:prSet/>
      <dgm:spPr/>
      <dgm:t>
        <a:bodyPr/>
        <a:lstStyle/>
        <a:p>
          <a:endParaRPr lang="sv-SE"/>
        </a:p>
      </dgm:t>
    </dgm:pt>
    <dgm:pt modelId="{3C90C574-DF24-4E9F-8EDB-50C235E383B3}">
      <dgm:prSet custT="1"/>
      <dgm:spPr/>
      <dgm:t>
        <a:bodyPr/>
        <a:lstStyle/>
        <a:p>
          <a:r>
            <a:rPr lang="sv-SE" sz="1100" dirty="0"/>
            <a:t>T ex roll i laget, samspel, kommunikation, vänner (i och utanför hockeyn)</a:t>
          </a:r>
        </a:p>
      </dgm:t>
    </dgm:pt>
    <dgm:pt modelId="{8A367144-6605-424F-8ACF-CC012FF7B790}" type="parTrans" cxnId="{2E27D2E5-53DE-4D91-A567-C942E2398E70}">
      <dgm:prSet/>
      <dgm:spPr/>
      <dgm:t>
        <a:bodyPr/>
        <a:lstStyle/>
        <a:p>
          <a:endParaRPr lang="sv-SE"/>
        </a:p>
      </dgm:t>
    </dgm:pt>
    <dgm:pt modelId="{C6B54B6E-FBDA-45B9-BBBE-C4DA51130870}" type="sibTrans" cxnId="{2E27D2E5-53DE-4D91-A567-C942E2398E70}">
      <dgm:prSet/>
      <dgm:spPr/>
      <dgm:t>
        <a:bodyPr/>
        <a:lstStyle/>
        <a:p>
          <a:endParaRPr lang="sv-SE"/>
        </a:p>
      </dgm:t>
    </dgm:pt>
    <dgm:pt modelId="{18BCD50A-FF3E-4BE6-A870-A6B486EBDD38}">
      <dgm:prSet custT="1"/>
      <dgm:spPr/>
      <dgm:t>
        <a:bodyPr/>
        <a:lstStyle/>
        <a:p>
          <a:r>
            <a:rPr lang="sv-SE" sz="1100" dirty="0"/>
            <a:t>T ex attityd, motivation, </a:t>
          </a:r>
          <a:r>
            <a:rPr lang="sv-SE" sz="1100" dirty="0" err="1"/>
            <a:t>nevositet</a:t>
          </a:r>
          <a:r>
            <a:rPr lang="sv-SE" sz="1100" dirty="0"/>
            <a:t>, koncentration, prestationsångest, stress</a:t>
          </a:r>
        </a:p>
      </dgm:t>
    </dgm:pt>
    <dgm:pt modelId="{C3A2A25A-922C-4B58-91AB-51C33621F181}" type="parTrans" cxnId="{8F23B0B8-F88D-4EE1-9E46-BDE269081792}">
      <dgm:prSet/>
      <dgm:spPr/>
      <dgm:t>
        <a:bodyPr/>
        <a:lstStyle/>
        <a:p>
          <a:endParaRPr lang="sv-SE"/>
        </a:p>
      </dgm:t>
    </dgm:pt>
    <dgm:pt modelId="{9660B6F7-D096-4153-B82C-92BD1E7A3E13}" type="sibTrans" cxnId="{8F23B0B8-F88D-4EE1-9E46-BDE269081792}">
      <dgm:prSet/>
      <dgm:spPr/>
      <dgm:t>
        <a:bodyPr/>
        <a:lstStyle/>
        <a:p>
          <a:endParaRPr lang="sv-SE"/>
        </a:p>
      </dgm:t>
    </dgm:pt>
    <dgm:pt modelId="{9D21588A-0C6C-498B-97A2-E43079291D8F}">
      <dgm:prSet custT="1"/>
      <dgm:spPr/>
      <dgm:t>
        <a:bodyPr/>
        <a:lstStyle/>
        <a:p>
          <a:r>
            <a:rPr lang="sv-SE" sz="1100" dirty="0"/>
            <a:t>T ex taktik, kreativitet, spelförståelse, rollförståelse</a:t>
          </a:r>
        </a:p>
      </dgm:t>
    </dgm:pt>
    <dgm:pt modelId="{D38BC701-9515-46E6-9DC7-3E0A7D915012}" type="parTrans" cxnId="{C4D14EAA-E8E7-4146-9A98-436519D3FD70}">
      <dgm:prSet/>
      <dgm:spPr/>
      <dgm:t>
        <a:bodyPr/>
        <a:lstStyle/>
        <a:p>
          <a:endParaRPr lang="sv-SE"/>
        </a:p>
      </dgm:t>
    </dgm:pt>
    <dgm:pt modelId="{3163724A-52D9-45F0-88AB-368FE3F53F25}" type="sibTrans" cxnId="{C4D14EAA-E8E7-4146-9A98-436519D3FD70}">
      <dgm:prSet/>
      <dgm:spPr/>
      <dgm:t>
        <a:bodyPr/>
        <a:lstStyle/>
        <a:p>
          <a:endParaRPr lang="sv-SE"/>
        </a:p>
      </dgm:t>
    </dgm:pt>
    <dgm:pt modelId="{C0FDA0A4-6CDA-4229-A4C0-C6E81B4D2FE2}">
      <dgm:prSet custT="1"/>
      <dgm:spPr/>
      <dgm:t>
        <a:bodyPr/>
        <a:lstStyle/>
        <a:p>
          <a:r>
            <a:rPr lang="sv-SE" sz="1100" dirty="0"/>
            <a:t>T ex skridskoåkning, skott/räddning, passningar, puckhantering</a:t>
          </a:r>
        </a:p>
      </dgm:t>
    </dgm:pt>
    <dgm:pt modelId="{69BBFC99-E05D-42D1-90C6-B142B7CBDEA3}" type="parTrans" cxnId="{481CF336-575E-4219-A113-F330182000A3}">
      <dgm:prSet/>
      <dgm:spPr/>
      <dgm:t>
        <a:bodyPr/>
        <a:lstStyle/>
        <a:p>
          <a:endParaRPr lang="sv-SE"/>
        </a:p>
      </dgm:t>
    </dgm:pt>
    <dgm:pt modelId="{A7094576-C572-4EE9-9453-24DC43551538}" type="sibTrans" cxnId="{481CF336-575E-4219-A113-F330182000A3}">
      <dgm:prSet/>
      <dgm:spPr/>
      <dgm:t>
        <a:bodyPr/>
        <a:lstStyle/>
        <a:p>
          <a:endParaRPr lang="sv-SE"/>
        </a:p>
      </dgm:t>
    </dgm:pt>
    <dgm:pt modelId="{3E344D0A-FFF3-42F3-A380-DF15E2E8E401}" type="pres">
      <dgm:prSet presAssocID="{9D9B04BA-C190-4F87-BBD4-A2AAAB72CFB9}" presName="linearFlow" presStyleCnt="0">
        <dgm:presLayoutVars>
          <dgm:dir/>
          <dgm:animLvl val="lvl"/>
          <dgm:resizeHandles val="exact"/>
        </dgm:presLayoutVars>
      </dgm:prSet>
      <dgm:spPr/>
    </dgm:pt>
    <dgm:pt modelId="{558895B8-9FDC-4111-B5E8-4A7B9966B86B}" type="pres">
      <dgm:prSet presAssocID="{0ACC62D9-4A30-461E-9346-E0A3353582D7}" presName="composite" presStyleCnt="0"/>
      <dgm:spPr/>
    </dgm:pt>
    <dgm:pt modelId="{78D5F281-48A0-4927-BA60-721FC39C57FB}" type="pres">
      <dgm:prSet presAssocID="{0ACC62D9-4A30-461E-9346-E0A3353582D7}" presName="parentText" presStyleLbl="alignNode1" presStyleIdx="0" presStyleCnt="6" custScaleX="113759">
        <dgm:presLayoutVars>
          <dgm:chMax val="1"/>
          <dgm:bulletEnabled val="1"/>
        </dgm:presLayoutVars>
      </dgm:prSet>
      <dgm:spPr/>
    </dgm:pt>
    <dgm:pt modelId="{40C750D9-1369-4847-8453-881227FB2759}" type="pres">
      <dgm:prSet presAssocID="{0ACC62D9-4A30-461E-9346-E0A3353582D7}" presName="descendantText" presStyleLbl="alignAcc1" presStyleIdx="0" presStyleCnt="6" custScaleX="92818" custLinFactNeighborX="264">
        <dgm:presLayoutVars>
          <dgm:bulletEnabled val="1"/>
        </dgm:presLayoutVars>
      </dgm:prSet>
      <dgm:spPr/>
    </dgm:pt>
    <dgm:pt modelId="{B4760FF8-FEB0-449E-8B7F-FAFAE3C1117D}" type="pres">
      <dgm:prSet presAssocID="{8C589274-AFD8-4CF6-A441-449E41715A5A}" presName="sp" presStyleCnt="0"/>
      <dgm:spPr/>
    </dgm:pt>
    <dgm:pt modelId="{4BBC92B4-A591-4B7A-8EFA-FADE04039E67}" type="pres">
      <dgm:prSet presAssocID="{6BA611BB-A91E-4B65-964F-6BE6B4ACCDCA}" presName="composite" presStyleCnt="0"/>
      <dgm:spPr/>
    </dgm:pt>
    <dgm:pt modelId="{548D5E86-C161-4339-A934-A631A4A5F769}" type="pres">
      <dgm:prSet presAssocID="{6BA611BB-A91E-4B65-964F-6BE6B4ACCDCA}" presName="parentText" presStyleLbl="alignNode1" presStyleIdx="1" presStyleCnt="6" custScaleX="113759">
        <dgm:presLayoutVars>
          <dgm:chMax val="1"/>
          <dgm:bulletEnabled val="1"/>
        </dgm:presLayoutVars>
      </dgm:prSet>
      <dgm:spPr/>
    </dgm:pt>
    <dgm:pt modelId="{29E68B77-3734-42DF-929A-48AF3A6BF808}" type="pres">
      <dgm:prSet presAssocID="{6BA611BB-A91E-4B65-964F-6BE6B4ACCDCA}" presName="descendantText" presStyleLbl="alignAcc1" presStyleIdx="1" presStyleCnt="6" custScaleX="92818" custLinFactNeighborX="264">
        <dgm:presLayoutVars>
          <dgm:bulletEnabled val="1"/>
        </dgm:presLayoutVars>
      </dgm:prSet>
      <dgm:spPr/>
    </dgm:pt>
    <dgm:pt modelId="{E7584E1D-B36E-44E8-A18F-7BF460782BC1}" type="pres">
      <dgm:prSet presAssocID="{43DDA771-C4D5-4BD7-878D-EFE406676BB3}" presName="sp" presStyleCnt="0"/>
      <dgm:spPr/>
    </dgm:pt>
    <dgm:pt modelId="{803E63D7-75FE-4242-B0D0-2B54A0D45441}" type="pres">
      <dgm:prSet presAssocID="{3A697344-E638-4500-86DA-9E2D6929CB20}" presName="composite" presStyleCnt="0"/>
      <dgm:spPr/>
    </dgm:pt>
    <dgm:pt modelId="{180E8961-2040-462E-8FD3-09DDEFB544CF}" type="pres">
      <dgm:prSet presAssocID="{3A697344-E638-4500-86DA-9E2D6929CB20}" presName="parentText" presStyleLbl="alignNode1" presStyleIdx="2" presStyleCnt="6" custScaleX="113759">
        <dgm:presLayoutVars>
          <dgm:chMax val="1"/>
          <dgm:bulletEnabled val="1"/>
        </dgm:presLayoutVars>
      </dgm:prSet>
      <dgm:spPr/>
    </dgm:pt>
    <dgm:pt modelId="{A772591F-A244-4B60-82EA-60BA60BE8D0E}" type="pres">
      <dgm:prSet presAssocID="{3A697344-E638-4500-86DA-9E2D6929CB20}" presName="descendantText" presStyleLbl="alignAcc1" presStyleIdx="2" presStyleCnt="6" custScaleX="92818" custLinFactNeighborX="264">
        <dgm:presLayoutVars>
          <dgm:bulletEnabled val="1"/>
        </dgm:presLayoutVars>
      </dgm:prSet>
      <dgm:spPr/>
    </dgm:pt>
    <dgm:pt modelId="{B6ACD1B4-478E-404B-95F4-9B1F14A29178}" type="pres">
      <dgm:prSet presAssocID="{9AC976E1-9546-46C7-A90D-2793E6C0A74A}" presName="sp" presStyleCnt="0"/>
      <dgm:spPr/>
    </dgm:pt>
    <dgm:pt modelId="{0FF7EEAD-21ED-40B3-96B4-02C42E72A008}" type="pres">
      <dgm:prSet presAssocID="{DCABC56B-A7C5-433B-8085-350DADF31AE2}" presName="composite" presStyleCnt="0"/>
      <dgm:spPr/>
    </dgm:pt>
    <dgm:pt modelId="{910EBF55-4D7A-4DBE-881B-DCE8933323AA}" type="pres">
      <dgm:prSet presAssocID="{DCABC56B-A7C5-433B-8085-350DADF31AE2}" presName="parentText" presStyleLbl="alignNode1" presStyleIdx="3" presStyleCnt="6" custScaleX="113759">
        <dgm:presLayoutVars>
          <dgm:chMax val="1"/>
          <dgm:bulletEnabled val="1"/>
        </dgm:presLayoutVars>
      </dgm:prSet>
      <dgm:spPr/>
    </dgm:pt>
    <dgm:pt modelId="{7FDBDDE9-99B2-48E4-AB58-7D5E178491AB}" type="pres">
      <dgm:prSet presAssocID="{DCABC56B-A7C5-433B-8085-350DADF31AE2}" presName="descendantText" presStyleLbl="alignAcc1" presStyleIdx="3" presStyleCnt="6" custScaleX="92818" custLinFactNeighborX="264">
        <dgm:presLayoutVars>
          <dgm:bulletEnabled val="1"/>
        </dgm:presLayoutVars>
      </dgm:prSet>
      <dgm:spPr/>
    </dgm:pt>
    <dgm:pt modelId="{A56C87FA-7574-43CB-9C65-164B4A2D47AF}" type="pres">
      <dgm:prSet presAssocID="{FEC34AF4-D3BD-473F-A8FE-B50B75B8337A}" presName="sp" presStyleCnt="0"/>
      <dgm:spPr/>
    </dgm:pt>
    <dgm:pt modelId="{C21BF3BF-6DE9-4D47-8F59-736D774DD605}" type="pres">
      <dgm:prSet presAssocID="{58D92B66-45DC-4418-AE55-50E522278FFE}" presName="composite" presStyleCnt="0"/>
      <dgm:spPr/>
    </dgm:pt>
    <dgm:pt modelId="{76454797-ACD3-4109-994B-E29305595649}" type="pres">
      <dgm:prSet presAssocID="{58D92B66-45DC-4418-AE55-50E522278FFE}" presName="parentText" presStyleLbl="alignNode1" presStyleIdx="4" presStyleCnt="6" custScaleX="113759">
        <dgm:presLayoutVars>
          <dgm:chMax val="1"/>
          <dgm:bulletEnabled val="1"/>
        </dgm:presLayoutVars>
      </dgm:prSet>
      <dgm:spPr/>
    </dgm:pt>
    <dgm:pt modelId="{766D5B96-7FAA-4DBA-B3F4-CFAF2CEA4D92}" type="pres">
      <dgm:prSet presAssocID="{58D92B66-45DC-4418-AE55-50E522278FFE}" presName="descendantText" presStyleLbl="alignAcc1" presStyleIdx="4" presStyleCnt="6" custScaleX="92818" custLinFactNeighborX="264">
        <dgm:presLayoutVars>
          <dgm:bulletEnabled val="1"/>
        </dgm:presLayoutVars>
      </dgm:prSet>
      <dgm:spPr/>
    </dgm:pt>
    <dgm:pt modelId="{6F10C299-0621-4D2D-84D8-B0A77FFB30DB}" type="pres">
      <dgm:prSet presAssocID="{C2770769-8BF5-430E-81F7-70C3B9862242}" presName="sp" presStyleCnt="0"/>
      <dgm:spPr/>
    </dgm:pt>
    <dgm:pt modelId="{CFD53932-8814-4F3B-8215-5E1BD4951F25}" type="pres">
      <dgm:prSet presAssocID="{401C4033-77EF-4926-96E9-181518F60B3C}" presName="composite" presStyleCnt="0"/>
      <dgm:spPr/>
    </dgm:pt>
    <dgm:pt modelId="{8AF9904D-FEC9-4A40-9C62-471868BB0F97}" type="pres">
      <dgm:prSet presAssocID="{401C4033-77EF-4926-96E9-181518F60B3C}" presName="parentText" presStyleLbl="alignNode1" presStyleIdx="5" presStyleCnt="6" custScaleX="113759">
        <dgm:presLayoutVars>
          <dgm:chMax val="1"/>
          <dgm:bulletEnabled val="1"/>
        </dgm:presLayoutVars>
      </dgm:prSet>
      <dgm:spPr/>
    </dgm:pt>
    <dgm:pt modelId="{6CFDFB04-3BEF-4210-BCDC-D45C8D42B674}" type="pres">
      <dgm:prSet presAssocID="{401C4033-77EF-4926-96E9-181518F60B3C}" presName="descendantText" presStyleLbl="alignAcc1" presStyleIdx="5" presStyleCnt="6" custScaleX="92829" custLinFactNeighborX="264">
        <dgm:presLayoutVars>
          <dgm:bulletEnabled val="1"/>
        </dgm:presLayoutVars>
      </dgm:prSet>
      <dgm:spPr/>
    </dgm:pt>
  </dgm:ptLst>
  <dgm:cxnLst>
    <dgm:cxn modelId="{62D73207-0850-460F-B1AC-0136E1D04BC7}" type="presOf" srcId="{3C90C574-DF24-4E9F-8EDB-50C235E383B3}" destId="{A772591F-A244-4B60-82EA-60BA60BE8D0E}" srcOrd="0" destOrd="0" presId="urn:microsoft.com/office/officeart/2005/8/layout/chevron2"/>
    <dgm:cxn modelId="{960C900C-A76B-4BB8-9ED8-CF0209D4A93E}" type="presOf" srcId="{3A697344-E638-4500-86DA-9E2D6929CB20}" destId="{180E8961-2040-462E-8FD3-09DDEFB544CF}" srcOrd="0" destOrd="0" presId="urn:microsoft.com/office/officeart/2005/8/layout/chevron2"/>
    <dgm:cxn modelId="{3802751D-9E54-42BC-9C68-F7329A678A40}" type="presOf" srcId="{9D21588A-0C6C-498B-97A2-E43079291D8F}" destId="{766D5B96-7FAA-4DBA-B3F4-CFAF2CEA4D92}" srcOrd="0" destOrd="0" presId="urn:microsoft.com/office/officeart/2005/8/layout/chevron2"/>
    <dgm:cxn modelId="{30494821-8B2D-4475-B407-149F0996B262}" srcId="{9D9B04BA-C190-4F87-BBD4-A2AAAB72CFB9}" destId="{58D92B66-45DC-4418-AE55-50E522278FFE}" srcOrd="4" destOrd="0" parTransId="{9185C930-8A22-4846-9289-40D063419B03}" sibTransId="{C2770769-8BF5-430E-81F7-70C3B9862242}"/>
    <dgm:cxn modelId="{16800928-6DDA-496C-99A4-0D2984345A17}" type="presOf" srcId="{C0FDA0A4-6CDA-4229-A4C0-C6E81B4D2FE2}" destId="{6CFDFB04-3BEF-4210-BCDC-D45C8D42B674}" srcOrd="0" destOrd="0" presId="urn:microsoft.com/office/officeart/2005/8/layout/chevron2"/>
    <dgm:cxn modelId="{481CF336-575E-4219-A113-F330182000A3}" srcId="{401C4033-77EF-4926-96E9-181518F60B3C}" destId="{C0FDA0A4-6CDA-4229-A4C0-C6E81B4D2FE2}" srcOrd="0" destOrd="0" parTransId="{69BBFC99-E05D-42D1-90C6-B142B7CBDEA3}" sibTransId="{A7094576-C572-4EE9-9453-24DC43551538}"/>
    <dgm:cxn modelId="{746E1638-B5E7-485E-8DAA-F5A3C81B95E0}" srcId="{9D9B04BA-C190-4F87-BBD4-A2AAAB72CFB9}" destId="{0ACC62D9-4A30-461E-9346-E0A3353582D7}" srcOrd="0" destOrd="0" parTransId="{3BF567A4-8737-46E7-BD61-B4E329B36F59}" sibTransId="{8C589274-AFD8-4CF6-A441-449E41715A5A}"/>
    <dgm:cxn modelId="{CA61AD40-57DE-4327-BD1D-DF6542602C3E}" type="presOf" srcId="{60692224-53E0-4038-9369-95B7269A9BA2}" destId="{40C750D9-1369-4847-8453-881227FB2759}" srcOrd="0" destOrd="0" presId="urn:microsoft.com/office/officeart/2005/8/layout/chevron2"/>
    <dgm:cxn modelId="{D179615D-F866-4DF7-9583-BE2393940441}" type="presOf" srcId="{58D92B66-45DC-4418-AE55-50E522278FFE}" destId="{76454797-ACD3-4109-994B-E29305595649}" srcOrd="0" destOrd="0" presId="urn:microsoft.com/office/officeart/2005/8/layout/chevron2"/>
    <dgm:cxn modelId="{C4484648-9765-4ED2-8955-BE8EA91C57D3}" srcId="{9D9B04BA-C190-4F87-BBD4-A2AAAB72CFB9}" destId="{401C4033-77EF-4926-96E9-181518F60B3C}" srcOrd="5" destOrd="0" parTransId="{5BA168D2-CD16-4F29-86E4-1111729F7820}" sibTransId="{B88FEF64-7D13-469B-89DF-FD967875B04C}"/>
    <dgm:cxn modelId="{B63E3A4A-0ABE-4B6E-BCBD-85A63FE8EC4B}" type="presOf" srcId="{401C4033-77EF-4926-96E9-181518F60B3C}" destId="{8AF9904D-FEC9-4A40-9C62-471868BB0F97}" srcOrd="0" destOrd="0" presId="urn:microsoft.com/office/officeart/2005/8/layout/chevron2"/>
    <dgm:cxn modelId="{04F5E781-349B-4972-961B-0EBEA02EE91D}" srcId="{9D9B04BA-C190-4F87-BBD4-A2AAAB72CFB9}" destId="{DCABC56B-A7C5-433B-8085-350DADF31AE2}" srcOrd="3" destOrd="0" parTransId="{43A3DC02-0FE6-4989-8D4C-DE1A11D0F5C4}" sibTransId="{FEC34AF4-D3BD-473F-A8FE-B50B75B8337A}"/>
    <dgm:cxn modelId="{06CE058C-976A-482D-AC42-6A0B1F90FA4A}" type="presOf" srcId="{9D9B04BA-C190-4F87-BBD4-A2AAAB72CFB9}" destId="{3E344D0A-FFF3-42F3-A380-DF15E2E8E401}" srcOrd="0" destOrd="0" presId="urn:microsoft.com/office/officeart/2005/8/layout/chevron2"/>
    <dgm:cxn modelId="{01613390-D412-4EA1-A502-8675C6A63919}" srcId="{9D9B04BA-C190-4F87-BBD4-A2AAAB72CFB9}" destId="{3A697344-E638-4500-86DA-9E2D6929CB20}" srcOrd="2" destOrd="0" parTransId="{7A1E042E-0FC8-42F4-A42C-36100C669199}" sibTransId="{9AC976E1-9546-46C7-A90D-2793E6C0A74A}"/>
    <dgm:cxn modelId="{952E3D98-CC57-4C32-BED4-5A455A0343FF}" type="presOf" srcId="{DCABC56B-A7C5-433B-8085-350DADF31AE2}" destId="{910EBF55-4D7A-4DBE-881B-DCE8933323AA}" srcOrd="0" destOrd="0" presId="urn:microsoft.com/office/officeart/2005/8/layout/chevron2"/>
    <dgm:cxn modelId="{EA985D9E-5FEC-490E-8D96-796AEEB77D46}" srcId="{6BA611BB-A91E-4B65-964F-6BE6B4ACCDCA}" destId="{7FF5D563-C8A4-44FE-99BC-DED1873C7DB2}" srcOrd="0" destOrd="0" parTransId="{7A9879C3-6A01-44F0-BAC0-5975CF8ECB63}" sibTransId="{15CF65C8-01A2-478B-A96E-276F9259616E}"/>
    <dgm:cxn modelId="{C4D14EAA-E8E7-4146-9A98-436519D3FD70}" srcId="{58D92B66-45DC-4418-AE55-50E522278FFE}" destId="{9D21588A-0C6C-498B-97A2-E43079291D8F}" srcOrd="0" destOrd="0" parTransId="{D38BC701-9515-46E6-9DC7-3E0A7D915012}" sibTransId="{3163724A-52D9-45F0-88AB-368FE3F53F25}"/>
    <dgm:cxn modelId="{16A389AB-70E0-4508-A17F-3A61D303B81F}" type="presOf" srcId="{7FF5D563-C8A4-44FE-99BC-DED1873C7DB2}" destId="{29E68B77-3734-42DF-929A-48AF3A6BF808}" srcOrd="0" destOrd="0" presId="urn:microsoft.com/office/officeart/2005/8/layout/chevron2"/>
    <dgm:cxn modelId="{D827CCB1-0E19-435A-A2A8-D996D85D2EA4}" srcId="{9D9B04BA-C190-4F87-BBD4-A2AAAB72CFB9}" destId="{6BA611BB-A91E-4B65-964F-6BE6B4ACCDCA}" srcOrd="1" destOrd="0" parTransId="{53E7A64D-FB51-4235-A885-17DC96C53840}" sibTransId="{43DDA771-C4D5-4BD7-878D-EFE406676BB3}"/>
    <dgm:cxn modelId="{8F23B0B8-F88D-4EE1-9E46-BDE269081792}" srcId="{DCABC56B-A7C5-433B-8085-350DADF31AE2}" destId="{18BCD50A-FF3E-4BE6-A870-A6B486EBDD38}" srcOrd="0" destOrd="0" parTransId="{C3A2A25A-922C-4B58-91AB-51C33621F181}" sibTransId="{9660B6F7-D096-4153-B82C-92BD1E7A3E13}"/>
    <dgm:cxn modelId="{D129E6CB-DE83-4E54-860D-2FD65F466C08}" type="presOf" srcId="{0ACC62D9-4A30-461E-9346-E0A3353582D7}" destId="{78D5F281-48A0-4927-BA60-721FC39C57FB}" srcOrd="0" destOrd="0" presId="urn:microsoft.com/office/officeart/2005/8/layout/chevron2"/>
    <dgm:cxn modelId="{9CB8C3D4-D60E-4A32-ADB4-77BDB09AC43C}" type="presOf" srcId="{6BA611BB-A91E-4B65-964F-6BE6B4ACCDCA}" destId="{548D5E86-C161-4339-A934-A631A4A5F769}" srcOrd="0" destOrd="0" presId="urn:microsoft.com/office/officeart/2005/8/layout/chevron2"/>
    <dgm:cxn modelId="{2E27D2E5-53DE-4D91-A567-C942E2398E70}" srcId="{3A697344-E638-4500-86DA-9E2D6929CB20}" destId="{3C90C574-DF24-4E9F-8EDB-50C235E383B3}" srcOrd="0" destOrd="0" parTransId="{8A367144-6605-424F-8ACF-CC012FF7B790}" sibTransId="{C6B54B6E-FBDA-45B9-BBBE-C4DA51130870}"/>
    <dgm:cxn modelId="{D26FEAE7-B8FB-48E7-B56E-99CD4A5684BA}" srcId="{0ACC62D9-4A30-461E-9346-E0A3353582D7}" destId="{60692224-53E0-4038-9369-95B7269A9BA2}" srcOrd="0" destOrd="0" parTransId="{48F5E63D-235A-4F00-AF48-D7D6CB66D050}" sibTransId="{B7746F13-5B9A-4266-B561-539BE697F992}"/>
    <dgm:cxn modelId="{D1524CEC-D09E-42AA-A318-FE6F8C34220C}" type="presOf" srcId="{18BCD50A-FF3E-4BE6-A870-A6B486EBDD38}" destId="{7FDBDDE9-99B2-48E4-AB58-7D5E178491AB}" srcOrd="0" destOrd="0" presId="urn:microsoft.com/office/officeart/2005/8/layout/chevron2"/>
    <dgm:cxn modelId="{2A8763D5-33D4-432A-9CB1-738213F15F75}" type="presParOf" srcId="{3E344D0A-FFF3-42F3-A380-DF15E2E8E401}" destId="{558895B8-9FDC-4111-B5E8-4A7B9966B86B}" srcOrd="0" destOrd="0" presId="urn:microsoft.com/office/officeart/2005/8/layout/chevron2"/>
    <dgm:cxn modelId="{993E8569-00B6-44FD-BDA3-6309DCB4893C}" type="presParOf" srcId="{558895B8-9FDC-4111-B5E8-4A7B9966B86B}" destId="{78D5F281-48A0-4927-BA60-721FC39C57FB}" srcOrd="0" destOrd="0" presId="urn:microsoft.com/office/officeart/2005/8/layout/chevron2"/>
    <dgm:cxn modelId="{D1AA36FB-7A57-44DC-90A8-F0E695DDE1EA}" type="presParOf" srcId="{558895B8-9FDC-4111-B5E8-4A7B9966B86B}" destId="{40C750D9-1369-4847-8453-881227FB2759}" srcOrd="1" destOrd="0" presId="urn:microsoft.com/office/officeart/2005/8/layout/chevron2"/>
    <dgm:cxn modelId="{8D1B4C9A-6D29-4454-AD93-67DE27D5527F}" type="presParOf" srcId="{3E344D0A-FFF3-42F3-A380-DF15E2E8E401}" destId="{B4760FF8-FEB0-449E-8B7F-FAFAE3C1117D}" srcOrd="1" destOrd="0" presId="urn:microsoft.com/office/officeart/2005/8/layout/chevron2"/>
    <dgm:cxn modelId="{89B6310F-6C51-463E-AD84-7661A7FA241E}" type="presParOf" srcId="{3E344D0A-FFF3-42F3-A380-DF15E2E8E401}" destId="{4BBC92B4-A591-4B7A-8EFA-FADE04039E67}" srcOrd="2" destOrd="0" presId="urn:microsoft.com/office/officeart/2005/8/layout/chevron2"/>
    <dgm:cxn modelId="{86A14902-E0E1-49A8-94CC-C9855CE76FB8}" type="presParOf" srcId="{4BBC92B4-A591-4B7A-8EFA-FADE04039E67}" destId="{548D5E86-C161-4339-A934-A631A4A5F769}" srcOrd="0" destOrd="0" presId="urn:microsoft.com/office/officeart/2005/8/layout/chevron2"/>
    <dgm:cxn modelId="{D5A66A5D-C940-46CD-AAD3-A6FED2B5B114}" type="presParOf" srcId="{4BBC92B4-A591-4B7A-8EFA-FADE04039E67}" destId="{29E68B77-3734-42DF-929A-48AF3A6BF808}" srcOrd="1" destOrd="0" presId="urn:microsoft.com/office/officeart/2005/8/layout/chevron2"/>
    <dgm:cxn modelId="{7935EE76-4382-45F2-AD4E-2B57E0EB10AF}" type="presParOf" srcId="{3E344D0A-FFF3-42F3-A380-DF15E2E8E401}" destId="{E7584E1D-B36E-44E8-A18F-7BF460782BC1}" srcOrd="3" destOrd="0" presId="urn:microsoft.com/office/officeart/2005/8/layout/chevron2"/>
    <dgm:cxn modelId="{DC8673F5-7EBF-4121-A6FB-4D4EF8B14840}" type="presParOf" srcId="{3E344D0A-FFF3-42F3-A380-DF15E2E8E401}" destId="{803E63D7-75FE-4242-B0D0-2B54A0D45441}" srcOrd="4" destOrd="0" presId="urn:microsoft.com/office/officeart/2005/8/layout/chevron2"/>
    <dgm:cxn modelId="{BC6C10B6-B966-4D43-B5ED-B45EB8E5A6E4}" type="presParOf" srcId="{803E63D7-75FE-4242-B0D0-2B54A0D45441}" destId="{180E8961-2040-462E-8FD3-09DDEFB544CF}" srcOrd="0" destOrd="0" presId="urn:microsoft.com/office/officeart/2005/8/layout/chevron2"/>
    <dgm:cxn modelId="{13423FBC-151B-404C-8F95-45EB1963DD72}" type="presParOf" srcId="{803E63D7-75FE-4242-B0D0-2B54A0D45441}" destId="{A772591F-A244-4B60-82EA-60BA60BE8D0E}" srcOrd="1" destOrd="0" presId="urn:microsoft.com/office/officeart/2005/8/layout/chevron2"/>
    <dgm:cxn modelId="{0E12EC3C-92BD-4C25-9AEC-A53F386C0E78}" type="presParOf" srcId="{3E344D0A-FFF3-42F3-A380-DF15E2E8E401}" destId="{B6ACD1B4-478E-404B-95F4-9B1F14A29178}" srcOrd="5" destOrd="0" presId="urn:microsoft.com/office/officeart/2005/8/layout/chevron2"/>
    <dgm:cxn modelId="{2844B2ED-9992-4D34-A35C-AB34D3615926}" type="presParOf" srcId="{3E344D0A-FFF3-42F3-A380-DF15E2E8E401}" destId="{0FF7EEAD-21ED-40B3-96B4-02C42E72A008}" srcOrd="6" destOrd="0" presId="urn:microsoft.com/office/officeart/2005/8/layout/chevron2"/>
    <dgm:cxn modelId="{AA3B1D16-640A-4231-83BC-4E131271D829}" type="presParOf" srcId="{0FF7EEAD-21ED-40B3-96B4-02C42E72A008}" destId="{910EBF55-4D7A-4DBE-881B-DCE8933323AA}" srcOrd="0" destOrd="0" presId="urn:microsoft.com/office/officeart/2005/8/layout/chevron2"/>
    <dgm:cxn modelId="{31F3AFA9-B807-400B-99B4-D253180DFB1F}" type="presParOf" srcId="{0FF7EEAD-21ED-40B3-96B4-02C42E72A008}" destId="{7FDBDDE9-99B2-48E4-AB58-7D5E178491AB}" srcOrd="1" destOrd="0" presId="urn:microsoft.com/office/officeart/2005/8/layout/chevron2"/>
    <dgm:cxn modelId="{2987E52A-E502-41DF-8E0B-138D9E4B2A6B}" type="presParOf" srcId="{3E344D0A-FFF3-42F3-A380-DF15E2E8E401}" destId="{A56C87FA-7574-43CB-9C65-164B4A2D47AF}" srcOrd="7" destOrd="0" presId="urn:microsoft.com/office/officeart/2005/8/layout/chevron2"/>
    <dgm:cxn modelId="{793B7956-CCBD-486A-A94D-5452741B16AC}" type="presParOf" srcId="{3E344D0A-FFF3-42F3-A380-DF15E2E8E401}" destId="{C21BF3BF-6DE9-4D47-8F59-736D774DD605}" srcOrd="8" destOrd="0" presId="urn:microsoft.com/office/officeart/2005/8/layout/chevron2"/>
    <dgm:cxn modelId="{70AA7E0A-C316-4CC2-BD43-8F6CD1D6531C}" type="presParOf" srcId="{C21BF3BF-6DE9-4D47-8F59-736D774DD605}" destId="{76454797-ACD3-4109-994B-E29305595649}" srcOrd="0" destOrd="0" presId="urn:microsoft.com/office/officeart/2005/8/layout/chevron2"/>
    <dgm:cxn modelId="{E230D539-D970-4738-9268-249B5E5A2565}" type="presParOf" srcId="{C21BF3BF-6DE9-4D47-8F59-736D774DD605}" destId="{766D5B96-7FAA-4DBA-B3F4-CFAF2CEA4D92}" srcOrd="1" destOrd="0" presId="urn:microsoft.com/office/officeart/2005/8/layout/chevron2"/>
    <dgm:cxn modelId="{7277F415-DEED-4F60-9B8D-D86BB7674C3B}" type="presParOf" srcId="{3E344D0A-FFF3-42F3-A380-DF15E2E8E401}" destId="{6F10C299-0621-4D2D-84D8-B0A77FFB30DB}" srcOrd="9" destOrd="0" presId="urn:microsoft.com/office/officeart/2005/8/layout/chevron2"/>
    <dgm:cxn modelId="{BF5B54D6-57E2-4D94-8B80-56FC52DAA23B}" type="presParOf" srcId="{3E344D0A-FFF3-42F3-A380-DF15E2E8E401}" destId="{CFD53932-8814-4F3B-8215-5E1BD4951F25}" srcOrd="10" destOrd="0" presId="urn:microsoft.com/office/officeart/2005/8/layout/chevron2"/>
    <dgm:cxn modelId="{C865A1CA-481D-4C84-9BE5-64EE8DD00896}" type="presParOf" srcId="{CFD53932-8814-4F3B-8215-5E1BD4951F25}" destId="{8AF9904D-FEC9-4A40-9C62-471868BB0F97}" srcOrd="0" destOrd="0" presId="urn:microsoft.com/office/officeart/2005/8/layout/chevron2"/>
    <dgm:cxn modelId="{9C63A8C7-7D1A-4380-BF7B-0448D78EC843}" type="presParOf" srcId="{CFD53932-8814-4F3B-8215-5E1BD4951F25}" destId="{6CFDFB04-3BEF-4210-BCDC-D45C8D42B674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E91873B3-585F-46D6-A085-8F6483CBE1F6}" type="doc">
      <dgm:prSet loTypeId="urn:microsoft.com/office/officeart/2005/8/layout/radial1" loCatId="cycle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sv-SE"/>
        </a:p>
      </dgm:t>
    </dgm:pt>
    <dgm:pt modelId="{9C8E9B85-4ACF-4C88-967A-0DFD12982667}">
      <dgm:prSet phldrT="[Text]" custT="1"/>
      <dgm:spPr/>
      <dgm:t>
        <a:bodyPr/>
        <a:lstStyle/>
        <a:p>
          <a:r>
            <a:rPr lang="sv-SE" sz="1000" dirty="0"/>
            <a:t>Framgångsrikt</a:t>
          </a:r>
          <a:br>
            <a:rPr lang="sv-SE" sz="1000" dirty="0"/>
          </a:br>
          <a:r>
            <a:rPr lang="sv-SE" sz="1600" dirty="0"/>
            <a:t>ÖHU </a:t>
          </a:r>
          <a:br>
            <a:rPr lang="sv-SE" sz="1600" dirty="0"/>
          </a:br>
          <a:r>
            <a:rPr lang="sv-SE" sz="1600" dirty="0"/>
            <a:t>Team</a:t>
          </a:r>
          <a:endParaRPr lang="sv-SE" sz="1000" dirty="0"/>
        </a:p>
      </dgm:t>
    </dgm:pt>
    <dgm:pt modelId="{36DDFFEA-ADFF-467F-BB12-06CCA6F2C8AC}" type="parTrans" cxnId="{000EB0A2-32D6-4C3C-B84E-DB7D9EC419EB}">
      <dgm:prSet/>
      <dgm:spPr/>
      <dgm:t>
        <a:bodyPr/>
        <a:lstStyle/>
        <a:p>
          <a:endParaRPr lang="sv-SE"/>
        </a:p>
      </dgm:t>
    </dgm:pt>
    <dgm:pt modelId="{923E6075-AD61-429E-85EF-C30B25D4C2B4}" type="sibTrans" cxnId="{000EB0A2-32D6-4C3C-B84E-DB7D9EC419EB}">
      <dgm:prSet/>
      <dgm:spPr/>
      <dgm:t>
        <a:bodyPr/>
        <a:lstStyle/>
        <a:p>
          <a:endParaRPr lang="sv-SE"/>
        </a:p>
      </dgm:t>
    </dgm:pt>
    <dgm:pt modelId="{833A4448-25AD-49E1-8642-92B8CC967E29}">
      <dgm:prSet phldrT="[Text]"/>
      <dgm:spPr/>
      <dgm:t>
        <a:bodyPr/>
        <a:lstStyle/>
        <a:p>
          <a:r>
            <a:rPr lang="sv-SE" dirty="0"/>
            <a:t>Team &amp; föräldrar</a:t>
          </a:r>
        </a:p>
      </dgm:t>
    </dgm:pt>
    <dgm:pt modelId="{BCFE0C2A-2A34-4B50-B7B1-266883839B30}" type="parTrans" cxnId="{0C57BC39-86DC-4634-81BD-389F1FCA1F66}">
      <dgm:prSet/>
      <dgm:spPr/>
      <dgm:t>
        <a:bodyPr/>
        <a:lstStyle/>
        <a:p>
          <a:endParaRPr lang="sv-SE"/>
        </a:p>
      </dgm:t>
    </dgm:pt>
    <dgm:pt modelId="{9611F312-839A-4791-8FD8-5527665FB410}" type="sibTrans" cxnId="{0C57BC39-86DC-4634-81BD-389F1FCA1F66}">
      <dgm:prSet/>
      <dgm:spPr/>
      <dgm:t>
        <a:bodyPr/>
        <a:lstStyle/>
        <a:p>
          <a:endParaRPr lang="sv-SE"/>
        </a:p>
      </dgm:t>
    </dgm:pt>
    <dgm:pt modelId="{16D70952-E534-4545-A21C-E8D0FC01A0EA}">
      <dgm:prSet phldrT="[Text]"/>
      <dgm:spPr/>
      <dgm:t>
        <a:bodyPr/>
        <a:lstStyle/>
        <a:p>
          <a:r>
            <a:rPr lang="sv-SE" dirty="0"/>
            <a:t>Värderingar</a:t>
          </a:r>
        </a:p>
      </dgm:t>
    </dgm:pt>
    <dgm:pt modelId="{5224112D-D88E-4A01-BB53-911AECF26FE6}" type="parTrans" cxnId="{74897F6D-E909-4894-805D-6A7080667BB5}">
      <dgm:prSet/>
      <dgm:spPr/>
      <dgm:t>
        <a:bodyPr/>
        <a:lstStyle/>
        <a:p>
          <a:endParaRPr lang="sv-SE"/>
        </a:p>
      </dgm:t>
    </dgm:pt>
    <dgm:pt modelId="{971683C4-4244-4019-92A6-7A8A118A7168}" type="sibTrans" cxnId="{74897F6D-E909-4894-805D-6A7080667BB5}">
      <dgm:prSet/>
      <dgm:spPr/>
      <dgm:t>
        <a:bodyPr/>
        <a:lstStyle/>
        <a:p>
          <a:endParaRPr lang="sv-SE"/>
        </a:p>
      </dgm:t>
    </dgm:pt>
    <dgm:pt modelId="{EC92C551-7988-4A36-B0A2-90628F570C11}">
      <dgm:prSet phldrT="[Text]"/>
      <dgm:spPr/>
      <dgm:t>
        <a:bodyPr/>
        <a:lstStyle/>
        <a:p>
          <a:r>
            <a:rPr lang="sv-SE" dirty="0"/>
            <a:t>Ekonomi</a:t>
          </a:r>
        </a:p>
      </dgm:t>
    </dgm:pt>
    <dgm:pt modelId="{9C7071ED-CD7A-45D9-8D21-DC3D93320993}" type="parTrans" cxnId="{8AA35FE3-B11C-4B77-A679-43A2EA13E5D8}">
      <dgm:prSet/>
      <dgm:spPr/>
      <dgm:t>
        <a:bodyPr/>
        <a:lstStyle/>
        <a:p>
          <a:endParaRPr lang="sv-SE"/>
        </a:p>
      </dgm:t>
    </dgm:pt>
    <dgm:pt modelId="{E27480CA-C1A5-48A3-90FC-A6EA39A9EBC6}" type="sibTrans" cxnId="{8AA35FE3-B11C-4B77-A679-43A2EA13E5D8}">
      <dgm:prSet/>
      <dgm:spPr/>
      <dgm:t>
        <a:bodyPr/>
        <a:lstStyle/>
        <a:p>
          <a:endParaRPr lang="sv-SE"/>
        </a:p>
      </dgm:t>
    </dgm:pt>
    <dgm:pt modelId="{4B54B428-5E4A-4B25-AB40-5EF4E590753E}">
      <dgm:prSet phldrT="[Text]"/>
      <dgm:spPr/>
      <dgm:t>
        <a:bodyPr/>
        <a:lstStyle/>
        <a:p>
          <a:r>
            <a:rPr lang="sv-SE" dirty="0"/>
            <a:t>Försäljning</a:t>
          </a:r>
        </a:p>
      </dgm:t>
    </dgm:pt>
    <dgm:pt modelId="{D808B836-D36C-4FC9-9AC5-250538CA87D6}" type="parTrans" cxnId="{F5BB8320-BFB7-4F94-B580-F63B0253DF50}">
      <dgm:prSet/>
      <dgm:spPr/>
      <dgm:t>
        <a:bodyPr/>
        <a:lstStyle/>
        <a:p>
          <a:endParaRPr lang="sv-SE"/>
        </a:p>
      </dgm:t>
    </dgm:pt>
    <dgm:pt modelId="{2AAB136E-4B10-459A-84B9-5F9B81D89AAB}" type="sibTrans" cxnId="{F5BB8320-BFB7-4F94-B580-F63B0253DF50}">
      <dgm:prSet/>
      <dgm:spPr/>
      <dgm:t>
        <a:bodyPr/>
        <a:lstStyle/>
        <a:p>
          <a:endParaRPr lang="sv-SE"/>
        </a:p>
      </dgm:t>
    </dgm:pt>
    <dgm:pt modelId="{56EDB12F-2049-4A84-A235-940972B88118}">
      <dgm:prSet phldrT="[Text]"/>
      <dgm:spPr/>
      <dgm:t>
        <a:bodyPr/>
        <a:lstStyle/>
        <a:p>
          <a:r>
            <a:rPr lang="sv-SE" dirty="0"/>
            <a:t>Material</a:t>
          </a:r>
        </a:p>
      </dgm:t>
    </dgm:pt>
    <dgm:pt modelId="{6D30117E-925D-43FB-A669-2ACED4A7592B}" type="parTrans" cxnId="{6F502FE2-6782-43D6-82C2-5D82075D2C3A}">
      <dgm:prSet/>
      <dgm:spPr/>
      <dgm:t>
        <a:bodyPr/>
        <a:lstStyle/>
        <a:p>
          <a:endParaRPr lang="sv-SE"/>
        </a:p>
      </dgm:t>
    </dgm:pt>
    <dgm:pt modelId="{068ECAF7-65A0-4594-9C2C-2A99245119A8}" type="sibTrans" cxnId="{6F502FE2-6782-43D6-82C2-5D82075D2C3A}">
      <dgm:prSet/>
      <dgm:spPr/>
      <dgm:t>
        <a:bodyPr/>
        <a:lstStyle/>
        <a:p>
          <a:endParaRPr lang="sv-SE"/>
        </a:p>
      </dgm:t>
    </dgm:pt>
    <dgm:pt modelId="{D5556E7B-1785-49F6-A206-6996D8D85D55}">
      <dgm:prSet phldrT="[Text]"/>
      <dgm:spPr/>
      <dgm:t>
        <a:bodyPr/>
        <a:lstStyle/>
        <a:p>
          <a:r>
            <a:rPr lang="sv-SE" dirty="0"/>
            <a:t>Spelarutveckling</a:t>
          </a:r>
        </a:p>
      </dgm:t>
    </dgm:pt>
    <dgm:pt modelId="{EF768DC9-46F5-4199-AF08-F8E2EC686F58}" type="parTrans" cxnId="{A04AE7B4-6FE7-4E40-BB0B-F8D12A6E6AEE}">
      <dgm:prSet/>
      <dgm:spPr/>
      <dgm:t>
        <a:bodyPr/>
        <a:lstStyle/>
        <a:p>
          <a:endParaRPr lang="sv-SE"/>
        </a:p>
      </dgm:t>
    </dgm:pt>
    <dgm:pt modelId="{F4453D8D-DB25-438E-8A6D-8F23B6461FEC}" type="sibTrans" cxnId="{A04AE7B4-6FE7-4E40-BB0B-F8D12A6E6AEE}">
      <dgm:prSet/>
      <dgm:spPr/>
      <dgm:t>
        <a:bodyPr/>
        <a:lstStyle/>
        <a:p>
          <a:endParaRPr lang="sv-SE"/>
        </a:p>
      </dgm:t>
    </dgm:pt>
    <dgm:pt modelId="{34CAA5B0-3C18-41D9-90BE-9411F6737A2B}">
      <dgm:prSet phldrT="[Text]"/>
      <dgm:spPr/>
      <dgm:t>
        <a:bodyPr/>
        <a:lstStyle/>
        <a:p>
          <a:r>
            <a:rPr lang="sv-SE" dirty="0"/>
            <a:t>Kunskap</a:t>
          </a:r>
        </a:p>
      </dgm:t>
    </dgm:pt>
    <dgm:pt modelId="{FA7D6326-138F-4826-80FC-01532B305B17}" type="parTrans" cxnId="{F3649F5E-F516-408A-A357-3E77F72B8D82}">
      <dgm:prSet/>
      <dgm:spPr/>
      <dgm:t>
        <a:bodyPr/>
        <a:lstStyle/>
        <a:p>
          <a:endParaRPr lang="sv-SE"/>
        </a:p>
      </dgm:t>
    </dgm:pt>
    <dgm:pt modelId="{13C6D488-9E52-414A-A42F-D1ED3B5CF4B3}" type="sibTrans" cxnId="{F3649F5E-F516-408A-A357-3E77F72B8D82}">
      <dgm:prSet/>
      <dgm:spPr/>
      <dgm:t>
        <a:bodyPr/>
        <a:lstStyle/>
        <a:p>
          <a:endParaRPr lang="sv-SE"/>
        </a:p>
      </dgm:t>
    </dgm:pt>
    <dgm:pt modelId="{397DD3E4-F24F-4705-BF84-022A939DF9F8}">
      <dgm:prSet phldrT="[Text]"/>
      <dgm:spPr/>
      <dgm:t>
        <a:bodyPr/>
        <a:lstStyle/>
        <a:p>
          <a:r>
            <a:rPr lang="sv-SE" dirty="0"/>
            <a:t>SIF fokus</a:t>
          </a:r>
        </a:p>
      </dgm:t>
    </dgm:pt>
    <dgm:pt modelId="{FF440D3A-B762-40B8-B19A-30A2D9907A44}" type="parTrans" cxnId="{6ACC4930-4B02-434B-9282-1E7B77BD80C8}">
      <dgm:prSet/>
      <dgm:spPr/>
      <dgm:t>
        <a:bodyPr/>
        <a:lstStyle/>
        <a:p>
          <a:endParaRPr lang="sv-SE"/>
        </a:p>
      </dgm:t>
    </dgm:pt>
    <dgm:pt modelId="{4761B8CE-270A-4B35-A75B-685626EF79BB}" type="sibTrans" cxnId="{6ACC4930-4B02-434B-9282-1E7B77BD80C8}">
      <dgm:prSet/>
      <dgm:spPr/>
      <dgm:t>
        <a:bodyPr/>
        <a:lstStyle/>
        <a:p>
          <a:endParaRPr lang="sv-SE"/>
        </a:p>
      </dgm:t>
    </dgm:pt>
    <dgm:pt modelId="{BA38935E-4BE5-4156-853A-7E55734415A7}">
      <dgm:prSet phldrT="[Text]"/>
      <dgm:spPr/>
      <dgm:t>
        <a:bodyPr/>
        <a:lstStyle/>
        <a:p>
          <a:r>
            <a:rPr lang="sv-SE" dirty="0"/>
            <a:t>SIF</a:t>
          </a:r>
        </a:p>
      </dgm:t>
    </dgm:pt>
    <dgm:pt modelId="{BF93E304-563C-4E8B-A7E1-AB04FAB66D62}" type="parTrans" cxnId="{A216E732-4A0A-4773-A41B-83693862E7F8}">
      <dgm:prSet/>
      <dgm:spPr/>
      <dgm:t>
        <a:bodyPr/>
        <a:lstStyle/>
        <a:p>
          <a:endParaRPr lang="sv-SE"/>
        </a:p>
      </dgm:t>
    </dgm:pt>
    <dgm:pt modelId="{89280A7A-F0C3-4DBF-A3A4-3CB68EE9021A}" type="sibTrans" cxnId="{A216E732-4A0A-4773-A41B-83693862E7F8}">
      <dgm:prSet/>
      <dgm:spPr/>
      <dgm:t>
        <a:bodyPr/>
        <a:lstStyle/>
        <a:p>
          <a:endParaRPr lang="sv-SE"/>
        </a:p>
      </dgm:t>
    </dgm:pt>
    <dgm:pt modelId="{8F338B1C-A5B8-40C5-B93D-DCCDB060FDC6}">
      <dgm:prSet phldrT="[Text]"/>
      <dgm:spPr/>
      <dgm:t>
        <a:bodyPr/>
        <a:lstStyle/>
        <a:p>
          <a:r>
            <a:rPr lang="sv-SE" dirty="0"/>
            <a:t>Sponsring</a:t>
          </a:r>
        </a:p>
      </dgm:t>
    </dgm:pt>
    <dgm:pt modelId="{87E2EB71-74CF-4D03-AFC5-474032FB4006}" type="parTrans" cxnId="{24E8FC01-7335-4317-B9B5-787585A526A1}">
      <dgm:prSet/>
      <dgm:spPr/>
      <dgm:t>
        <a:bodyPr/>
        <a:lstStyle/>
        <a:p>
          <a:endParaRPr lang="sv-SE"/>
        </a:p>
      </dgm:t>
    </dgm:pt>
    <dgm:pt modelId="{C577A505-C7E3-47D9-B0CC-06E7299C210E}" type="sibTrans" cxnId="{24E8FC01-7335-4317-B9B5-787585A526A1}">
      <dgm:prSet/>
      <dgm:spPr/>
      <dgm:t>
        <a:bodyPr/>
        <a:lstStyle/>
        <a:p>
          <a:endParaRPr lang="sv-SE"/>
        </a:p>
      </dgm:t>
    </dgm:pt>
    <dgm:pt modelId="{5C04F273-E4A4-4A64-A743-71D3A98718A0}">
      <dgm:prSet phldrT="[Text]"/>
      <dgm:spPr/>
      <dgm:t>
        <a:bodyPr/>
        <a:lstStyle/>
        <a:p>
          <a:r>
            <a:rPr lang="sv-SE" dirty="0"/>
            <a:t>Roll</a:t>
          </a:r>
        </a:p>
      </dgm:t>
    </dgm:pt>
    <dgm:pt modelId="{F7DAAD00-1A2A-477D-B5C2-3B3C6879C134}" type="parTrans" cxnId="{A4ECBC5C-B7CC-416F-A184-75D6800073BF}">
      <dgm:prSet/>
      <dgm:spPr/>
      <dgm:t>
        <a:bodyPr/>
        <a:lstStyle/>
        <a:p>
          <a:endParaRPr lang="sv-SE"/>
        </a:p>
      </dgm:t>
    </dgm:pt>
    <dgm:pt modelId="{83C8DF36-0861-4F20-A285-5DC18B1F2F89}" type="sibTrans" cxnId="{A4ECBC5C-B7CC-416F-A184-75D6800073BF}">
      <dgm:prSet/>
      <dgm:spPr/>
      <dgm:t>
        <a:bodyPr/>
        <a:lstStyle/>
        <a:p>
          <a:endParaRPr lang="sv-SE"/>
        </a:p>
      </dgm:t>
    </dgm:pt>
    <dgm:pt modelId="{AA141A99-9ECA-4B98-BCBB-231DD17FC6CE}">
      <dgm:prSet phldrT="[Text]"/>
      <dgm:spPr/>
      <dgm:t>
        <a:bodyPr/>
        <a:lstStyle/>
        <a:p>
          <a:r>
            <a:rPr lang="sv-SE" dirty="0"/>
            <a:t>ÖHU fokus</a:t>
          </a:r>
        </a:p>
      </dgm:t>
    </dgm:pt>
    <dgm:pt modelId="{B9C4D953-DC5C-43C7-B778-118ABCC6D093}" type="parTrans" cxnId="{D6379FC1-7171-4C48-80FF-9FE8FE1B9FD6}">
      <dgm:prSet/>
      <dgm:spPr/>
      <dgm:t>
        <a:bodyPr/>
        <a:lstStyle/>
        <a:p>
          <a:endParaRPr lang="sv-SE"/>
        </a:p>
      </dgm:t>
    </dgm:pt>
    <dgm:pt modelId="{E54B03A4-3C83-42A9-B716-3707E4509034}" type="sibTrans" cxnId="{D6379FC1-7171-4C48-80FF-9FE8FE1B9FD6}">
      <dgm:prSet/>
      <dgm:spPr/>
      <dgm:t>
        <a:bodyPr/>
        <a:lstStyle/>
        <a:p>
          <a:endParaRPr lang="sv-SE"/>
        </a:p>
      </dgm:t>
    </dgm:pt>
    <dgm:pt modelId="{B9774C39-F735-475E-A028-1E51B3599D9A}">
      <dgm:prSet phldrT="[Text]"/>
      <dgm:spPr/>
      <dgm:t>
        <a:bodyPr/>
        <a:lstStyle/>
        <a:p>
          <a:r>
            <a:rPr lang="sv-SE" dirty="0"/>
            <a:t>Internutbildning</a:t>
          </a:r>
        </a:p>
      </dgm:t>
    </dgm:pt>
    <dgm:pt modelId="{348FB665-1362-4FA3-BA43-B1E8410A9337}" type="parTrans" cxnId="{A7297CC8-77E0-45B8-BCEC-281F4A56E965}">
      <dgm:prSet/>
      <dgm:spPr/>
      <dgm:t>
        <a:bodyPr/>
        <a:lstStyle/>
        <a:p>
          <a:endParaRPr lang="sv-SE"/>
        </a:p>
      </dgm:t>
    </dgm:pt>
    <dgm:pt modelId="{DA1C76A5-DC87-4109-81D9-C7C084278A8A}" type="sibTrans" cxnId="{A7297CC8-77E0-45B8-BCEC-281F4A56E965}">
      <dgm:prSet/>
      <dgm:spPr/>
      <dgm:t>
        <a:bodyPr/>
        <a:lstStyle/>
        <a:p>
          <a:endParaRPr lang="sv-SE"/>
        </a:p>
      </dgm:t>
    </dgm:pt>
    <dgm:pt modelId="{BF8ED1DB-5389-440A-8053-2044068E0264}">
      <dgm:prSet phldrT="[Text]"/>
      <dgm:spPr/>
      <dgm:t>
        <a:bodyPr/>
        <a:lstStyle/>
        <a:p>
          <a:r>
            <a:rPr lang="sv-SE" dirty="0"/>
            <a:t>Ledarutveckling</a:t>
          </a:r>
        </a:p>
      </dgm:t>
    </dgm:pt>
    <dgm:pt modelId="{0141A880-EE0F-46ED-BBB4-E78EEA8D9F38}" type="sibTrans" cxnId="{B1EF8F61-DAED-4576-8444-3BE792F63732}">
      <dgm:prSet/>
      <dgm:spPr/>
      <dgm:t>
        <a:bodyPr/>
        <a:lstStyle/>
        <a:p>
          <a:endParaRPr lang="sv-SE"/>
        </a:p>
      </dgm:t>
    </dgm:pt>
    <dgm:pt modelId="{62EBBF95-40E5-4BE7-8DFA-00FB6125624F}" type="parTrans" cxnId="{B1EF8F61-DAED-4576-8444-3BE792F63732}">
      <dgm:prSet/>
      <dgm:spPr/>
      <dgm:t>
        <a:bodyPr/>
        <a:lstStyle/>
        <a:p>
          <a:endParaRPr lang="sv-SE"/>
        </a:p>
      </dgm:t>
    </dgm:pt>
    <dgm:pt modelId="{C58BC500-F704-42F8-A141-6BCCA6C44D00}">
      <dgm:prSet phldrT="[Text]"/>
      <dgm:spPr/>
      <dgm:t>
        <a:bodyPr/>
        <a:lstStyle/>
        <a:p>
          <a:r>
            <a:rPr lang="sv-SE" dirty="0"/>
            <a:t>Rekrytering</a:t>
          </a:r>
        </a:p>
      </dgm:t>
    </dgm:pt>
    <dgm:pt modelId="{6E38CAEA-6DA6-4F6B-888C-F7F8DF9FD849}" type="parTrans" cxnId="{3C743435-24D0-4AF0-88B3-6413F2CE3945}">
      <dgm:prSet/>
      <dgm:spPr/>
      <dgm:t>
        <a:bodyPr/>
        <a:lstStyle/>
        <a:p>
          <a:endParaRPr lang="sv-SE"/>
        </a:p>
      </dgm:t>
    </dgm:pt>
    <dgm:pt modelId="{E37BC5D9-53A1-4F72-B2B6-265FEC59E948}" type="sibTrans" cxnId="{3C743435-24D0-4AF0-88B3-6413F2CE3945}">
      <dgm:prSet/>
      <dgm:spPr/>
      <dgm:t>
        <a:bodyPr/>
        <a:lstStyle/>
        <a:p>
          <a:endParaRPr lang="sv-SE"/>
        </a:p>
      </dgm:t>
    </dgm:pt>
    <dgm:pt modelId="{5FC64086-7F0E-4A1B-A909-B8A9CAA4A435}">
      <dgm:prSet phldrT="[Text]"/>
      <dgm:spPr/>
      <dgm:t>
        <a:bodyPr/>
        <a:lstStyle/>
        <a:p>
          <a:r>
            <a:rPr lang="sv-SE" dirty="0"/>
            <a:t>SISU</a:t>
          </a:r>
        </a:p>
      </dgm:t>
    </dgm:pt>
    <dgm:pt modelId="{C35C7450-52FA-4B6C-9610-558FA7BAAF02}" type="parTrans" cxnId="{6B511842-B9A1-475A-AAC9-3206BA5D5057}">
      <dgm:prSet/>
      <dgm:spPr/>
      <dgm:t>
        <a:bodyPr/>
        <a:lstStyle/>
        <a:p>
          <a:endParaRPr lang="sv-SE"/>
        </a:p>
      </dgm:t>
    </dgm:pt>
    <dgm:pt modelId="{EB91CE9D-A7B6-4CCE-9CE8-906148E4D7AE}" type="sibTrans" cxnId="{6B511842-B9A1-475A-AAC9-3206BA5D5057}">
      <dgm:prSet/>
      <dgm:spPr/>
      <dgm:t>
        <a:bodyPr/>
        <a:lstStyle/>
        <a:p>
          <a:endParaRPr lang="sv-SE"/>
        </a:p>
      </dgm:t>
    </dgm:pt>
    <dgm:pt modelId="{0B614ECC-FC9B-4BCF-84B7-F5CF13050EDA}">
      <dgm:prSet phldrT="[Text]"/>
      <dgm:spPr/>
      <dgm:t>
        <a:bodyPr/>
        <a:lstStyle/>
        <a:p>
          <a:r>
            <a:rPr lang="sv-SE" dirty="0"/>
            <a:t>Kommunikation</a:t>
          </a:r>
        </a:p>
      </dgm:t>
    </dgm:pt>
    <dgm:pt modelId="{35DD2D1A-409D-42A9-A935-1623BE461DF8}" type="parTrans" cxnId="{B767C648-DDC0-41B0-96CC-5D308F01D337}">
      <dgm:prSet/>
      <dgm:spPr/>
      <dgm:t>
        <a:bodyPr/>
        <a:lstStyle/>
        <a:p>
          <a:endParaRPr lang="sv-SE"/>
        </a:p>
      </dgm:t>
    </dgm:pt>
    <dgm:pt modelId="{4962491D-4B01-4EEA-9DB9-FD71BB677A44}" type="sibTrans" cxnId="{B767C648-DDC0-41B0-96CC-5D308F01D337}">
      <dgm:prSet/>
      <dgm:spPr/>
      <dgm:t>
        <a:bodyPr/>
        <a:lstStyle/>
        <a:p>
          <a:endParaRPr lang="sv-SE"/>
        </a:p>
      </dgm:t>
    </dgm:pt>
    <dgm:pt modelId="{9529FA5C-B9E2-49EE-B3FC-C260BC17144E}" type="pres">
      <dgm:prSet presAssocID="{E91873B3-585F-46D6-A085-8F6483CBE1F6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273C36B4-CA87-4FE4-966E-A2F48BDD20CF}" type="pres">
      <dgm:prSet presAssocID="{9C8E9B85-4ACF-4C88-967A-0DFD12982667}" presName="centerShape" presStyleLbl="node0" presStyleIdx="0" presStyleCnt="1"/>
      <dgm:spPr/>
    </dgm:pt>
    <dgm:pt modelId="{EF55FF3C-0183-46AC-AD29-9AD6CD49EE8A}" type="pres">
      <dgm:prSet presAssocID="{BCFE0C2A-2A34-4B50-B7B1-266883839B30}" presName="Name9" presStyleLbl="parChTrans1D2" presStyleIdx="0" presStyleCnt="5"/>
      <dgm:spPr/>
    </dgm:pt>
    <dgm:pt modelId="{BE84777F-0D69-44C5-8757-4006FD60ED7E}" type="pres">
      <dgm:prSet presAssocID="{BCFE0C2A-2A34-4B50-B7B1-266883839B30}" presName="connTx" presStyleLbl="parChTrans1D2" presStyleIdx="0" presStyleCnt="5"/>
      <dgm:spPr/>
    </dgm:pt>
    <dgm:pt modelId="{8C6653CB-25BC-41DB-89EC-51318A945586}" type="pres">
      <dgm:prSet presAssocID="{833A4448-25AD-49E1-8642-92B8CC967E29}" presName="node" presStyleLbl="node1" presStyleIdx="0" presStyleCnt="5">
        <dgm:presLayoutVars>
          <dgm:bulletEnabled val="1"/>
        </dgm:presLayoutVars>
      </dgm:prSet>
      <dgm:spPr/>
    </dgm:pt>
    <dgm:pt modelId="{2093200A-C6B5-4D5F-A3EF-6C6EEF88D91C}" type="pres">
      <dgm:prSet presAssocID="{9C7071ED-CD7A-45D9-8D21-DC3D93320993}" presName="Name9" presStyleLbl="parChTrans1D2" presStyleIdx="1" presStyleCnt="5"/>
      <dgm:spPr/>
    </dgm:pt>
    <dgm:pt modelId="{BBE14EA0-A7A3-473F-B66E-C7AB1AC1F577}" type="pres">
      <dgm:prSet presAssocID="{9C7071ED-CD7A-45D9-8D21-DC3D93320993}" presName="connTx" presStyleLbl="parChTrans1D2" presStyleIdx="1" presStyleCnt="5"/>
      <dgm:spPr/>
    </dgm:pt>
    <dgm:pt modelId="{3A60C5B2-FD74-43FD-B60D-6949B7CA9D4C}" type="pres">
      <dgm:prSet presAssocID="{EC92C551-7988-4A36-B0A2-90628F570C11}" presName="node" presStyleLbl="node1" presStyleIdx="1" presStyleCnt="5">
        <dgm:presLayoutVars>
          <dgm:bulletEnabled val="1"/>
        </dgm:presLayoutVars>
      </dgm:prSet>
      <dgm:spPr/>
    </dgm:pt>
    <dgm:pt modelId="{2FD9F380-138D-48A3-93C2-D3B0D35BEFE0}" type="pres">
      <dgm:prSet presAssocID="{6D30117E-925D-43FB-A669-2ACED4A7592B}" presName="Name9" presStyleLbl="parChTrans1D2" presStyleIdx="2" presStyleCnt="5"/>
      <dgm:spPr/>
    </dgm:pt>
    <dgm:pt modelId="{76B1324C-54E4-420E-86CA-94A696B34586}" type="pres">
      <dgm:prSet presAssocID="{6D30117E-925D-43FB-A669-2ACED4A7592B}" presName="connTx" presStyleLbl="parChTrans1D2" presStyleIdx="2" presStyleCnt="5"/>
      <dgm:spPr/>
    </dgm:pt>
    <dgm:pt modelId="{B8ED5FF9-1EC9-4595-8A10-5534EC18F19B}" type="pres">
      <dgm:prSet presAssocID="{56EDB12F-2049-4A84-A235-940972B88118}" presName="node" presStyleLbl="node1" presStyleIdx="2" presStyleCnt="5">
        <dgm:presLayoutVars>
          <dgm:bulletEnabled val="1"/>
        </dgm:presLayoutVars>
      </dgm:prSet>
      <dgm:spPr/>
    </dgm:pt>
    <dgm:pt modelId="{4BB66C02-81C2-4BE6-923A-999012556C24}" type="pres">
      <dgm:prSet presAssocID="{EF768DC9-46F5-4199-AF08-F8E2EC686F58}" presName="Name9" presStyleLbl="parChTrans1D2" presStyleIdx="3" presStyleCnt="5"/>
      <dgm:spPr/>
    </dgm:pt>
    <dgm:pt modelId="{04D280B6-6731-4295-844E-276F4798679D}" type="pres">
      <dgm:prSet presAssocID="{EF768DC9-46F5-4199-AF08-F8E2EC686F58}" presName="connTx" presStyleLbl="parChTrans1D2" presStyleIdx="3" presStyleCnt="5"/>
      <dgm:spPr/>
    </dgm:pt>
    <dgm:pt modelId="{FA28005A-CFD0-4376-AB5C-F669DCFBBBE2}" type="pres">
      <dgm:prSet presAssocID="{D5556E7B-1785-49F6-A206-6996D8D85D55}" presName="node" presStyleLbl="node1" presStyleIdx="3" presStyleCnt="5">
        <dgm:presLayoutVars>
          <dgm:bulletEnabled val="1"/>
        </dgm:presLayoutVars>
      </dgm:prSet>
      <dgm:spPr/>
    </dgm:pt>
    <dgm:pt modelId="{4CAEF3FA-27B9-4FD7-BD47-880C20428FE2}" type="pres">
      <dgm:prSet presAssocID="{62EBBF95-40E5-4BE7-8DFA-00FB6125624F}" presName="Name9" presStyleLbl="parChTrans1D2" presStyleIdx="4" presStyleCnt="5"/>
      <dgm:spPr/>
    </dgm:pt>
    <dgm:pt modelId="{C4C01DB8-533D-4F88-AE3B-C34957AD2EC3}" type="pres">
      <dgm:prSet presAssocID="{62EBBF95-40E5-4BE7-8DFA-00FB6125624F}" presName="connTx" presStyleLbl="parChTrans1D2" presStyleIdx="4" presStyleCnt="5"/>
      <dgm:spPr/>
    </dgm:pt>
    <dgm:pt modelId="{BB971736-E9D3-4CDF-9D82-0FEDA11AD326}" type="pres">
      <dgm:prSet presAssocID="{BF8ED1DB-5389-440A-8053-2044068E0264}" presName="node" presStyleLbl="node1" presStyleIdx="4" presStyleCnt="5">
        <dgm:presLayoutVars>
          <dgm:bulletEnabled val="1"/>
        </dgm:presLayoutVars>
      </dgm:prSet>
      <dgm:spPr/>
    </dgm:pt>
  </dgm:ptLst>
  <dgm:cxnLst>
    <dgm:cxn modelId="{24E8FC01-7335-4317-B9B5-787585A526A1}" srcId="{EC92C551-7988-4A36-B0A2-90628F570C11}" destId="{8F338B1C-A5B8-40C5-B93D-DCCDB060FDC6}" srcOrd="1" destOrd="0" parTransId="{87E2EB71-74CF-4D03-AFC5-474032FB4006}" sibTransId="{C577A505-C7E3-47D9-B0CC-06E7299C210E}"/>
    <dgm:cxn modelId="{29567006-D32C-4F8D-A026-A75EB4A930EA}" type="presOf" srcId="{6D30117E-925D-43FB-A669-2ACED4A7592B}" destId="{76B1324C-54E4-420E-86CA-94A696B34586}" srcOrd="1" destOrd="0" presId="urn:microsoft.com/office/officeart/2005/8/layout/radial1"/>
    <dgm:cxn modelId="{30490A07-AD00-4594-AFD2-F3CCEAF8AD31}" type="presOf" srcId="{5C04F273-E4A4-4A64-A743-71D3A98718A0}" destId="{B8ED5FF9-1EC9-4595-8A10-5534EC18F19B}" srcOrd="0" destOrd="2" presId="urn:microsoft.com/office/officeart/2005/8/layout/radial1"/>
    <dgm:cxn modelId="{8CA58617-3C1A-4323-8D73-515590B89EB4}" type="presOf" srcId="{833A4448-25AD-49E1-8642-92B8CC967E29}" destId="{8C6653CB-25BC-41DB-89EC-51318A945586}" srcOrd="0" destOrd="0" presId="urn:microsoft.com/office/officeart/2005/8/layout/radial1"/>
    <dgm:cxn modelId="{F2E17B20-870F-4F19-BC21-166D63EC2EA9}" type="presOf" srcId="{0B614ECC-FC9B-4BCF-84B7-F5CF13050EDA}" destId="{8C6653CB-25BC-41DB-89EC-51318A945586}" srcOrd="0" destOrd="3" presId="urn:microsoft.com/office/officeart/2005/8/layout/radial1"/>
    <dgm:cxn modelId="{F5BB8320-BFB7-4F94-B580-F63B0253DF50}" srcId="{EC92C551-7988-4A36-B0A2-90628F570C11}" destId="{4B54B428-5E4A-4B25-AB40-5EF4E590753E}" srcOrd="0" destOrd="0" parTransId="{D808B836-D36C-4FC9-9AC5-250538CA87D6}" sibTransId="{2AAB136E-4B10-459A-84B9-5F9B81D89AAB}"/>
    <dgm:cxn modelId="{5791012F-B581-4FCE-808C-7488895F1EBF}" type="presOf" srcId="{9C8E9B85-4ACF-4C88-967A-0DFD12982667}" destId="{273C36B4-CA87-4FE4-966E-A2F48BDD20CF}" srcOrd="0" destOrd="0" presId="urn:microsoft.com/office/officeart/2005/8/layout/radial1"/>
    <dgm:cxn modelId="{71B04E2F-490B-470D-A68E-367D2DA6561D}" type="presOf" srcId="{6D30117E-925D-43FB-A669-2ACED4A7592B}" destId="{2FD9F380-138D-48A3-93C2-D3B0D35BEFE0}" srcOrd="0" destOrd="0" presId="urn:microsoft.com/office/officeart/2005/8/layout/radial1"/>
    <dgm:cxn modelId="{6ACC4930-4B02-434B-9282-1E7B77BD80C8}" srcId="{D5556E7B-1785-49F6-A206-6996D8D85D55}" destId="{397DD3E4-F24F-4705-BF84-022A939DF9F8}" srcOrd="0" destOrd="0" parTransId="{FF440D3A-B762-40B8-B19A-30A2D9907A44}" sibTransId="{4761B8CE-270A-4B35-A75B-685626EF79BB}"/>
    <dgm:cxn modelId="{A216E732-4A0A-4773-A41B-83693862E7F8}" srcId="{BF8ED1DB-5389-440A-8053-2044068E0264}" destId="{BA38935E-4BE5-4156-853A-7E55734415A7}" srcOrd="0" destOrd="0" parTransId="{BF93E304-563C-4E8B-A7E1-AB04FAB66D62}" sibTransId="{89280A7A-F0C3-4DBF-A3A4-3CB68EE9021A}"/>
    <dgm:cxn modelId="{3C743435-24D0-4AF0-88B3-6413F2CE3945}" srcId="{833A4448-25AD-49E1-8642-92B8CC967E29}" destId="{C58BC500-F704-42F8-A141-6BCCA6C44D00}" srcOrd="1" destOrd="0" parTransId="{6E38CAEA-6DA6-4F6B-888C-F7F8DF9FD849}" sibTransId="{E37BC5D9-53A1-4F72-B2B6-265FEC59E948}"/>
    <dgm:cxn modelId="{4EDE4735-A719-4D4A-A540-3862576862D6}" type="presOf" srcId="{5FC64086-7F0E-4A1B-A909-B8A9CAA4A435}" destId="{BB971736-E9D3-4CDF-9D82-0FEDA11AD326}" srcOrd="0" destOrd="3" presId="urn:microsoft.com/office/officeart/2005/8/layout/radial1"/>
    <dgm:cxn modelId="{42A7DC36-249F-4A63-96AF-F34BABB3C895}" type="presOf" srcId="{397DD3E4-F24F-4705-BF84-022A939DF9F8}" destId="{FA28005A-CFD0-4376-AB5C-F669DCFBBBE2}" srcOrd="0" destOrd="1" presId="urn:microsoft.com/office/officeart/2005/8/layout/radial1"/>
    <dgm:cxn modelId="{0C57BC39-86DC-4634-81BD-389F1FCA1F66}" srcId="{9C8E9B85-4ACF-4C88-967A-0DFD12982667}" destId="{833A4448-25AD-49E1-8642-92B8CC967E29}" srcOrd="0" destOrd="0" parTransId="{BCFE0C2A-2A34-4B50-B7B1-266883839B30}" sibTransId="{9611F312-839A-4791-8FD8-5527665FB410}"/>
    <dgm:cxn modelId="{4C0A955C-5574-49D8-8A33-D7DDB54D72F2}" type="presOf" srcId="{B9774C39-F735-475E-A028-1E51B3599D9A}" destId="{BB971736-E9D3-4CDF-9D82-0FEDA11AD326}" srcOrd="0" destOrd="2" presId="urn:microsoft.com/office/officeart/2005/8/layout/radial1"/>
    <dgm:cxn modelId="{A4ECBC5C-B7CC-416F-A184-75D6800073BF}" srcId="{56EDB12F-2049-4A84-A235-940972B88118}" destId="{5C04F273-E4A4-4A64-A743-71D3A98718A0}" srcOrd="1" destOrd="0" parTransId="{F7DAAD00-1A2A-477D-B5C2-3B3C6879C134}" sibTransId="{83C8DF36-0861-4F20-A285-5DC18B1F2F89}"/>
    <dgm:cxn modelId="{F3649F5E-F516-408A-A357-3E77F72B8D82}" srcId="{56EDB12F-2049-4A84-A235-940972B88118}" destId="{34CAA5B0-3C18-41D9-90BE-9411F6737A2B}" srcOrd="0" destOrd="0" parTransId="{FA7D6326-138F-4826-80FC-01532B305B17}" sibTransId="{13C6D488-9E52-414A-A42F-D1ED3B5CF4B3}"/>
    <dgm:cxn modelId="{B1EF8F61-DAED-4576-8444-3BE792F63732}" srcId="{9C8E9B85-4ACF-4C88-967A-0DFD12982667}" destId="{BF8ED1DB-5389-440A-8053-2044068E0264}" srcOrd="4" destOrd="0" parTransId="{62EBBF95-40E5-4BE7-8DFA-00FB6125624F}" sibTransId="{0141A880-EE0F-46ED-BBB4-E78EEA8D9F38}"/>
    <dgm:cxn modelId="{6B511842-B9A1-475A-AAC9-3206BA5D5057}" srcId="{BF8ED1DB-5389-440A-8053-2044068E0264}" destId="{5FC64086-7F0E-4A1B-A909-B8A9CAA4A435}" srcOrd="2" destOrd="0" parTransId="{C35C7450-52FA-4B6C-9610-558FA7BAAF02}" sibTransId="{EB91CE9D-A7B6-4CCE-9CE8-906148E4D7AE}"/>
    <dgm:cxn modelId="{E973D764-2326-4A26-BC15-EF2B78D161A0}" type="presOf" srcId="{EC92C551-7988-4A36-B0A2-90628F570C11}" destId="{3A60C5B2-FD74-43FD-B60D-6949B7CA9D4C}" srcOrd="0" destOrd="0" presId="urn:microsoft.com/office/officeart/2005/8/layout/radial1"/>
    <dgm:cxn modelId="{720F0446-ED30-46C4-B3E1-B425E5F1D27D}" type="presOf" srcId="{9C7071ED-CD7A-45D9-8D21-DC3D93320993}" destId="{BBE14EA0-A7A3-473F-B66E-C7AB1AC1F577}" srcOrd="1" destOrd="0" presId="urn:microsoft.com/office/officeart/2005/8/layout/radial1"/>
    <dgm:cxn modelId="{C5E67747-C25C-4586-ABBE-DDC3F40557DD}" type="presOf" srcId="{BCFE0C2A-2A34-4B50-B7B1-266883839B30}" destId="{BE84777F-0D69-44C5-8757-4006FD60ED7E}" srcOrd="1" destOrd="0" presId="urn:microsoft.com/office/officeart/2005/8/layout/radial1"/>
    <dgm:cxn modelId="{B767C648-DDC0-41B0-96CC-5D308F01D337}" srcId="{833A4448-25AD-49E1-8642-92B8CC967E29}" destId="{0B614ECC-FC9B-4BCF-84B7-F5CF13050EDA}" srcOrd="2" destOrd="0" parTransId="{35DD2D1A-409D-42A9-A935-1623BE461DF8}" sibTransId="{4962491D-4B01-4EEA-9DB9-FD71BB677A44}"/>
    <dgm:cxn modelId="{8FA6116B-787F-4802-B8CA-7AB22387285F}" type="presOf" srcId="{AA141A99-9ECA-4B98-BCBB-231DD17FC6CE}" destId="{FA28005A-CFD0-4376-AB5C-F669DCFBBBE2}" srcOrd="0" destOrd="2" presId="urn:microsoft.com/office/officeart/2005/8/layout/radial1"/>
    <dgm:cxn modelId="{A04C194C-CA50-4DC2-8031-FFB47195E865}" type="presOf" srcId="{BA38935E-4BE5-4156-853A-7E55734415A7}" destId="{BB971736-E9D3-4CDF-9D82-0FEDA11AD326}" srcOrd="0" destOrd="1" presId="urn:microsoft.com/office/officeart/2005/8/layout/radial1"/>
    <dgm:cxn modelId="{74897F6D-E909-4894-805D-6A7080667BB5}" srcId="{833A4448-25AD-49E1-8642-92B8CC967E29}" destId="{16D70952-E534-4545-A21C-E8D0FC01A0EA}" srcOrd="0" destOrd="0" parTransId="{5224112D-D88E-4A01-BB53-911AECF26FE6}" sibTransId="{971683C4-4244-4019-92A6-7A8A118A7168}"/>
    <dgm:cxn modelId="{0A819371-AEA9-4927-A1DA-A7E7158DC048}" type="presOf" srcId="{4B54B428-5E4A-4B25-AB40-5EF4E590753E}" destId="{3A60C5B2-FD74-43FD-B60D-6949B7CA9D4C}" srcOrd="0" destOrd="1" presId="urn:microsoft.com/office/officeart/2005/8/layout/radial1"/>
    <dgm:cxn modelId="{ADECB871-16F0-4C55-832F-35E5081BE90B}" type="presOf" srcId="{C58BC500-F704-42F8-A141-6BCCA6C44D00}" destId="{8C6653CB-25BC-41DB-89EC-51318A945586}" srcOrd="0" destOrd="2" presId="urn:microsoft.com/office/officeart/2005/8/layout/radial1"/>
    <dgm:cxn modelId="{9D0A4181-D6B8-4D38-BE28-4BDA0B63E0A6}" type="presOf" srcId="{EF768DC9-46F5-4199-AF08-F8E2EC686F58}" destId="{04D280B6-6731-4295-844E-276F4798679D}" srcOrd="1" destOrd="0" presId="urn:microsoft.com/office/officeart/2005/8/layout/radial1"/>
    <dgm:cxn modelId="{BE670492-3DFF-499B-9BF9-94A607E2A432}" type="presOf" srcId="{E91873B3-585F-46D6-A085-8F6483CBE1F6}" destId="{9529FA5C-B9E2-49EE-B3FC-C260BC17144E}" srcOrd="0" destOrd="0" presId="urn:microsoft.com/office/officeart/2005/8/layout/radial1"/>
    <dgm:cxn modelId="{2AC7ED99-B7C0-4249-A7D8-27157A4531C9}" type="presOf" srcId="{BCFE0C2A-2A34-4B50-B7B1-266883839B30}" destId="{EF55FF3C-0183-46AC-AD29-9AD6CD49EE8A}" srcOrd="0" destOrd="0" presId="urn:microsoft.com/office/officeart/2005/8/layout/radial1"/>
    <dgm:cxn modelId="{A1A5C79A-4E9D-4B59-8307-50BC750BF221}" type="presOf" srcId="{34CAA5B0-3C18-41D9-90BE-9411F6737A2B}" destId="{B8ED5FF9-1EC9-4595-8A10-5534EC18F19B}" srcOrd="0" destOrd="1" presId="urn:microsoft.com/office/officeart/2005/8/layout/radial1"/>
    <dgm:cxn modelId="{000EB0A2-32D6-4C3C-B84E-DB7D9EC419EB}" srcId="{E91873B3-585F-46D6-A085-8F6483CBE1F6}" destId="{9C8E9B85-4ACF-4C88-967A-0DFD12982667}" srcOrd="0" destOrd="0" parTransId="{36DDFFEA-ADFF-467F-BB12-06CCA6F2C8AC}" sibTransId="{923E6075-AD61-429E-85EF-C30B25D4C2B4}"/>
    <dgm:cxn modelId="{D57B08A6-AB8F-4D0F-88BB-00D5B8EA2409}" type="presOf" srcId="{62EBBF95-40E5-4BE7-8DFA-00FB6125624F}" destId="{C4C01DB8-533D-4F88-AE3B-C34957AD2EC3}" srcOrd="1" destOrd="0" presId="urn:microsoft.com/office/officeart/2005/8/layout/radial1"/>
    <dgm:cxn modelId="{45BA66A6-739D-47D6-800C-01DE0B5A6830}" type="presOf" srcId="{BF8ED1DB-5389-440A-8053-2044068E0264}" destId="{BB971736-E9D3-4CDF-9D82-0FEDA11AD326}" srcOrd="0" destOrd="0" presId="urn:microsoft.com/office/officeart/2005/8/layout/radial1"/>
    <dgm:cxn modelId="{ACE47DB4-B024-45D1-AB05-038DEFBDA148}" type="presOf" srcId="{9C7071ED-CD7A-45D9-8D21-DC3D93320993}" destId="{2093200A-C6B5-4D5F-A3EF-6C6EEF88D91C}" srcOrd="0" destOrd="0" presId="urn:microsoft.com/office/officeart/2005/8/layout/radial1"/>
    <dgm:cxn modelId="{A04AE7B4-6FE7-4E40-BB0B-F8D12A6E6AEE}" srcId="{9C8E9B85-4ACF-4C88-967A-0DFD12982667}" destId="{D5556E7B-1785-49F6-A206-6996D8D85D55}" srcOrd="3" destOrd="0" parTransId="{EF768DC9-46F5-4199-AF08-F8E2EC686F58}" sibTransId="{F4453D8D-DB25-438E-8A6D-8F23B6461FEC}"/>
    <dgm:cxn modelId="{D6379FC1-7171-4C48-80FF-9FE8FE1B9FD6}" srcId="{D5556E7B-1785-49F6-A206-6996D8D85D55}" destId="{AA141A99-9ECA-4B98-BCBB-231DD17FC6CE}" srcOrd="1" destOrd="0" parTransId="{B9C4D953-DC5C-43C7-B778-118ABCC6D093}" sibTransId="{E54B03A4-3C83-42A9-B716-3707E4509034}"/>
    <dgm:cxn modelId="{A7297CC8-77E0-45B8-BCEC-281F4A56E965}" srcId="{BF8ED1DB-5389-440A-8053-2044068E0264}" destId="{B9774C39-F735-475E-A028-1E51B3599D9A}" srcOrd="1" destOrd="0" parTransId="{348FB665-1362-4FA3-BA43-B1E8410A9337}" sibTransId="{DA1C76A5-DC87-4109-81D9-C7C084278A8A}"/>
    <dgm:cxn modelId="{4B3493CE-ED64-4AF4-B12E-29F266A59DEB}" type="presOf" srcId="{D5556E7B-1785-49F6-A206-6996D8D85D55}" destId="{FA28005A-CFD0-4376-AB5C-F669DCFBBBE2}" srcOrd="0" destOrd="0" presId="urn:microsoft.com/office/officeart/2005/8/layout/radial1"/>
    <dgm:cxn modelId="{08A5CBCF-F632-47B6-8F68-86802FB66923}" type="presOf" srcId="{62EBBF95-40E5-4BE7-8DFA-00FB6125624F}" destId="{4CAEF3FA-27B9-4FD7-BD47-880C20428FE2}" srcOrd="0" destOrd="0" presId="urn:microsoft.com/office/officeart/2005/8/layout/radial1"/>
    <dgm:cxn modelId="{57F77FE1-70F7-4B34-95A9-13249B6FA8B0}" type="presOf" srcId="{16D70952-E534-4545-A21C-E8D0FC01A0EA}" destId="{8C6653CB-25BC-41DB-89EC-51318A945586}" srcOrd="0" destOrd="1" presId="urn:microsoft.com/office/officeart/2005/8/layout/radial1"/>
    <dgm:cxn modelId="{050FF3E1-90C0-4374-B324-9D18CDB8ABF1}" type="presOf" srcId="{8F338B1C-A5B8-40C5-B93D-DCCDB060FDC6}" destId="{3A60C5B2-FD74-43FD-B60D-6949B7CA9D4C}" srcOrd="0" destOrd="2" presId="urn:microsoft.com/office/officeart/2005/8/layout/radial1"/>
    <dgm:cxn modelId="{6F502FE2-6782-43D6-82C2-5D82075D2C3A}" srcId="{9C8E9B85-4ACF-4C88-967A-0DFD12982667}" destId="{56EDB12F-2049-4A84-A235-940972B88118}" srcOrd="2" destOrd="0" parTransId="{6D30117E-925D-43FB-A669-2ACED4A7592B}" sibTransId="{068ECAF7-65A0-4594-9C2C-2A99245119A8}"/>
    <dgm:cxn modelId="{8AA35FE3-B11C-4B77-A679-43A2EA13E5D8}" srcId="{9C8E9B85-4ACF-4C88-967A-0DFD12982667}" destId="{EC92C551-7988-4A36-B0A2-90628F570C11}" srcOrd="1" destOrd="0" parTransId="{9C7071ED-CD7A-45D9-8D21-DC3D93320993}" sibTransId="{E27480CA-C1A5-48A3-90FC-A6EA39A9EBC6}"/>
    <dgm:cxn modelId="{4BF9E9EE-7466-4373-91AA-D62F69FC1DEF}" type="presOf" srcId="{EF768DC9-46F5-4199-AF08-F8E2EC686F58}" destId="{4BB66C02-81C2-4BE6-923A-999012556C24}" srcOrd="0" destOrd="0" presId="urn:microsoft.com/office/officeart/2005/8/layout/radial1"/>
    <dgm:cxn modelId="{6DA802FD-3028-444B-A59A-A2B55BED123B}" type="presOf" srcId="{56EDB12F-2049-4A84-A235-940972B88118}" destId="{B8ED5FF9-1EC9-4595-8A10-5534EC18F19B}" srcOrd="0" destOrd="0" presId="urn:microsoft.com/office/officeart/2005/8/layout/radial1"/>
    <dgm:cxn modelId="{C4A6D52E-3936-4B3E-B37F-9C8491EB6117}" type="presParOf" srcId="{9529FA5C-B9E2-49EE-B3FC-C260BC17144E}" destId="{273C36B4-CA87-4FE4-966E-A2F48BDD20CF}" srcOrd="0" destOrd="0" presId="urn:microsoft.com/office/officeart/2005/8/layout/radial1"/>
    <dgm:cxn modelId="{35E2F894-3A3C-4A07-A1AF-D594C64EB8B1}" type="presParOf" srcId="{9529FA5C-B9E2-49EE-B3FC-C260BC17144E}" destId="{EF55FF3C-0183-46AC-AD29-9AD6CD49EE8A}" srcOrd="1" destOrd="0" presId="urn:microsoft.com/office/officeart/2005/8/layout/radial1"/>
    <dgm:cxn modelId="{BBB2F4EA-4B8B-4A22-BE59-7D33C707DBB2}" type="presParOf" srcId="{EF55FF3C-0183-46AC-AD29-9AD6CD49EE8A}" destId="{BE84777F-0D69-44C5-8757-4006FD60ED7E}" srcOrd="0" destOrd="0" presId="urn:microsoft.com/office/officeart/2005/8/layout/radial1"/>
    <dgm:cxn modelId="{5BA63368-3F4B-430B-A8EC-2293A7C43FFC}" type="presParOf" srcId="{9529FA5C-B9E2-49EE-B3FC-C260BC17144E}" destId="{8C6653CB-25BC-41DB-89EC-51318A945586}" srcOrd="2" destOrd="0" presId="urn:microsoft.com/office/officeart/2005/8/layout/radial1"/>
    <dgm:cxn modelId="{D1786228-668B-46D4-B03E-2378BAE6737A}" type="presParOf" srcId="{9529FA5C-B9E2-49EE-B3FC-C260BC17144E}" destId="{2093200A-C6B5-4D5F-A3EF-6C6EEF88D91C}" srcOrd="3" destOrd="0" presId="urn:microsoft.com/office/officeart/2005/8/layout/radial1"/>
    <dgm:cxn modelId="{8193928A-4752-4EE3-A81D-B3FDEC749C41}" type="presParOf" srcId="{2093200A-C6B5-4D5F-A3EF-6C6EEF88D91C}" destId="{BBE14EA0-A7A3-473F-B66E-C7AB1AC1F577}" srcOrd="0" destOrd="0" presId="urn:microsoft.com/office/officeart/2005/8/layout/radial1"/>
    <dgm:cxn modelId="{9DFB29C8-BB0E-45E2-A062-3341EBBC0329}" type="presParOf" srcId="{9529FA5C-B9E2-49EE-B3FC-C260BC17144E}" destId="{3A60C5B2-FD74-43FD-B60D-6949B7CA9D4C}" srcOrd="4" destOrd="0" presId="urn:microsoft.com/office/officeart/2005/8/layout/radial1"/>
    <dgm:cxn modelId="{5B42314F-6764-43D4-816B-84F41C982461}" type="presParOf" srcId="{9529FA5C-B9E2-49EE-B3FC-C260BC17144E}" destId="{2FD9F380-138D-48A3-93C2-D3B0D35BEFE0}" srcOrd="5" destOrd="0" presId="urn:microsoft.com/office/officeart/2005/8/layout/radial1"/>
    <dgm:cxn modelId="{FA6A825C-9D75-4888-AE49-6D8348DBF575}" type="presParOf" srcId="{2FD9F380-138D-48A3-93C2-D3B0D35BEFE0}" destId="{76B1324C-54E4-420E-86CA-94A696B34586}" srcOrd="0" destOrd="0" presId="urn:microsoft.com/office/officeart/2005/8/layout/radial1"/>
    <dgm:cxn modelId="{02BE49B7-C99F-4898-B95B-67BDF95C3193}" type="presParOf" srcId="{9529FA5C-B9E2-49EE-B3FC-C260BC17144E}" destId="{B8ED5FF9-1EC9-4595-8A10-5534EC18F19B}" srcOrd="6" destOrd="0" presId="urn:microsoft.com/office/officeart/2005/8/layout/radial1"/>
    <dgm:cxn modelId="{F3892C5F-7D1D-4482-A266-6A2398657480}" type="presParOf" srcId="{9529FA5C-B9E2-49EE-B3FC-C260BC17144E}" destId="{4BB66C02-81C2-4BE6-923A-999012556C24}" srcOrd="7" destOrd="0" presId="urn:microsoft.com/office/officeart/2005/8/layout/radial1"/>
    <dgm:cxn modelId="{CF116056-19DC-438A-9072-7855B6A944C8}" type="presParOf" srcId="{4BB66C02-81C2-4BE6-923A-999012556C24}" destId="{04D280B6-6731-4295-844E-276F4798679D}" srcOrd="0" destOrd="0" presId="urn:microsoft.com/office/officeart/2005/8/layout/radial1"/>
    <dgm:cxn modelId="{A7AAC364-E1B6-483D-BB19-116E51DD5643}" type="presParOf" srcId="{9529FA5C-B9E2-49EE-B3FC-C260BC17144E}" destId="{FA28005A-CFD0-4376-AB5C-F669DCFBBBE2}" srcOrd="8" destOrd="0" presId="urn:microsoft.com/office/officeart/2005/8/layout/radial1"/>
    <dgm:cxn modelId="{38F3652E-AD60-4CBA-B7A0-0C104760E884}" type="presParOf" srcId="{9529FA5C-B9E2-49EE-B3FC-C260BC17144E}" destId="{4CAEF3FA-27B9-4FD7-BD47-880C20428FE2}" srcOrd="9" destOrd="0" presId="urn:microsoft.com/office/officeart/2005/8/layout/radial1"/>
    <dgm:cxn modelId="{F283F684-19C5-45CB-8417-56CE03105349}" type="presParOf" srcId="{4CAEF3FA-27B9-4FD7-BD47-880C20428FE2}" destId="{C4C01DB8-533D-4F88-AE3B-C34957AD2EC3}" srcOrd="0" destOrd="0" presId="urn:microsoft.com/office/officeart/2005/8/layout/radial1"/>
    <dgm:cxn modelId="{72621AB7-BC9F-49A1-9244-704AA4400045}" type="presParOf" srcId="{9529FA5C-B9E2-49EE-B3FC-C260BC17144E}" destId="{BB971736-E9D3-4CDF-9D82-0FEDA11AD326}" srcOrd="10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1E5F8E7-5ED1-49C9-8CF7-85C73147E08D}">
      <dsp:nvSpPr>
        <dsp:cNvPr id="0" name=""/>
        <dsp:cNvSpPr/>
      </dsp:nvSpPr>
      <dsp:spPr>
        <a:xfrm>
          <a:off x="0" y="3173765"/>
          <a:ext cx="5292000" cy="1250648"/>
        </a:xfrm>
        <a:prstGeom prst="roundRect">
          <a:avLst>
            <a:gd name="adj" fmla="val 10000"/>
          </a:avLst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06248" tIns="206248" rIns="206248" bIns="206248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2900" kern="1200" dirty="0"/>
            <a:t>Teknik</a:t>
          </a:r>
        </a:p>
      </dsp:txBody>
      <dsp:txXfrm>
        <a:off x="0" y="3173765"/>
        <a:ext cx="1587600" cy="1250648"/>
      </dsp:txXfrm>
    </dsp:sp>
    <dsp:sp modelId="{915A2D86-B835-4BDE-8D7F-C97DF9921F53}">
      <dsp:nvSpPr>
        <dsp:cNvPr id="0" name=""/>
        <dsp:cNvSpPr/>
      </dsp:nvSpPr>
      <dsp:spPr>
        <a:xfrm>
          <a:off x="0" y="1714675"/>
          <a:ext cx="5292000" cy="1250648"/>
        </a:xfrm>
        <a:prstGeom prst="roundRect">
          <a:avLst>
            <a:gd name="adj" fmla="val 10000"/>
          </a:avLst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06248" tIns="206248" rIns="206248" bIns="206248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2900" kern="1200" dirty="0"/>
            <a:t>Taktik</a:t>
          </a:r>
        </a:p>
      </dsp:txBody>
      <dsp:txXfrm>
        <a:off x="0" y="1714675"/>
        <a:ext cx="1587600" cy="1250648"/>
      </dsp:txXfrm>
    </dsp:sp>
    <dsp:sp modelId="{D5CBF734-6742-44D6-9D46-2A0E6CC7D75E}">
      <dsp:nvSpPr>
        <dsp:cNvPr id="0" name=""/>
        <dsp:cNvSpPr/>
      </dsp:nvSpPr>
      <dsp:spPr>
        <a:xfrm>
          <a:off x="0" y="255585"/>
          <a:ext cx="5292000" cy="1250648"/>
        </a:xfrm>
        <a:prstGeom prst="roundRect">
          <a:avLst>
            <a:gd name="adj" fmla="val 10000"/>
          </a:avLst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06248" tIns="206248" rIns="206248" bIns="206248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2900" kern="1200" dirty="0"/>
            <a:t>Strategi</a:t>
          </a:r>
        </a:p>
      </dsp:txBody>
      <dsp:txXfrm>
        <a:off x="0" y="255585"/>
        <a:ext cx="1587600" cy="1250648"/>
      </dsp:txXfrm>
    </dsp:sp>
    <dsp:sp modelId="{CA1449EC-46A6-4F5A-A8B9-4764F6771828}">
      <dsp:nvSpPr>
        <dsp:cNvPr id="0" name=""/>
        <dsp:cNvSpPr/>
      </dsp:nvSpPr>
      <dsp:spPr>
        <a:xfrm>
          <a:off x="2605224" y="359806"/>
          <a:ext cx="1563310" cy="104220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800" kern="1200" dirty="0"/>
            <a:t>Styrelse</a:t>
          </a:r>
        </a:p>
      </dsp:txBody>
      <dsp:txXfrm>
        <a:off x="2635749" y="390331"/>
        <a:ext cx="1502260" cy="981157"/>
      </dsp:txXfrm>
    </dsp:sp>
    <dsp:sp modelId="{7170B4F6-8789-4956-B07A-F304DE7B8518}">
      <dsp:nvSpPr>
        <dsp:cNvPr id="0" name=""/>
        <dsp:cNvSpPr/>
      </dsp:nvSpPr>
      <dsp:spPr>
        <a:xfrm>
          <a:off x="3341160" y="1402013"/>
          <a:ext cx="91440" cy="41688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16882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93E313F-3838-4087-9784-004CE801E4FE}">
      <dsp:nvSpPr>
        <dsp:cNvPr id="0" name=""/>
        <dsp:cNvSpPr/>
      </dsp:nvSpPr>
      <dsp:spPr>
        <a:xfrm>
          <a:off x="2605224" y="1818896"/>
          <a:ext cx="1563310" cy="104220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800" kern="1200" dirty="0"/>
            <a:t>Kansli</a:t>
          </a:r>
        </a:p>
      </dsp:txBody>
      <dsp:txXfrm>
        <a:off x="2635749" y="1849421"/>
        <a:ext cx="1502260" cy="981157"/>
      </dsp:txXfrm>
    </dsp:sp>
    <dsp:sp modelId="{503561E1-80BF-4F06-A7FE-1F04C3EA8F64}">
      <dsp:nvSpPr>
        <dsp:cNvPr id="0" name=""/>
        <dsp:cNvSpPr/>
      </dsp:nvSpPr>
      <dsp:spPr>
        <a:xfrm>
          <a:off x="2370728" y="2861103"/>
          <a:ext cx="1016151" cy="416882"/>
        </a:xfrm>
        <a:custGeom>
          <a:avLst/>
          <a:gdLst/>
          <a:ahLst/>
          <a:cxnLst/>
          <a:rect l="0" t="0" r="0" b="0"/>
          <a:pathLst>
            <a:path>
              <a:moveTo>
                <a:pt x="1016151" y="0"/>
              </a:moveTo>
              <a:lnTo>
                <a:pt x="1016151" y="208441"/>
              </a:lnTo>
              <a:lnTo>
                <a:pt x="0" y="208441"/>
              </a:lnTo>
              <a:lnTo>
                <a:pt x="0" y="416882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686ADDE-D092-405E-A13F-84EEE69E758E}">
      <dsp:nvSpPr>
        <dsp:cNvPr id="0" name=""/>
        <dsp:cNvSpPr/>
      </dsp:nvSpPr>
      <dsp:spPr>
        <a:xfrm>
          <a:off x="1589072" y="3277986"/>
          <a:ext cx="1563310" cy="104220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800" kern="1200" dirty="0"/>
            <a:t>Team</a:t>
          </a:r>
        </a:p>
      </dsp:txBody>
      <dsp:txXfrm>
        <a:off x="1619597" y="3308511"/>
        <a:ext cx="1502260" cy="981157"/>
      </dsp:txXfrm>
    </dsp:sp>
    <dsp:sp modelId="{E5C0A14D-A585-4002-9479-07A1BE85A060}">
      <dsp:nvSpPr>
        <dsp:cNvPr id="0" name=""/>
        <dsp:cNvSpPr/>
      </dsp:nvSpPr>
      <dsp:spPr>
        <a:xfrm>
          <a:off x="3386880" y="2861103"/>
          <a:ext cx="1016151" cy="41688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8441"/>
              </a:lnTo>
              <a:lnTo>
                <a:pt x="1016151" y="208441"/>
              </a:lnTo>
              <a:lnTo>
                <a:pt x="1016151" y="416882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556E76F-B4B1-4670-AB91-448ABBC7089B}">
      <dsp:nvSpPr>
        <dsp:cNvPr id="0" name=""/>
        <dsp:cNvSpPr/>
      </dsp:nvSpPr>
      <dsp:spPr>
        <a:xfrm>
          <a:off x="3621376" y="3277986"/>
          <a:ext cx="1563310" cy="104220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800" kern="1200" dirty="0"/>
            <a:t>Blockansvariga</a:t>
          </a:r>
        </a:p>
      </dsp:txBody>
      <dsp:txXfrm>
        <a:off x="3651901" y="3308511"/>
        <a:ext cx="1502260" cy="981157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A028A06-45EA-4BCD-A940-764E88CDD691}">
      <dsp:nvSpPr>
        <dsp:cNvPr id="0" name=""/>
        <dsp:cNvSpPr/>
      </dsp:nvSpPr>
      <dsp:spPr>
        <a:xfrm>
          <a:off x="956919" y="862"/>
          <a:ext cx="571602" cy="371541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700" i="1" kern="1200" dirty="0"/>
            <a:t>FYSISKT</a:t>
          </a:r>
        </a:p>
      </dsp:txBody>
      <dsp:txXfrm>
        <a:off x="975056" y="18999"/>
        <a:ext cx="535328" cy="335267"/>
      </dsp:txXfrm>
    </dsp:sp>
    <dsp:sp modelId="{F91DB476-9D6F-4453-AB17-7FD09B3AA9EB}">
      <dsp:nvSpPr>
        <dsp:cNvPr id="0" name=""/>
        <dsp:cNvSpPr/>
      </dsp:nvSpPr>
      <dsp:spPr>
        <a:xfrm>
          <a:off x="367353" y="186633"/>
          <a:ext cx="1750733" cy="1750733"/>
        </a:xfrm>
        <a:custGeom>
          <a:avLst/>
          <a:gdLst/>
          <a:ahLst/>
          <a:cxnLst/>
          <a:rect l="0" t="0" r="0" b="0"/>
          <a:pathLst>
            <a:path>
              <a:moveTo>
                <a:pt x="1164821" y="49241"/>
              </a:moveTo>
              <a:arcTo wR="875366" hR="875366" stAng="17358555" swAng="1501301"/>
            </a:path>
          </a:pathLst>
        </a:cu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D840DE3-C7AA-4EBA-A30F-8B4B3714A7E7}">
      <dsp:nvSpPr>
        <dsp:cNvPr id="0" name=""/>
        <dsp:cNvSpPr/>
      </dsp:nvSpPr>
      <dsp:spPr>
        <a:xfrm>
          <a:off x="1715008" y="438545"/>
          <a:ext cx="571602" cy="371541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700" i="1" kern="1200" dirty="0"/>
            <a:t>LIVSSTIL</a:t>
          </a:r>
        </a:p>
      </dsp:txBody>
      <dsp:txXfrm>
        <a:off x="1733145" y="456682"/>
        <a:ext cx="535328" cy="335267"/>
      </dsp:txXfrm>
    </dsp:sp>
    <dsp:sp modelId="{70B7B5B8-DF71-4CE7-B13B-74CB797D54A9}">
      <dsp:nvSpPr>
        <dsp:cNvPr id="0" name=""/>
        <dsp:cNvSpPr/>
      </dsp:nvSpPr>
      <dsp:spPr>
        <a:xfrm>
          <a:off x="367353" y="186633"/>
          <a:ext cx="1750733" cy="1750733"/>
        </a:xfrm>
        <a:custGeom>
          <a:avLst/>
          <a:gdLst/>
          <a:ahLst/>
          <a:cxnLst/>
          <a:rect l="0" t="0" r="0" b="0"/>
          <a:pathLst>
            <a:path>
              <a:moveTo>
                <a:pt x="1715138" y="628283"/>
              </a:moveTo>
              <a:arcTo wR="875366" hR="875366" stAng="20616283" swAng="1967434"/>
            </a:path>
          </a:pathLst>
        </a:custGeom>
        <a:noFill/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9EE8F73-B252-4009-87CE-F097DD3716CA}">
      <dsp:nvSpPr>
        <dsp:cNvPr id="0" name=""/>
        <dsp:cNvSpPr/>
      </dsp:nvSpPr>
      <dsp:spPr>
        <a:xfrm>
          <a:off x="1715008" y="1313912"/>
          <a:ext cx="571602" cy="371541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700" i="1" kern="1200" dirty="0"/>
            <a:t>SOCIALT</a:t>
          </a:r>
        </a:p>
      </dsp:txBody>
      <dsp:txXfrm>
        <a:off x="1733145" y="1332049"/>
        <a:ext cx="535328" cy="335267"/>
      </dsp:txXfrm>
    </dsp:sp>
    <dsp:sp modelId="{906F100C-1813-48AA-9C9C-4BF859A466F2}">
      <dsp:nvSpPr>
        <dsp:cNvPr id="0" name=""/>
        <dsp:cNvSpPr/>
      </dsp:nvSpPr>
      <dsp:spPr>
        <a:xfrm>
          <a:off x="367353" y="186633"/>
          <a:ext cx="1750733" cy="1750733"/>
        </a:xfrm>
        <a:custGeom>
          <a:avLst/>
          <a:gdLst/>
          <a:ahLst/>
          <a:cxnLst/>
          <a:rect l="0" t="0" r="0" b="0"/>
          <a:pathLst>
            <a:path>
              <a:moveTo>
                <a:pt x="1487074" y="1501529"/>
              </a:moveTo>
              <a:arcTo wR="875366" hR="875366" stAng="2740144" swAng="1501301"/>
            </a:path>
          </a:pathLst>
        </a:custGeom>
        <a:noFill/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EE4EDDF-FA91-452A-A946-69D3463555EA}">
      <dsp:nvSpPr>
        <dsp:cNvPr id="0" name=""/>
        <dsp:cNvSpPr/>
      </dsp:nvSpPr>
      <dsp:spPr>
        <a:xfrm>
          <a:off x="956919" y="1751595"/>
          <a:ext cx="571602" cy="371541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700" i="1" kern="1200" dirty="0"/>
            <a:t>MENTALT</a:t>
          </a:r>
        </a:p>
      </dsp:txBody>
      <dsp:txXfrm>
        <a:off x="975056" y="1769732"/>
        <a:ext cx="535328" cy="335267"/>
      </dsp:txXfrm>
    </dsp:sp>
    <dsp:sp modelId="{691587F5-83E2-4C57-B767-F86C179A8D50}">
      <dsp:nvSpPr>
        <dsp:cNvPr id="0" name=""/>
        <dsp:cNvSpPr/>
      </dsp:nvSpPr>
      <dsp:spPr>
        <a:xfrm>
          <a:off x="367353" y="186633"/>
          <a:ext cx="1750733" cy="1750733"/>
        </a:xfrm>
        <a:custGeom>
          <a:avLst/>
          <a:gdLst/>
          <a:ahLst/>
          <a:cxnLst/>
          <a:rect l="0" t="0" r="0" b="0"/>
          <a:pathLst>
            <a:path>
              <a:moveTo>
                <a:pt x="585911" y="1701491"/>
              </a:moveTo>
              <a:arcTo wR="875366" hR="875366" stAng="6558555" swAng="1501301"/>
            </a:path>
          </a:pathLst>
        </a:custGeom>
        <a:noFill/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D33A49E-86FF-4E54-8BBC-2C5BB3C964F8}">
      <dsp:nvSpPr>
        <dsp:cNvPr id="0" name=""/>
        <dsp:cNvSpPr/>
      </dsp:nvSpPr>
      <dsp:spPr>
        <a:xfrm>
          <a:off x="198829" y="1313912"/>
          <a:ext cx="571602" cy="371541"/>
        </a:xfrm>
        <a:prstGeom prst="round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700" i="1" kern="1200" dirty="0"/>
            <a:t>STRATEGISKT</a:t>
          </a:r>
        </a:p>
      </dsp:txBody>
      <dsp:txXfrm>
        <a:off x="216966" y="1332049"/>
        <a:ext cx="535328" cy="335267"/>
      </dsp:txXfrm>
    </dsp:sp>
    <dsp:sp modelId="{6F53D0B0-32C4-4CBD-9CF4-379A94F470A1}">
      <dsp:nvSpPr>
        <dsp:cNvPr id="0" name=""/>
        <dsp:cNvSpPr/>
      </dsp:nvSpPr>
      <dsp:spPr>
        <a:xfrm>
          <a:off x="367353" y="186633"/>
          <a:ext cx="1750733" cy="1750733"/>
        </a:xfrm>
        <a:custGeom>
          <a:avLst/>
          <a:gdLst/>
          <a:ahLst/>
          <a:cxnLst/>
          <a:rect l="0" t="0" r="0" b="0"/>
          <a:pathLst>
            <a:path>
              <a:moveTo>
                <a:pt x="35594" y="1122449"/>
              </a:moveTo>
              <a:arcTo wR="875366" hR="875366" stAng="9816283" swAng="1967434"/>
            </a:path>
          </a:pathLst>
        </a:custGeom>
        <a:noFill/>
        <a:ln w="63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926B7B8-88D6-467A-BA29-0FB5AC70CB51}">
      <dsp:nvSpPr>
        <dsp:cNvPr id="0" name=""/>
        <dsp:cNvSpPr/>
      </dsp:nvSpPr>
      <dsp:spPr>
        <a:xfrm>
          <a:off x="198829" y="438545"/>
          <a:ext cx="571602" cy="371541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700" i="1" kern="1200" dirty="0"/>
            <a:t>TEKNISKT</a:t>
          </a:r>
        </a:p>
      </dsp:txBody>
      <dsp:txXfrm>
        <a:off x="216966" y="456682"/>
        <a:ext cx="535328" cy="335267"/>
      </dsp:txXfrm>
    </dsp:sp>
    <dsp:sp modelId="{44308EBF-D339-4072-99D8-CF4D22E93073}">
      <dsp:nvSpPr>
        <dsp:cNvPr id="0" name=""/>
        <dsp:cNvSpPr/>
      </dsp:nvSpPr>
      <dsp:spPr>
        <a:xfrm>
          <a:off x="367353" y="186633"/>
          <a:ext cx="1750733" cy="1750733"/>
        </a:xfrm>
        <a:custGeom>
          <a:avLst/>
          <a:gdLst/>
          <a:ahLst/>
          <a:cxnLst/>
          <a:rect l="0" t="0" r="0" b="0"/>
          <a:pathLst>
            <a:path>
              <a:moveTo>
                <a:pt x="263658" y="249203"/>
              </a:moveTo>
              <a:arcTo wR="875366" hR="875366" stAng="13540144" swAng="1501301"/>
            </a:path>
          </a:pathLst>
        </a:cu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7F05D4A-93E5-4975-809F-CBD05F2497F7}">
      <dsp:nvSpPr>
        <dsp:cNvPr id="0" name=""/>
        <dsp:cNvSpPr/>
      </dsp:nvSpPr>
      <dsp:spPr>
        <a:xfrm>
          <a:off x="0" y="146125"/>
          <a:ext cx="6301221" cy="8599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89045" tIns="145796" rIns="489045" bIns="71120" numCol="1" spcCol="1270" anchor="t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v-SE" sz="1000" kern="1200" dirty="0">
              <a:highlight>
                <a:srgbClr val="FFFF00"/>
              </a:highlight>
            </a:rPr>
            <a:t>Vi ska tidigt tillsammans sätta upp ”spelregler” för vårt team (Ledare, spelare &amp; föräldrar).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v-SE" sz="1000" kern="1200" dirty="0">
              <a:highlight>
                <a:srgbClr val="FFFF00"/>
              </a:highlight>
            </a:rPr>
            <a:t>Fortsatt tydlig kommunikation utåt. Vad vi vill, behov vi har, laguttagningar mm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v-SE" sz="1000" kern="1200" dirty="0">
              <a:highlight>
                <a:srgbClr val="FFFF00"/>
              </a:highlight>
            </a:rPr>
            <a:t>Ta fram underlag med välkomstinfo till nya som kommer samt ha dedikerad ledare på isen för de nya.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v-SE" sz="1000" kern="1200" dirty="0">
              <a:highlight>
                <a:srgbClr val="FFFF00"/>
              </a:highlight>
            </a:rPr>
            <a:t>Ta fram en grupp som tillsammans med TL sköter behov runt hemmamatcher.</a:t>
          </a:r>
        </a:p>
      </dsp:txBody>
      <dsp:txXfrm>
        <a:off x="0" y="146125"/>
        <a:ext cx="6301221" cy="859950"/>
      </dsp:txXfrm>
    </dsp:sp>
    <dsp:sp modelId="{E6244DC4-2EC7-4A89-81CC-23DBDC80EAF7}">
      <dsp:nvSpPr>
        <dsp:cNvPr id="0" name=""/>
        <dsp:cNvSpPr/>
      </dsp:nvSpPr>
      <dsp:spPr>
        <a:xfrm>
          <a:off x="315061" y="42805"/>
          <a:ext cx="4410854" cy="20664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66720" tIns="0" rIns="166720" bIns="0" numCol="1" spcCol="1270" anchor="ctr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100" b="1" kern="1200" dirty="0"/>
            <a:t>Team &amp; föräldrar</a:t>
          </a:r>
        </a:p>
      </dsp:txBody>
      <dsp:txXfrm>
        <a:off x="325148" y="52892"/>
        <a:ext cx="4390680" cy="186466"/>
      </dsp:txXfrm>
    </dsp:sp>
    <dsp:sp modelId="{CD685204-78AF-4D9C-B84E-5F7D80BB6384}">
      <dsp:nvSpPr>
        <dsp:cNvPr id="0" name=""/>
        <dsp:cNvSpPr/>
      </dsp:nvSpPr>
      <dsp:spPr>
        <a:xfrm>
          <a:off x="0" y="1147195"/>
          <a:ext cx="6301221" cy="8599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89045" tIns="145796" rIns="489045" bIns="71120" numCol="1" spcCol="1270" anchor="t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v-SE" sz="1000" kern="1200" dirty="0">
              <a:highlight>
                <a:srgbClr val="FFFF00"/>
              </a:highlight>
            </a:rPr>
            <a:t>Behov av ny ansvarig för ekonomi. 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v-SE" sz="1000" kern="1200" dirty="0">
              <a:highlight>
                <a:srgbClr val="FFFF00"/>
              </a:highlight>
            </a:rPr>
            <a:t>Försäljning – 3 </a:t>
          </a:r>
          <a:r>
            <a:rPr lang="sv-SE" sz="1000" kern="1200" dirty="0" err="1">
              <a:highlight>
                <a:srgbClr val="FFFF00"/>
              </a:highlight>
            </a:rPr>
            <a:t>st</a:t>
          </a:r>
          <a:r>
            <a:rPr lang="sv-SE" sz="1000" kern="1200" dirty="0">
              <a:highlight>
                <a:srgbClr val="FFFF00"/>
              </a:highlight>
            </a:rPr>
            <a:t> totalt under året (Doftprinshen X2 samt Julbingolotter).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v-SE" sz="1000" kern="1200" dirty="0">
              <a:highlight>
                <a:srgbClr val="FFFF00"/>
              </a:highlight>
            </a:rPr>
            <a:t>Sponsring – Kontakt med tidigare sponsorer samt förfrågan till nya. </a:t>
          </a:r>
          <a:r>
            <a:rPr lang="sv-SE" sz="1000" kern="1200" dirty="0">
              <a:highlight>
                <a:srgbClr val="FFFF00"/>
              </a:highlight>
              <a:sym typeface="Wingdings" panose="05000000000000000000" pitchFamily="2" charset="2"/>
            </a:rPr>
            <a:t> </a:t>
          </a:r>
          <a:r>
            <a:rPr lang="sv-SE" sz="1000" i="1" kern="1200" dirty="0" err="1">
              <a:highlight>
                <a:srgbClr val="FFFF00"/>
              </a:highlight>
              <a:sym typeface="Wingdings" panose="05000000000000000000" pitchFamily="2" charset="2"/>
            </a:rPr>
            <a:t>Kläder+material</a:t>
          </a:r>
          <a:endParaRPr lang="sv-SE" sz="1000" i="1" kern="1200" dirty="0">
            <a:highlight>
              <a:srgbClr val="FFFF00"/>
            </a:highlight>
          </a:endParaRP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v-SE" sz="1000" i="0" kern="1200" dirty="0">
              <a:highlight>
                <a:srgbClr val="FFFF00"/>
              </a:highlight>
            </a:rPr>
            <a:t>Förfrågan om arbete att utföra som kan ge intäkt.</a:t>
          </a:r>
        </a:p>
      </dsp:txBody>
      <dsp:txXfrm>
        <a:off x="0" y="1147195"/>
        <a:ext cx="6301221" cy="859950"/>
      </dsp:txXfrm>
    </dsp:sp>
    <dsp:sp modelId="{FB898132-0AD4-4C91-A833-4974AA847322}">
      <dsp:nvSpPr>
        <dsp:cNvPr id="0" name=""/>
        <dsp:cNvSpPr/>
      </dsp:nvSpPr>
      <dsp:spPr>
        <a:xfrm>
          <a:off x="315061" y="1043875"/>
          <a:ext cx="4410854" cy="206640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66720" tIns="0" rIns="166720" bIns="0" numCol="1" spcCol="1270" anchor="ctr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100" b="1" kern="1200" dirty="0"/>
            <a:t>Ekonomi</a:t>
          </a:r>
        </a:p>
      </dsp:txBody>
      <dsp:txXfrm>
        <a:off x="325148" y="1053962"/>
        <a:ext cx="4390680" cy="186466"/>
      </dsp:txXfrm>
    </dsp:sp>
    <dsp:sp modelId="{D9AD08C9-0298-4A56-9D39-38683407CF4F}">
      <dsp:nvSpPr>
        <dsp:cNvPr id="0" name=""/>
        <dsp:cNvSpPr/>
      </dsp:nvSpPr>
      <dsp:spPr>
        <a:xfrm>
          <a:off x="0" y="2148265"/>
          <a:ext cx="6301221" cy="10143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89045" tIns="145796" rIns="489045" bIns="71120" numCol="1" spcCol="1270" anchor="t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v-SE" sz="1000" kern="1200" dirty="0" err="1">
              <a:highlight>
                <a:srgbClr val="FFFF00"/>
              </a:highlight>
            </a:rPr>
            <a:t>Materialarträff</a:t>
          </a:r>
          <a:r>
            <a:rPr lang="sv-SE" sz="1000" kern="1200" dirty="0">
              <a:highlight>
                <a:srgbClr val="FFFF00"/>
              </a:highlight>
            </a:rPr>
            <a:t> i föreningen.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v-SE" sz="1000" kern="1200" dirty="0">
              <a:highlight>
                <a:srgbClr val="FFFF00"/>
              </a:highlight>
            </a:rPr>
            <a:t>Inköp av förbrukningsmaterial.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v-SE" sz="1000" kern="1200" dirty="0">
              <a:highlight>
                <a:srgbClr val="FFFF00"/>
              </a:highlight>
            </a:rPr>
            <a:t>Inköp av sjukvårdsprodukter/väskor.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v-SE" sz="1000" kern="1200" dirty="0">
              <a:highlight>
                <a:srgbClr val="FFFF00"/>
              </a:highlight>
            </a:rPr>
            <a:t>Framtagande av grundutrustning samt önskad enhetlig profil i laget (ex tänka på vid nya inköp).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v-SE" sz="1000" kern="1200" dirty="0">
              <a:highlight>
                <a:srgbClr val="FFFF00"/>
              </a:highlight>
            </a:rPr>
            <a:t>Pusha för begagnatmarknad då våra spelare växer mycket. </a:t>
          </a:r>
        </a:p>
      </dsp:txBody>
      <dsp:txXfrm>
        <a:off x="0" y="2148265"/>
        <a:ext cx="6301221" cy="1014300"/>
      </dsp:txXfrm>
    </dsp:sp>
    <dsp:sp modelId="{023785F4-025A-4E6E-B905-CA141E1DE5A6}">
      <dsp:nvSpPr>
        <dsp:cNvPr id="0" name=""/>
        <dsp:cNvSpPr/>
      </dsp:nvSpPr>
      <dsp:spPr>
        <a:xfrm>
          <a:off x="315061" y="2044945"/>
          <a:ext cx="4410854" cy="206640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66720" tIns="0" rIns="166720" bIns="0" numCol="1" spcCol="1270" anchor="ctr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100" b="1" kern="1200" dirty="0"/>
            <a:t>Material</a:t>
          </a:r>
        </a:p>
      </dsp:txBody>
      <dsp:txXfrm>
        <a:off x="325148" y="2055032"/>
        <a:ext cx="4390680" cy="186466"/>
      </dsp:txXfrm>
    </dsp:sp>
    <dsp:sp modelId="{B0B35115-101E-4B90-828B-573B841C8BFC}">
      <dsp:nvSpPr>
        <dsp:cNvPr id="0" name=""/>
        <dsp:cNvSpPr/>
      </dsp:nvSpPr>
      <dsp:spPr>
        <a:xfrm>
          <a:off x="0" y="3303685"/>
          <a:ext cx="6301221" cy="11907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89045" tIns="145796" rIns="489045" bIns="71120" numCol="1" spcCol="1270" anchor="t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v-SE" sz="1000" kern="1200" dirty="0">
              <a:highlight>
                <a:srgbClr val="FFFF00"/>
              </a:highlight>
            </a:rPr>
            <a:t>Fokus Skridskoteknik, balans, koordination, blicken upp, spelförståelse.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v-SE" sz="1000" kern="1200" dirty="0">
              <a:highlight>
                <a:srgbClr val="FFFF00"/>
              </a:highlight>
            </a:rPr>
            <a:t>Mentalt fokus – positiv påverkan på sig själv och andra (mentalitet &amp; kämparanda)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v-SE" sz="1000" kern="1200" dirty="0">
              <a:highlight>
                <a:srgbClr val="FFFF00"/>
              </a:highlight>
            </a:rPr>
            <a:t>Träningsupplägg enligt tidigare plan + några grundläggande övningar.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v-SE" sz="1000" kern="1200" dirty="0">
              <a:highlight>
                <a:srgbClr val="FFFF00"/>
              </a:highlight>
            </a:rPr>
            <a:t>Frivillig ”off-</a:t>
          </a:r>
          <a:r>
            <a:rPr lang="sv-SE" sz="1000" kern="1200" dirty="0" err="1">
              <a:highlight>
                <a:srgbClr val="FFFF00"/>
              </a:highlight>
            </a:rPr>
            <a:t>ice</a:t>
          </a:r>
          <a:r>
            <a:rPr lang="sv-SE" sz="1000" kern="1200" dirty="0">
              <a:highlight>
                <a:srgbClr val="FFFF00"/>
              </a:highlight>
            </a:rPr>
            <a:t>” innan söndagsträningarna (ex var annan gång).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v-SE" sz="1000" kern="1200" dirty="0">
              <a:highlight>
                <a:srgbClr val="FFFF00"/>
              </a:highlight>
            </a:rPr>
            <a:t>Alltid anpassa och utmana spelare på deras nivå.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v-SE" sz="1000" kern="1200" dirty="0">
              <a:highlight>
                <a:srgbClr val="FFFF00"/>
              </a:highlight>
            </a:rPr>
            <a:t>Lägga till mer fokus på målvaktsteknik.</a:t>
          </a:r>
        </a:p>
      </dsp:txBody>
      <dsp:txXfrm>
        <a:off x="0" y="3303685"/>
        <a:ext cx="6301221" cy="1190700"/>
      </dsp:txXfrm>
    </dsp:sp>
    <dsp:sp modelId="{AE929FAC-0187-4C50-8E80-099DFDF543B6}">
      <dsp:nvSpPr>
        <dsp:cNvPr id="0" name=""/>
        <dsp:cNvSpPr/>
      </dsp:nvSpPr>
      <dsp:spPr>
        <a:xfrm>
          <a:off x="315061" y="3200365"/>
          <a:ext cx="4410854" cy="206640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66720" tIns="0" rIns="166720" bIns="0" numCol="1" spcCol="1270" anchor="ctr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100" b="1" kern="1200" dirty="0"/>
            <a:t>Spelarutveckling</a:t>
          </a:r>
        </a:p>
      </dsp:txBody>
      <dsp:txXfrm>
        <a:off x="325148" y="3210452"/>
        <a:ext cx="4390680" cy="186466"/>
      </dsp:txXfrm>
    </dsp:sp>
    <dsp:sp modelId="{2A3859F1-89FF-4267-A3D4-E797B8FF8A4B}">
      <dsp:nvSpPr>
        <dsp:cNvPr id="0" name=""/>
        <dsp:cNvSpPr/>
      </dsp:nvSpPr>
      <dsp:spPr>
        <a:xfrm>
          <a:off x="0" y="4635505"/>
          <a:ext cx="6301221" cy="8599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89045" tIns="145796" rIns="489045" bIns="71120" numCol="1" spcCol="1270" anchor="t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v-SE" sz="1000" kern="1200" dirty="0">
              <a:highlight>
                <a:srgbClr val="FFFF00"/>
              </a:highlight>
            </a:rPr>
            <a:t>Få med majoriteten av ledare att ha gått grundkursen.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v-SE" sz="1000" kern="1200" dirty="0">
              <a:highlight>
                <a:srgbClr val="FFFF00"/>
              </a:highlight>
            </a:rPr>
            <a:t>De som innan gått ska prioritera BU1+ev målvakt (eller annat nästa steg).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v-SE" sz="1000" kern="1200" dirty="0">
              <a:highlight>
                <a:srgbClr val="FFFF00"/>
              </a:highlight>
            </a:rPr>
            <a:t>Ha närvaro vid samtliga föreningsträffar (ledare).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v-SE" sz="1000" kern="1200" dirty="0">
              <a:highlight>
                <a:srgbClr val="FFFF00"/>
              </a:highlight>
            </a:rPr>
            <a:t>Deltaga vid </a:t>
          </a:r>
          <a:r>
            <a:rPr lang="sv-SE" sz="1000" kern="1200" dirty="0" err="1">
              <a:highlight>
                <a:srgbClr val="FFFF00"/>
              </a:highlight>
            </a:rPr>
            <a:t>Maxpuls</a:t>
          </a:r>
          <a:r>
            <a:rPr lang="sv-SE" sz="1000" kern="1200" dirty="0">
              <a:highlight>
                <a:srgbClr val="FFFF00"/>
              </a:highlight>
            </a:rPr>
            <a:t> (SISU).</a:t>
          </a:r>
        </a:p>
      </dsp:txBody>
      <dsp:txXfrm>
        <a:off x="0" y="4635505"/>
        <a:ext cx="6301221" cy="859950"/>
      </dsp:txXfrm>
    </dsp:sp>
    <dsp:sp modelId="{F3763599-FDD8-4CEA-93E0-CC8D1458C043}">
      <dsp:nvSpPr>
        <dsp:cNvPr id="0" name=""/>
        <dsp:cNvSpPr/>
      </dsp:nvSpPr>
      <dsp:spPr>
        <a:xfrm>
          <a:off x="315061" y="4532185"/>
          <a:ext cx="4410854" cy="206640"/>
        </a:xfrm>
        <a:prstGeom prst="round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66720" tIns="0" rIns="166720" bIns="0" numCol="1" spcCol="1270" anchor="ctr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100" b="1" kern="1200" dirty="0"/>
            <a:t>Ledarutveckling</a:t>
          </a:r>
        </a:p>
      </dsp:txBody>
      <dsp:txXfrm>
        <a:off x="325148" y="4542272"/>
        <a:ext cx="4390680" cy="186466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2CBF66D-67BB-4D5E-8CF6-68B11E346169}">
      <dsp:nvSpPr>
        <dsp:cNvPr id="0" name=""/>
        <dsp:cNvSpPr/>
      </dsp:nvSpPr>
      <dsp:spPr>
        <a:xfrm>
          <a:off x="54301" y="963900"/>
          <a:ext cx="2245660" cy="18522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v-SE" sz="2200" i="1" kern="1200" dirty="0"/>
            <a:t>Rapport från feedback från spelare &amp; föräldrar</a:t>
          </a:r>
        </a:p>
      </dsp:txBody>
      <dsp:txXfrm>
        <a:off x="96925" y="1006524"/>
        <a:ext cx="2160412" cy="1370052"/>
      </dsp:txXfrm>
    </dsp:sp>
    <dsp:sp modelId="{0B6BE218-8EA3-4FAB-9D02-97D4684653A9}">
      <dsp:nvSpPr>
        <dsp:cNvPr id="0" name=""/>
        <dsp:cNvSpPr/>
      </dsp:nvSpPr>
      <dsp:spPr>
        <a:xfrm>
          <a:off x="1249302" y="1164396"/>
          <a:ext cx="2832042" cy="2832042"/>
        </a:xfrm>
        <a:prstGeom prst="leftCircularArrow">
          <a:avLst>
            <a:gd name="adj1" fmla="val 4401"/>
            <a:gd name="adj2" fmla="val 558061"/>
            <a:gd name="adj3" fmla="val 2333572"/>
            <a:gd name="adj4" fmla="val 9024489"/>
            <a:gd name="adj5" fmla="val 5134"/>
          </a:avLst>
        </a:prstGeom>
        <a:gradFill rotWithShape="0">
          <a:gsLst>
            <a:gs pos="0">
              <a:schemeClr val="accent1">
                <a:shade val="9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shade val="9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shade val="9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EAC250FA-01C8-494B-A58E-F84047C133CC}">
      <dsp:nvSpPr>
        <dsp:cNvPr id="0" name=""/>
        <dsp:cNvSpPr/>
      </dsp:nvSpPr>
      <dsp:spPr>
        <a:xfrm>
          <a:off x="553337" y="2419200"/>
          <a:ext cx="1996142" cy="79380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shade val="8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shade val="8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shade val="8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5725" tIns="57150" rIns="85725" bIns="57150" numCol="1" spcCol="1270" anchor="ctr" anchorCtr="0">
          <a:noAutofit/>
        </a:bodyPr>
        <a:lstStyle/>
        <a:p>
          <a:pPr marL="0" lvl="0" indent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4500" i="1" kern="1200" dirty="0"/>
            <a:t>maj</a:t>
          </a:r>
        </a:p>
      </dsp:txBody>
      <dsp:txXfrm>
        <a:off x="576587" y="2442450"/>
        <a:ext cx="1949642" cy="747300"/>
      </dsp:txXfrm>
    </dsp:sp>
    <dsp:sp modelId="{A31131A2-9E9A-40B5-B3DC-B3DB3BCFAFBC}">
      <dsp:nvSpPr>
        <dsp:cNvPr id="0" name=""/>
        <dsp:cNvSpPr/>
      </dsp:nvSpPr>
      <dsp:spPr>
        <a:xfrm>
          <a:off x="3142968" y="963900"/>
          <a:ext cx="2245660" cy="18522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shade val="80000"/>
              <a:hueOff val="116428"/>
              <a:satOff val="-2085"/>
              <a:lumOff val="8862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sv-SE" sz="2200" i="1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sv-SE" sz="2200" i="1" kern="1200" dirty="0"/>
        </a:p>
      </dsp:txBody>
      <dsp:txXfrm>
        <a:off x="3185592" y="1403424"/>
        <a:ext cx="2160412" cy="1370052"/>
      </dsp:txXfrm>
    </dsp:sp>
    <dsp:sp modelId="{BF4175B6-A9B0-4DF3-8E69-F4EBCC3DCD07}">
      <dsp:nvSpPr>
        <dsp:cNvPr id="0" name=""/>
        <dsp:cNvSpPr/>
      </dsp:nvSpPr>
      <dsp:spPr>
        <a:xfrm>
          <a:off x="4319255" y="-289062"/>
          <a:ext cx="3118988" cy="3118988"/>
        </a:xfrm>
        <a:prstGeom prst="circularArrow">
          <a:avLst>
            <a:gd name="adj1" fmla="val 3996"/>
            <a:gd name="adj2" fmla="val 501748"/>
            <a:gd name="adj3" fmla="val 19322742"/>
            <a:gd name="adj4" fmla="val 12575511"/>
            <a:gd name="adj5" fmla="val 4662"/>
          </a:avLst>
        </a:prstGeom>
        <a:gradFill rotWithShape="0">
          <a:gsLst>
            <a:gs pos="0">
              <a:schemeClr val="accent1">
                <a:shade val="90000"/>
                <a:hueOff val="174613"/>
                <a:satOff val="-2991"/>
                <a:lumOff val="1198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shade val="90000"/>
                <a:hueOff val="174613"/>
                <a:satOff val="-2991"/>
                <a:lumOff val="1198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shade val="90000"/>
                <a:hueOff val="174613"/>
                <a:satOff val="-2991"/>
                <a:lumOff val="1198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2FD8F9E8-76A5-4238-965F-FF523DDDA00C}">
      <dsp:nvSpPr>
        <dsp:cNvPr id="0" name=""/>
        <dsp:cNvSpPr/>
      </dsp:nvSpPr>
      <dsp:spPr>
        <a:xfrm>
          <a:off x="3642004" y="567000"/>
          <a:ext cx="1996142" cy="79380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shade val="80000"/>
                <a:hueOff val="116428"/>
                <a:satOff val="-2085"/>
                <a:lumOff val="8862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shade val="80000"/>
                <a:hueOff val="116428"/>
                <a:satOff val="-2085"/>
                <a:lumOff val="8862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shade val="80000"/>
                <a:hueOff val="116428"/>
                <a:satOff val="-2085"/>
                <a:lumOff val="8862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5725" tIns="57150" rIns="85725" bIns="57150" numCol="1" spcCol="1270" anchor="ctr" anchorCtr="0">
          <a:noAutofit/>
        </a:bodyPr>
        <a:lstStyle/>
        <a:p>
          <a:pPr marL="0" lvl="0" indent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4500" i="1" kern="1200" dirty="0"/>
            <a:t>juni</a:t>
          </a:r>
        </a:p>
      </dsp:txBody>
      <dsp:txXfrm>
        <a:off x="3665254" y="590250"/>
        <a:ext cx="1949642" cy="747300"/>
      </dsp:txXfrm>
    </dsp:sp>
    <dsp:sp modelId="{663BFB40-37C4-4352-AC8F-E68E22BA1F83}">
      <dsp:nvSpPr>
        <dsp:cNvPr id="0" name=""/>
        <dsp:cNvSpPr/>
      </dsp:nvSpPr>
      <dsp:spPr>
        <a:xfrm>
          <a:off x="6231636" y="963900"/>
          <a:ext cx="2245660" cy="18522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shade val="80000"/>
              <a:hueOff val="232855"/>
              <a:satOff val="-4171"/>
              <a:lumOff val="17723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sv-SE" sz="2200" i="1" kern="1200" dirty="0"/>
        </a:p>
      </dsp:txBody>
      <dsp:txXfrm>
        <a:off x="6274260" y="1006524"/>
        <a:ext cx="2160412" cy="1370052"/>
      </dsp:txXfrm>
    </dsp:sp>
    <dsp:sp modelId="{0ED4256B-26B8-4465-A0BF-C58F68142A48}">
      <dsp:nvSpPr>
        <dsp:cNvPr id="0" name=""/>
        <dsp:cNvSpPr/>
      </dsp:nvSpPr>
      <dsp:spPr>
        <a:xfrm>
          <a:off x="7426636" y="1164396"/>
          <a:ext cx="2832042" cy="2832042"/>
        </a:xfrm>
        <a:prstGeom prst="leftCircularArrow">
          <a:avLst>
            <a:gd name="adj1" fmla="val 4401"/>
            <a:gd name="adj2" fmla="val 558061"/>
            <a:gd name="adj3" fmla="val 2333572"/>
            <a:gd name="adj4" fmla="val 9024489"/>
            <a:gd name="adj5" fmla="val 5134"/>
          </a:avLst>
        </a:prstGeom>
        <a:gradFill rotWithShape="0">
          <a:gsLst>
            <a:gs pos="0">
              <a:schemeClr val="accent1">
                <a:shade val="90000"/>
                <a:hueOff val="349225"/>
                <a:satOff val="-5981"/>
                <a:lumOff val="2396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shade val="90000"/>
                <a:hueOff val="349225"/>
                <a:satOff val="-5981"/>
                <a:lumOff val="2396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shade val="90000"/>
                <a:hueOff val="349225"/>
                <a:satOff val="-5981"/>
                <a:lumOff val="2396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F208A1C3-4C56-4674-B93D-0BE5E7CCBF9D}">
      <dsp:nvSpPr>
        <dsp:cNvPr id="0" name=""/>
        <dsp:cNvSpPr/>
      </dsp:nvSpPr>
      <dsp:spPr>
        <a:xfrm>
          <a:off x="6730671" y="2419200"/>
          <a:ext cx="1996142" cy="79380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shade val="80000"/>
                <a:hueOff val="232855"/>
                <a:satOff val="-4171"/>
                <a:lumOff val="17723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shade val="80000"/>
                <a:hueOff val="232855"/>
                <a:satOff val="-4171"/>
                <a:lumOff val="17723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shade val="80000"/>
                <a:hueOff val="232855"/>
                <a:satOff val="-4171"/>
                <a:lumOff val="17723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5725" tIns="57150" rIns="85725" bIns="57150" numCol="1" spcCol="1270" anchor="ctr" anchorCtr="0">
          <a:noAutofit/>
        </a:bodyPr>
        <a:lstStyle/>
        <a:p>
          <a:pPr marL="0" lvl="0" indent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4500" i="1" kern="1200" dirty="0"/>
            <a:t>juli</a:t>
          </a:r>
        </a:p>
      </dsp:txBody>
      <dsp:txXfrm>
        <a:off x="6753921" y="2442450"/>
        <a:ext cx="1949642" cy="747300"/>
      </dsp:txXfrm>
    </dsp:sp>
    <dsp:sp modelId="{FD9D6560-F33E-42F2-945B-237639AA647A}">
      <dsp:nvSpPr>
        <dsp:cNvPr id="0" name=""/>
        <dsp:cNvSpPr/>
      </dsp:nvSpPr>
      <dsp:spPr>
        <a:xfrm>
          <a:off x="9320303" y="963900"/>
          <a:ext cx="2245660" cy="18522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shade val="80000"/>
              <a:hueOff val="349283"/>
              <a:satOff val="-6256"/>
              <a:lumOff val="26585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v-SE" sz="2200" kern="1200" dirty="0"/>
            <a:t>Mål- &amp; strategi-möten (Ledare) </a:t>
          </a:r>
        </a:p>
      </dsp:txBody>
      <dsp:txXfrm>
        <a:off x="9362927" y="1403424"/>
        <a:ext cx="2160412" cy="1370052"/>
      </dsp:txXfrm>
    </dsp:sp>
    <dsp:sp modelId="{F7F49E88-9994-41C1-AFD7-92FD54DC18BB}">
      <dsp:nvSpPr>
        <dsp:cNvPr id="0" name=""/>
        <dsp:cNvSpPr/>
      </dsp:nvSpPr>
      <dsp:spPr>
        <a:xfrm>
          <a:off x="9819338" y="567000"/>
          <a:ext cx="1996142" cy="79380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shade val="80000"/>
                <a:hueOff val="349283"/>
                <a:satOff val="-6256"/>
                <a:lumOff val="26585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shade val="80000"/>
                <a:hueOff val="349283"/>
                <a:satOff val="-6256"/>
                <a:lumOff val="26585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shade val="80000"/>
                <a:hueOff val="349283"/>
                <a:satOff val="-6256"/>
                <a:lumOff val="26585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5725" tIns="57150" rIns="85725" bIns="57150" numCol="1" spcCol="1270" anchor="ctr" anchorCtr="0">
          <a:noAutofit/>
        </a:bodyPr>
        <a:lstStyle/>
        <a:p>
          <a:pPr marL="0" lvl="0" indent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4500" kern="1200" dirty="0"/>
            <a:t>Aug</a:t>
          </a:r>
        </a:p>
      </dsp:txBody>
      <dsp:txXfrm>
        <a:off x="9842588" y="590250"/>
        <a:ext cx="1949642" cy="747300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BA4E846-02EA-441E-9EB2-5B6B65334043}">
      <dsp:nvSpPr>
        <dsp:cNvPr id="0" name=""/>
        <dsp:cNvSpPr/>
      </dsp:nvSpPr>
      <dsp:spPr>
        <a:xfrm>
          <a:off x="135143" y="963900"/>
          <a:ext cx="2245660" cy="18522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7625" tIns="47625" rIns="47625" bIns="47625" numCol="1" spcCol="1270" anchor="t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v-SE" sz="2500" kern="1200" dirty="0"/>
            <a:t>Föreningsdag</a:t>
          </a:r>
        </a:p>
      </dsp:txBody>
      <dsp:txXfrm>
        <a:off x="177767" y="1006524"/>
        <a:ext cx="2160412" cy="1370052"/>
      </dsp:txXfrm>
    </dsp:sp>
    <dsp:sp modelId="{FC4B560F-1843-415E-A1F5-767D0AA0E9FD}">
      <dsp:nvSpPr>
        <dsp:cNvPr id="0" name=""/>
        <dsp:cNvSpPr/>
      </dsp:nvSpPr>
      <dsp:spPr>
        <a:xfrm>
          <a:off x="1327267" y="1154063"/>
          <a:ext cx="2847307" cy="2847307"/>
        </a:xfrm>
        <a:prstGeom prst="leftCircularArrow">
          <a:avLst>
            <a:gd name="adj1" fmla="val 4447"/>
            <a:gd name="adj2" fmla="val 564608"/>
            <a:gd name="adj3" fmla="val 2340119"/>
            <a:gd name="adj4" fmla="val 9024489"/>
            <a:gd name="adj5" fmla="val 5189"/>
          </a:avLst>
        </a:prstGeom>
        <a:gradFill rotWithShape="0">
          <a:gsLst>
            <a:gs pos="0">
              <a:schemeClr val="accent1">
                <a:shade val="9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shade val="9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shade val="9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A21654F9-72A2-4240-BBC0-1912FE272F21}">
      <dsp:nvSpPr>
        <dsp:cNvPr id="0" name=""/>
        <dsp:cNvSpPr/>
      </dsp:nvSpPr>
      <dsp:spPr>
        <a:xfrm>
          <a:off x="634179" y="2419200"/>
          <a:ext cx="1996142" cy="79380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shade val="8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shade val="8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shade val="8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5725" tIns="57150" rIns="85725" bIns="57150" numCol="1" spcCol="1270" anchor="ctr" anchorCtr="0">
          <a:noAutofit/>
        </a:bodyPr>
        <a:lstStyle/>
        <a:p>
          <a:pPr marL="0" lvl="0" indent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4500" kern="1200" dirty="0"/>
            <a:t>Sep</a:t>
          </a:r>
        </a:p>
      </dsp:txBody>
      <dsp:txXfrm>
        <a:off x="657429" y="2442450"/>
        <a:ext cx="1949642" cy="747300"/>
      </dsp:txXfrm>
    </dsp:sp>
    <dsp:sp modelId="{3DDE7D1A-39E5-446B-B7E2-1D16AC47F880}">
      <dsp:nvSpPr>
        <dsp:cNvPr id="0" name=""/>
        <dsp:cNvSpPr/>
      </dsp:nvSpPr>
      <dsp:spPr>
        <a:xfrm>
          <a:off x="3233322" y="963900"/>
          <a:ext cx="2245660" cy="18522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shade val="80000"/>
              <a:hueOff val="116428"/>
              <a:satOff val="-2085"/>
              <a:lumOff val="8862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7625" tIns="47625" rIns="47625" bIns="47625" numCol="1" spcCol="1270" anchor="t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sv-SE" sz="2500" kern="1200" dirty="0"/>
        </a:p>
      </dsp:txBody>
      <dsp:txXfrm>
        <a:off x="3275946" y="1403424"/>
        <a:ext cx="2160412" cy="1370052"/>
      </dsp:txXfrm>
    </dsp:sp>
    <dsp:sp modelId="{52422E86-8CFA-42A7-B6B7-86919BC00559}">
      <dsp:nvSpPr>
        <dsp:cNvPr id="0" name=""/>
        <dsp:cNvSpPr/>
      </dsp:nvSpPr>
      <dsp:spPr>
        <a:xfrm>
          <a:off x="4406731" y="-293994"/>
          <a:ext cx="3134253" cy="3134253"/>
        </a:xfrm>
        <a:prstGeom prst="circularArrow">
          <a:avLst>
            <a:gd name="adj1" fmla="val 4040"/>
            <a:gd name="adj2" fmla="val 507850"/>
            <a:gd name="adj3" fmla="val 19316640"/>
            <a:gd name="adj4" fmla="val 12575511"/>
            <a:gd name="adj5" fmla="val 4714"/>
          </a:avLst>
        </a:prstGeom>
        <a:gradFill rotWithShape="0">
          <a:gsLst>
            <a:gs pos="0">
              <a:schemeClr val="accent1">
                <a:shade val="90000"/>
                <a:hueOff val="174613"/>
                <a:satOff val="-2991"/>
                <a:lumOff val="1198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shade val="90000"/>
                <a:hueOff val="174613"/>
                <a:satOff val="-2991"/>
                <a:lumOff val="1198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shade val="90000"/>
                <a:hueOff val="174613"/>
                <a:satOff val="-2991"/>
                <a:lumOff val="1198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65BE9ED6-FF6C-4064-80DE-67FF1076430C}">
      <dsp:nvSpPr>
        <dsp:cNvPr id="0" name=""/>
        <dsp:cNvSpPr/>
      </dsp:nvSpPr>
      <dsp:spPr>
        <a:xfrm>
          <a:off x="3732357" y="567000"/>
          <a:ext cx="1996142" cy="79380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shade val="80000"/>
                <a:hueOff val="116428"/>
                <a:satOff val="-2085"/>
                <a:lumOff val="8862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shade val="80000"/>
                <a:hueOff val="116428"/>
                <a:satOff val="-2085"/>
                <a:lumOff val="8862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shade val="80000"/>
                <a:hueOff val="116428"/>
                <a:satOff val="-2085"/>
                <a:lumOff val="8862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5725" tIns="57150" rIns="85725" bIns="57150" numCol="1" spcCol="1270" anchor="ctr" anchorCtr="0">
          <a:noAutofit/>
        </a:bodyPr>
        <a:lstStyle/>
        <a:p>
          <a:pPr marL="0" lvl="0" indent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4500" kern="1200" dirty="0"/>
            <a:t>Okt</a:t>
          </a:r>
        </a:p>
      </dsp:txBody>
      <dsp:txXfrm>
        <a:off x="3755607" y="590250"/>
        <a:ext cx="1949642" cy="747300"/>
      </dsp:txXfrm>
    </dsp:sp>
    <dsp:sp modelId="{A52E112A-74DA-480F-BAA2-4ECE15390E29}">
      <dsp:nvSpPr>
        <dsp:cNvPr id="0" name=""/>
        <dsp:cNvSpPr/>
      </dsp:nvSpPr>
      <dsp:spPr>
        <a:xfrm>
          <a:off x="6331500" y="963900"/>
          <a:ext cx="2245660" cy="18522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shade val="80000"/>
              <a:hueOff val="232855"/>
              <a:satOff val="-4171"/>
              <a:lumOff val="17723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7625" tIns="47625" rIns="47625" bIns="47625" numCol="1" spcCol="1270" anchor="t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sv-SE" sz="2500" kern="1200" dirty="0"/>
        </a:p>
      </dsp:txBody>
      <dsp:txXfrm>
        <a:off x="6374124" y="1006524"/>
        <a:ext cx="2160412" cy="1370052"/>
      </dsp:txXfrm>
    </dsp:sp>
    <dsp:sp modelId="{A7448E45-B0D6-4B6B-989F-40E12384CF05}">
      <dsp:nvSpPr>
        <dsp:cNvPr id="0" name=""/>
        <dsp:cNvSpPr/>
      </dsp:nvSpPr>
      <dsp:spPr>
        <a:xfrm>
          <a:off x="7523623" y="1154063"/>
          <a:ext cx="2847307" cy="2847307"/>
        </a:xfrm>
        <a:prstGeom prst="leftCircularArrow">
          <a:avLst>
            <a:gd name="adj1" fmla="val 4447"/>
            <a:gd name="adj2" fmla="val 564608"/>
            <a:gd name="adj3" fmla="val 2340119"/>
            <a:gd name="adj4" fmla="val 9024489"/>
            <a:gd name="adj5" fmla="val 5189"/>
          </a:avLst>
        </a:prstGeom>
        <a:gradFill rotWithShape="0">
          <a:gsLst>
            <a:gs pos="0">
              <a:schemeClr val="accent1">
                <a:shade val="90000"/>
                <a:hueOff val="349225"/>
                <a:satOff val="-5981"/>
                <a:lumOff val="2396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shade val="90000"/>
                <a:hueOff val="349225"/>
                <a:satOff val="-5981"/>
                <a:lumOff val="2396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shade val="90000"/>
                <a:hueOff val="349225"/>
                <a:satOff val="-5981"/>
                <a:lumOff val="2396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50C9DBCF-E190-45BC-AFC3-8CF235879880}">
      <dsp:nvSpPr>
        <dsp:cNvPr id="0" name=""/>
        <dsp:cNvSpPr/>
      </dsp:nvSpPr>
      <dsp:spPr>
        <a:xfrm>
          <a:off x="6830535" y="2419200"/>
          <a:ext cx="1996142" cy="79380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shade val="80000"/>
                <a:hueOff val="232855"/>
                <a:satOff val="-4171"/>
                <a:lumOff val="17723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shade val="80000"/>
                <a:hueOff val="232855"/>
                <a:satOff val="-4171"/>
                <a:lumOff val="17723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shade val="80000"/>
                <a:hueOff val="232855"/>
                <a:satOff val="-4171"/>
                <a:lumOff val="17723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5725" tIns="57150" rIns="85725" bIns="57150" numCol="1" spcCol="1270" anchor="ctr" anchorCtr="0">
          <a:noAutofit/>
        </a:bodyPr>
        <a:lstStyle/>
        <a:p>
          <a:pPr marL="0" lvl="0" indent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4500" kern="1200" dirty="0"/>
            <a:t>Nov</a:t>
          </a:r>
        </a:p>
      </dsp:txBody>
      <dsp:txXfrm>
        <a:off x="6853785" y="2442450"/>
        <a:ext cx="1949642" cy="747300"/>
      </dsp:txXfrm>
    </dsp:sp>
    <dsp:sp modelId="{C405FB09-056E-4207-8CED-3C68C33A9920}">
      <dsp:nvSpPr>
        <dsp:cNvPr id="0" name=""/>
        <dsp:cNvSpPr/>
      </dsp:nvSpPr>
      <dsp:spPr>
        <a:xfrm>
          <a:off x="9429678" y="963900"/>
          <a:ext cx="2245660" cy="18522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shade val="80000"/>
              <a:hueOff val="349283"/>
              <a:satOff val="-6256"/>
              <a:lumOff val="26585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7625" tIns="47625" rIns="47625" bIns="47625" numCol="1" spcCol="1270" anchor="t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v-SE" sz="2500" kern="1200" dirty="0"/>
            <a:t>Uppföljning Mål &amp; strategi (Team)</a:t>
          </a:r>
        </a:p>
      </dsp:txBody>
      <dsp:txXfrm>
        <a:off x="9472302" y="1403424"/>
        <a:ext cx="2160412" cy="1370052"/>
      </dsp:txXfrm>
    </dsp:sp>
    <dsp:sp modelId="{BBD11ABF-12B1-493E-8EEA-0D4E6D76DCF4}">
      <dsp:nvSpPr>
        <dsp:cNvPr id="0" name=""/>
        <dsp:cNvSpPr/>
      </dsp:nvSpPr>
      <dsp:spPr>
        <a:xfrm>
          <a:off x="9928713" y="567000"/>
          <a:ext cx="1996142" cy="79380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shade val="80000"/>
                <a:hueOff val="349283"/>
                <a:satOff val="-6256"/>
                <a:lumOff val="26585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shade val="80000"/>
                <a:hueOff val="349283"/>
                <a:satOff val="-6256"/>
                <a:lumOff val="26585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shade val="80000"/>
                <a:hueOff val="349283"/>
                <a:satOff val="-6256"/>
                <a:lumOff val="26585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5725" tIns="57150" rIns="85725" bIns="57150" numCol="1" spcCol="1270" anchor="ctr" anchorCtr="0">
          <a:noAutofit/>
        </a:bodyPr>
        <a:lstStyle/>
        <a:p>
          <a:pPr marL="0" lvl="0" indent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4500" kern="1200" dirty="0"/>
            <a:t>Dec </a:t>
          </a:r>
        </a:p>
      </dsp:txBody>
      <dsp:txXfrm>
        <a:off x="9951963" y="590250"/>
        <a:ext cx="1949642" cy="747300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3AB7595-0586-40E8-B473-04912910554C}">
      <dsp:nvSpPr>
        <dsp:cNvPr id="0" name=""/>
        <dsp:cNvSpPr/>
      </dsp:nvSpPr>
      <dsp:spPr>
        <a:xfrm>
          <a:off x="135143" y="963900"/>
          <a:ext cx="2245660" cy="18522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6195" tIns="36195" rIns="36195" bIns="36195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sv-SE" sz="1900" kern="1200" dirty="0"/>
        </a:p>
      </dsp:txBody>
      <dsp:txXfrm>
        <a:off x="177767" y="1006524"/>
        <a:ext cx="2160412" cy="1370052"/>
      </dsp:txXfrm>
    </dsp:sp>
    <dsp:sp modelId="{89B3E5EF-9CFB-44C5-90FA-2A033E689732}">
      <dsp:nvSpPr>
        <dsp:cNvPr id="0" name=""/>
        <dsp:cNvSpPr/>
      </dsp:nvSpPr>
      <dsp:spPr>
        <a:xfrm>
          <a:off x="1327267" y="1154063"/>
          <a:ext cx="2847307" cy="2847307"/>
        </a:xfrm>
        <a:prstGeom prst="leftCircularArrow">
          <a:avLst>
            <a:gd name="adj1" fmla="val 4447"/>
            <a:gd name="adj2" fmla="val 564608"/>
            <a:gd name="adj3" fmla="val 2340119"/>
            <a:gd name="adj4" fmla="val 9024489"/>
            <a:gd name="adj5" fmla="val 5189"/>
          </a:avLst>
        </a:prstGeom>
        <a:gradFill rotWithShape="0">
          <a:gsLst>
            <a:gs pos="0">
              <a:schemeClr val="accent1">
                <a:shade val="9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shade val="9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shade val="9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CA94648A-AB1F-47DA-A7B2-69BDB89A16C2}">
      <dsp:nvSpPr>
        <dsp:cNvPr id="0" name=""/>
        <dsp:cNvSpPr/>
      </dsp:nvSpPr>
      <dsp:spPr>
        <a:xfrm>
          <a:off x="634179" y="2419200"/>
          <a:ext cx="1996142" cy="79380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shade val="8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shade val="8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shade val="8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5725" tIns="57150" rIns="85725" bIns="57150" numCol="1" spcCol="1270" anchor="ctr" anchorCtr="0">
          <a:noAutofit/>
        </a:bodyPr>
        <a:lstStyle/>
        <a:p>
          <a:pPr marL="0" lvl="0" indent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4500" kern="1200" dirty="0"/>
            <a:t>Jan</a:t>
          </a:r>
        </a:p>
      </dsp:txBody>
      <dsp:txXfrm>
        <a:off x="657429" y="2442450"/>
        <a:ext cx="1949642" cy="747300"/>
      </dsp:txXfrm>
    </dsp:sp>
    <dsp:sp modelId="{2259F4D4-C8D0-4C4C-ABDC-4C31C7D07D16}">
      <dsp:nvSpPr>
        <dsp:cNvPr id="0" name=""/>
        <dsp:cNvSpPr/>
      </dsp:nvSpPr>
      <dsp:spPr>
        <a:xfrm>
          <a:off x="3233322" y="963900"/>
          <a:ext cx="2245660" cy="18522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shade val="80000"/>
              <a:hueOff val="116428"/>
              <a:satOff val="-2085"/>
              <a:lumOff val="8862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6195" tIns="36195" rIns="36195" bIns="36195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sv-SE" sz="1900" kern="1200" dirty="0"/>
        </a:p>
      </dsp:txBody>
      <dsp:txXfrm>
        <a:off x="3275946" y="1403424"/>
        <a:ext cx="2160412" cy="1370052"/>
      </dsp:txXfrm>
    </dsp:sp>
    <dsp:sp modelId="{62173AFF-DF1B-4451-BC5A-A33A470B9238}">
      <dsp:nvSpPr>
        <dsp:cNvPr id="0" name=""/>
        <dsp:cNvSpPr/>
      </dsp:nvSpPr>
      <dsp:spPr>
        <a:xfrm>
          <a:off x="4406731" y="-293994"/>
          <a:ext cx="3134253" cy="3134253"/>
        </a:xfrm>
        <a:prstGeom prst="circularArrow">
          <a:avLst>
            <a:gd name="adj1" fmla="val 4040"/>
            <a:gd name="adj2" fmla="val 507850"/>
            <a:gd name="adj3" fmla="val 19316640"/>
            <a:gd name="adj4" fmla="val 12575511"/>
            <a:gd name="adj5" fmla="val 4714"/>
          </a:avLst>
        </a:prstGeom>
        <a:gradFill rotWithShape="0">
          <a:gsLst>
            <a:gs pos="0">
              <a:schemeClr val="accent1">
                <a:shade val="90000"/>
                <a:hueOff val="174613"/>
                <a:satOff val="-2991"/>
                <a:lumOff val="1198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shade val="90000"/>
                <a:hueOff val="174613"/>
                <a:satOff val="-2991"/>
                <a:lumOff val="1198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shade val="90000"/>
                <a:hueOff val="174613"/>
                <a:satOff val="-2991"/>
                <a:lumOff val="1198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9FC784A4-7797-4B56-9D14-CA99D3CCACF2}">
      <dsp:nvSpPr>
        <dsp:cNvPr id="0" name=""/>
        <dsp:cNvSpPr/>
      </dsp:nvSpPr>
      <dsp:spPr>
        <a:xfrm>
          <a:off x="3732357" y="567000"/>
          <a:ext cx="1996142" cy="79380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shade val="80000"/>
                <a:hueOff val="116428"/>
                <a:satOff val="-2085"/>
                <a:lumOff val="8862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shade val="80000"/>
                <a:hueOff val="116428"/>
                <a:satOff val="-2085"/>
                <a:lumOff val="8862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shade val="80000"/>
                <a:hueOff val="116428"/>
                <a:satOff val="-2085"/>
                <a:lumOff val="8862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5725" tIns="57150" rIns="85725" bIns="57150" numCol="1" spcCol="1270" anchor="ctr" anchorCtr="0">
          <a:noAutofit/>
        </a:bodyPr>
        <a:lstStyle/>
        <a:p>
          <a:pPr marL="0" lvl="0" indent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4500" kern="1200" dirty="0"/>
            <a:t>Feb</a:t>
          </a:r>
        </a:p>
      </dsp:txBody>
      <dsp:txXfrm>
        <a:off x="3755607" y="590250"/>
        <a:ext cx="1949642" cy="747300"/>
      </dsp:txXfrm>
    </dsp:sp>
    <dsp:sp modelId="{AB847D23-88CE-4285-A0A9-A802AAB1B436}">
      <dsp:nvSpPr>
        <dsp:cNvPr id="0" name=""/>
        <dsp:cNvSpPr/>
      </dsp:nvSpPr>
      <dsp:spPr>
        <a:xfrm>
          <a:off x="6331500" y="963900"/>
          <a:ext cx="2245660" cy="18522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shade val="80000"/>
              <a:hueOff val="232855"/>
              <a:satOff val="-4171"/>
              <a:lumOff val="17723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6195" tIns="36195" rIns="36195" bIns="36195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sv-SE" sz="1900" kern="1200" dirty="0"/>
        </a:p>
      </dsp:txBody>
      <dsp:txXfrm>
        <a:off x="6374124" y="1006524"/>
        <a:ext cx="2160412" cy="1370052"/>
      </dsp:txXfrm>
    </dsp:sp>
    <dsp:sp modelId="{D6F89789-01C1-45E5-ACE2-4A094C4E41BE}">
      <dsp:nvSpPr>
        <dsp:cNvPr id="0" name=""/>
        <dsp:cNvSpPr/>
      </dsp:nvSpPr>
      <dsp:spPr>
        <a:xfrm>
          <a:off x="7523623" y="1154063"/>
          <a:ext cx="2847307" cy="2847307"/>
        </a:xfrm>
        <a:prstGeom prst="leftCircularArrow">
          <a:avLst>
            <a:gd name="adj1" fmla="val 4447"/>
            <a:gd name="adj2" fmla="val 564608"/>
            <a:gd name="adj3" fmla="val 2340119"/>
            <a:gd name="adj4" fmla="val 9024489"/>
            <a:gd name="adj5" fmla="val 5189"/>
          </a:avLst>
        </a:prstGeom>
        <a:gradFill rotWithShape="0">
          <a:gsLst>
            <a:gs pos="0">
              <a:schemeClr val="accent1">
                <a:shade val="90000"/>
                <a:hueOff val="349225"/>
                <a:satOff val="-5981"/>
                <a:lumOff val="2396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shade val="90000"/>
                <a:hueOff val="349225"/>
                <a:satOff val="-5981"/>
                <a:lumOff val="2396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shade val="90000"/>
                <a:hueOff val="349225"/>
                <a:satOff val="-5981"/>
                <a:lumOff val="2396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53AE09FD-1600-4DD0-935F-3AFB36B7E2E4}">
      <dsp:nvSpPr>
        <dsp:cNvPr id="0" name=""/>
        <dsp:cNvSpPr/>
      </dsp:nvSpPr>
      <dsp:spPr>
        <a:xfrm>
          <a:off x="6830535" y="2419200"/>
          <a:ext cx="1996142" cy="79380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shade val="80000"/>
                <a:hueOff val="232855"/>
                <a:satOff val="-4171"/>
                <a:lumOff val="17723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shade val="80000"/>
                <a:hueOff val="232855"/>
                <a:satOff val="-4171"/>
                <a:lumOff val="17723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shade val="80000"/>
                <a:hueOff val="232855"/>
                <a:satOff val="-4171"/>
                <a:lumOff val="17723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5725" tIns="57150" rIns="85725" bIns="57150" numCol="1" spcCol="1270" anchor="ctr" anchorCtr="0">
          <a:noAutofit/>
        </a:bodyPr>
        <a:lstStyle/>
        <a:p>
          <a:pPr marL="0" lvl="0" indent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4500" kern="1200" dirty="0"/>
            <a:t>Mar</a:t>
          </a:r>
        </a:p>
      </dsp:txBody>
      <dsp:txXfrm>
        <a:off x="6853785" y="2442450"/>
        <a:ext cx="1949642" cy="747300"/>
      </dsp:txXfrm>
    </dsp:sp>
    <dsp:sp modelId="{313A0AF8-5E6B-473F-858C-8BC6E91BC622}">
      <dsp:nvSpPr>
        <dsp:cNvPr id="0" name=""/>
        <dsp:cNvSpPr/>
      </dsp:nvSpPr>
      <dsp:spPr>
        <a:xfrm>
          <a:off x="9429678" y="963900"/>
          <a:ext cx="2245660" cy="18522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shade val="80000"/>
              <a:hueOff val="349283"/>
              <a:satOff val="-6256"/>
              <a:lumOff val="26585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6195" tIns="36195" rIns="36195" bIns="36195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v-SE" sz="1900" kern="1200" dirty="0"/>
            <a:t>Utvärdering Mål &amp; strategi (Team)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v-SE" sz="1900" kern="1200" dirty="0"/>
            <a:t>Feedback från spelare &amp; föräldrar</a:t>
          </a:r>
        </a:p>
      </dsp:txBody>
      <dsp:txXfrm>
        <a:off x="9472302" y="1403424"/>
        <a:ext cx="2160412" cy="1370052"/>
      </dsp:txXfrm>
    </dsp:sp>
    <dsp:sp modelId="{4E750B24-2021-4849-B0A2-626FCFD23DC1}">
      <dsp:nvSpPr>
        <dsp:cNvPr id="0" name=""/>
        <dsp:cNvSpPr/>
      </dsp:nvSpPr>
      <dsp:spPr>
        <a:xfrm>
          <a:off x="9928713" y="567000"/>
          <a:ext cx="1996142" cy="79380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shade val="80000"/>
                <a:hueOff val="349283"/>
                <a:satOff val="-6256"/>
                <a:lumOff val="26585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shade val="80000"/>
                <a:hueOff val="349283"/>
                <a:satOff val="-6256"/>
                <a:lumOff val="26585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shade val="80000"/>
                <a:hueOff val="349283"/>
                <a:satOff val="-6256"/>
                <a:lumOff val="26585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5725" tIns="57150" rIns="85725" bIns="57150" numCol="1" spcCol="1270" anchor="ctr" anchorCtr="0">
          <a:noAutofit/>
        </a:bodyPr>
        <a:lstStyle/>
        <a:p>
          <a:pPr marL="0" lvl="0" indent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4500" kern="1200" dirty="0"/>
            <a:t>Apr</a:t>
          </a:r>
        </a:p>
      </dsp:txBody>
      <dsp:txXfrm>
        <a:off x="9951963" y="590250"/>
        <a:ext cx="1949642" cy="7473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2CBF66D-67BB-4D5E-8CF6-68B11E346169}">
      <dsp:nvSpPr>
        <dsp:cNvPr id="0" name=""/>
        <dsp:cNvSpPr/>
      </dsp:nvSpPr>
      <dsp:spPr>
        <a:xfrm>
          <a:off x="2687760" y="455240"/>
          <a:ext cx="1060603" cy="87477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7145" tIns="17145" rIns="17145" bIns="17145" numCol="1" spcCol="1270" anchor="t" anchorCtr="0">
          <a:noAutofit/>
        </a:bodyPr>
        <a:lstStyle/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v-SE" sz="900" kern="1200" dirty="0"/>
            <a:t>Rapport från feedback från spelare &amp; föräldrar</a:t>
          </a: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v-SE" sz="900" kern="1200" dirty="0"/>
            <a:t>Anmälan till serier</a:t>
          </a:r>
        </a:p>
      </dsp:txBody>
      <dsp:txXfrm>
        <a:off x="2707891" y="475371"/>
        <a:ext cx="1020341" cy="647062"/>
      </dsp:txXfrm>
    </dsp:sp>
    <dsp:sp modelId="{0B6BE218-8EA3-4FAB-9D02-97D4684653A9}">
      <dsp:nvSpPr>
        <dsp:cNvPr id="0" name=""/>
        <dsp:cNvSpPr/>
      </dsp:nvSpPr>
      <dsp:spPr>
        <a:xfrm>
          <a:off x="3157407" y="209669"/>
          <a:ext cx="1840216" cy="1840216"/>
        </a:xfrm>
        <a:prstGeom prst="leftCircularArrow">
          <a:avLst>
            <a:gd name="adj1" fmla="val 6773"/>
            <a:gd name="adj2" fmla="val 912243"/>
            <a:gd name="adj3" fmla="val 2687754"/>
            <a:gd name="adj4" fmla="val 9024489"/>
            <a:gd name="adj5" fmla="val 7902"/>
          </a:avLst>
        </a:prstGeom>
        <a:gradFill rotWithShape="0">
          <a:gsLst>
            <a:gs pos="0">
              <a:schemeClr val="accent2">
                <a:shade val="9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shade val="9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shade val="9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EAC250FA-01C8-494B-A58E-F84047C133CC}">
      <dsp:nvSpPr>
        <dsp:cNvPr id="0" name=""/>
        <dsp:cNvSpPr/>
      </dsp:nvSpPr>
      <dsp:spPr>
        <a:xfrm>
          <a:off x="2923449" y="1142565"/>
          <a:ext cx="942759" cy="37490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shade val="8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shade val="8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shade val="8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0005" tIns="26670" rIns="40005" bIns="2667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2100" kern="1200" dirty="0"/>
            <a:t>maj</a:t>
          </a:r>
        </a:p>
      </dsp:txBody>
      <dsp:txXfrm>
        <a:off x="2934430" y="1153546"/>
        <a:ext cx="920797" cy="352942"/>
      </dsp:txXfrm>
    </dsp:sp>
    <dsp:sp modelId="{A31131A2-9E9A-40B5-B3DC-B3DB3BCFAFBC}">
      <dsp:nvSpPr>
        <dsp:cNvPr id="0" name=""/>
        <dsp:cNvSpPr/>
      </dsp:nvSpPr>
      <dsp:spPr>
        <a:xfrm>
          <a:off x="4459698" y="455240"/>
          <a:ext cx="1060603" cy="87477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shade val="80000"/>
              <a:hueOff val="-160472"/>
              <a:satOff val="3389"/>
              <a:lumOff val="9027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7145" tIns="17145" rIns="17145" bIns="17145" numCol="1" spcCol="1270" anchor="t" anchorCtr="0">
          <a:noAutofit/>
        </a:bodyPr>
        <a:lstStyle/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v-SE" sz="900" kern="1200" dirty="0"/>
            <a:t>Planera ut ÖHU-”kompetenstrappa ledare”</a:t>
          </a: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sv-SE" sz="900" kern="1200" dirty="0"/>
        </a:p>
      </dsp:txBody>
      <dsp:txXfrm>
        <a:off x="4479829" y="662823"/>
        <a:ext cx="1020341" cy="647062"/>
      </dsp:txXfrm>
    </dsp:sp>
    <dsp:sp modelId="{BF4175B6-A9B0-4DF3-8E69-F4EBCC3DCD07}">
      <dsp:nvSpPr>
        <dsp:cNvPr id="0" name=""/>
        <dsp:cNvSpPr/>
      </dsp:nvSpPr>
      <dsp:spPr>
        <a:xfrm>
          <a:off x="4920507" y="-298927"/>
          <a:ext cx="1975738" cy="1975738"/>
        </a:xfrm>
        <a:prstGeom prst="circularArrow">
          <a:avLst>
            <a:gd name="adj1" fmla="val 6308"/>
            <a:gd name="adj2" fmla="val 839385"/>
            <a:gd name="adj3" fmla="val 18985104"/>
            <a:gd name="adj4" fmla="val 12575511"/>
            <a:gd name="adj5" fmla="val 7360"/>
          </a:avLst>
        </a:prstGeom>
        <a:gradFill rotWithShape="0">
          <a:gsLst>
            <a:gs pos="0">
              <a:schemeClr val="accent2">
                <a:shade val="90000"/>
                <a:hueOff val="-240726"/>
                <a:satOff val="1208"/>
                <a:lumOff val="1213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shade val="90000"/>
                <a:hueOff val="-240726"/>
                <a:satOff val="1208"/>
                <a:lumOff val="1213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shade val="90000"/>
                <a:hueOff val="-240726"/>
                <a:satOff val="1208"/>
                <a:lumOff val="1213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2FD8F9E8-76A5-4238-965F-FF523DDDA00C}">
      <dsp:nvSpPr>
        <dsp:cNvPr id="0" name=""/>
        <dsp:cNvSpPr/>
      </dsp:nvSpPr>
      <dsp:spPr>
        <a:xfrm>
          <a:off x="4695387" y="267788"/>
          <a:ext cx="942759" cy="37490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shade val="80000"/>
                <a:hueOff val="-160472"/>
                <a:satOff val="3389"/>
                <a:lumOff val="9027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shade val="80000"/>
                <a:hueOff val="-160472"/>
                <a:satOff val="3389"/>
                <a:lumOff val="9027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shade val="80000"/>
                <a:hueOff val="-160472"/>
                <a:satOff val="3389"/>
                <a:lumOff val="9027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0005" tIns="26670" rIns="40005" bIns="2667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2100" kern="1200" dirty="0"/>
            <a:t>juni</a:t>
          </a:r>
        </a:p>
      </dsp:txBody>
      <dsp:txXfrm>
        <a:off x="4706368" y="278769"/>
        <a:ext cx="920797" cy="352942"/>
      </dsp:txXfrm>
    </dsp:sp>
    <dsp:sp modelId="{663BFB40-37C4-4352-AC8F-E68E22BA1F83}">
      <dsp:nvSpPr>
        <dsp:cNvPr id="0" name=""/>
        <dsp:cNvSpPr/>
      </dsp:nvSpPr>
      <dsp:spPr>
        <a:xfrm>
          <a:off x="6231636" y="455240"/>
          <a:ext cx="1060603" cy="87477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shade val="80000"/>
              <a:hueOff val="-320943"/>
              <a:satOff val="6777"/>
              <a:lumOff val="18054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7145" tIns="17145" rIns="17145" bIns="17145" numCol="1" spcCol="1270" anchor="t" anchorCtr="0">
          <a:noAutofit/>
        </a:bodyPr>
        <a:lstStyle/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v-SE" sz="900" kern="1200" dirty="0"/>
            <a:t>Planering stegutbildningar (SIF)</a:t>
          </a:r>
        </a:p>
      </dsp:txBody>
      <dsp:txXfrm>
        <a:off x="6251767" y="475371"/>
        <a:ext cx="1020341" cy="647062"/>
      </dsp:txXfrm>
    </dsp:sp>
    <dsp:sp modelId="{0ED4256B-26B8-4465-A0BF-C58F68142A48}">
      <dsp:nvSpPr>
        <dsp:cNvPr id="0" name=""/>
        <dsp:cNvSpPr/>
      </dsp:nvSpPr>
      <dsp:spPr>
        <a:xfrm>
          <a:off x="6701283" y="209669"/>
          <a:ext cx="1840216" cy="1840216"/>
        </a:xfrm>
        <a:prstGeom prst="leftCircularArrow">
          <a:avLst>
            <a:gd name="adj1" fmla="val 6773"/>
            <a:gd name="adj2" fmla="val 912243"/>
            <a:gd name="adj3" fmla="val 2687754"/>
            <a:gd name="adj4" fmla="val 9024489"/>
            <a:gd name="adj5" fmla="val 7902"/>
          </a:avLst>
        </a:prstGeom>
        <a:gradFill rotWithShape="0">
          <a:gsLst>
            <a:gs pos="0">
              <a:schemeClr val="accent2">
                <a:shade val="90000"/>
                <a:hueOff val="-481452"/>
                <a:satOff val="2416"/>
                <a:lumOff val="24259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shade val="90000"/>
                <a:hueOff val="-481452"/>
                <a:satOff val="2416"/>
                <a:lumOff val="24259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shade val="90000"/>
                <a:hueOff val="-481452"/>
                <a:satOff val="2416"/>
                <a:lumOff val="24259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F208A1C3-4C56-4674-B93D-0BE5E7CCBF9D}">
      <dsp:nvSpPr>
        <dsp:cNvPr id="0" name=""/>
        <dsp:cNvSpPr/>
      </dsp:nvSpPr>
      <dsp:spPr>
        <a:xfrm>
          <a:off x="6467325" y="1142565"/>
          <a:ext cx="942759" cy="37490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shade val="80000"/>
                <a:hueOff val="-320943"/>
                <a:satOff val="6777"/>
                <a:lumOff val="18054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shade val="80000"/>
                <a:hueOff val="-320943"/>
                <a:satOff val="6777"/>
                <a:lumOff val="18054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shade val="80000"/>
                <a:hueOff val="-320943"/>
                <a:satOff val="6777"/>
                <a:lumOff val="18054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0005" tIns="26670" rIns="40005" bIns="2667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2100" kern="1200" dirty="0"/>
            <a:t>juli</a:t>
          </a:r>
        </a:p>
      </dsp:txBody>
      <dsp:txXfrm>
        <a:off x="6478306" y="1153546"/>
        <a:ext cx="920797" cy="352942"/>
      </dsp:txXfrm>
    </dsp:sp>
    <dsp:sp modelId="{FD9D6560-F33E-42F2-945B-237639AA647A}">
      <dsp:nvSpPr>
        <dsp:cNvPr id="0" name=""/>
        <dsp:cNvSpPr/>
      </dsp:nvSpPr>
      <dsp:spPr>
        <a:xfrm>
          <a:off x="8003574" y="455240"/>
          <a:ext cx="1060603" cy="87477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shade val="80000"/>
              <a:hueOff val="-481415"/>
              <a:satOff val="10166"/>
              <a:lumOff val="27081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7145" tIns="17145" rIns="17145" bIns="17145" numCol="1" spcCol="1270" anchor="t" anchorCtr="0">
          <a:noAutofit/>
        </a:bodyPr>
        <a:lstStyle/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v-SE" sz="900" kern="1200" dirty="0"/>
            <a:t>Föreningsdag</a:t>
          </a: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v-SE" sz="900" kern="1200" dirty="0"/>
            <a:t>Mål- &amp; strategi-möten (Team) </a:t>
          </a: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v-SE" sz="900" kern="1200" dirty="0"/>
            <a:t>Roll-möten</a:t>
          </a:r>
        </a:p>
      </dsp:txBody>
      <dsp:txXfrm>
        <a:off x="8023705" y="662823"/>
        <a:ext cx="1020341" cy="647062"/>
      </dsp:txXfrm>
    </dsp:sp>
    <dsp:sp modelId="{F7F49E88-9994-41C1-AFD7-92FD54DC18BB}">
      <dsp:nvSpPr>
        <dsp:cNvPr id="0" name=""/>
        <dsp:cNvSpPr/>
      </dsp:nvSpPr>
      <dsp:spPr>
        <a:xfrm>
          <a:off x="8239263" y="267788"/>
          <a:ext cx="942759" cy="37490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shade val="80000"/>
                <a:hueOff val="-481415"/>
                <a:satOff val="10166"/>
                <a:lumOff val="27081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shade val="80000"/>
                <a:hueOff val="-481415"/>
                <a:satOff val="10166"/>
                <a:lumOff val="27081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shade val="80000"/>
                <a:hueOff val="-481415"/>
                <a:satOff val="10166"/>
                <a:lumOff val="27081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0005" tIns="26670" rIns="40005" bIns="2667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2100" kern="1200" dirty="0"/>
            <a:t>Aug</a:t>
          </a:r>
        </a:p>
      </dsp:txBody>
      <dsp:txXfrm>
        <a:off x="8250244" y="278769"/>
        <a:ext cx="920797" cy="35294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BA4E846-02EA-441E-9EB2-5B6B65334043}">
      <dsp:nvSpPr>
        <dsp:cNvPr id="0" name=""/>
        <dsp:cNvSpPr/>
      </dsp:nvSpPr>
      <dsp:spPr>
        <a:xfrm>
          <a:off x="1119" y="1168661"/>
          <a:ext cx="1073114" cy="88509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" tIns="17145" rIns="17145" bIns="17145" numCol="1" spcCol="1270" anchor="t" anchorCtr="0">
          <a:noAutofit/>
        </a:bodyPr>
        <a:lstStyle/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v-SE" sz="900" kern="1200" dirty="0"/>
            <a:t>Fadder/mentorskap</a:t>
          </a:r>
        </a:p>
      </dsp:txBody>
      <dsp:txXfrm>
        <a:off x="21487" y="1189029"/>
        <a:ext cx="1032378" cy="654695"/>
      </dsp:txXfrm>
    </dsp:sp>
    <dsp:sp modelId="{FC4B560F-1843-415E-A1F5-767D0AA0E9FD}">
      <dsp:nvSpPr>
        <dsp:cNvPr id="0" name=""/>
        <dsp:cNvSpPr/>
      </dsp:nvSpPr>
      <dsp:spPr>
        <a:xfrm>
          <a:off x="557319" y="1211155"/>
          <a:ext cx="1432086" cy="1432086"/>
        </a:xfrm>
        <a:prstGeom prst="leftCircularArrow">
          <a:avLst>
            <a:gd name="adj1" fmla="val 4878"/>
            <a:gd name="adj2" fmla="val 625955"/>
            <a:gd name="adj3" fmla="val 2401466"/>
            <a:gd name="adj4" fmla="val 9024489"/>
            <a:gd name="adj5" fmla="val 5691"/>
          </a:avLst>
        </a:prstGeom>
        <a:gradFill rotWithShape="0">
          <a:gsLst>
            <a:gs pos="0">
              <a:schemeClr val="accent2">
                <a:shade val="9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shade val="9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shade val="9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21654F9-72A2-4240-BBC0-1912FE272F21}">
      <dsp:nvSpPr>
        <dsp:cNvPr id="0" name=""/>
        <dsp:cNvSpPr/>
      </dsp:nvSpPr>
      <dsp:spPr>
        <a:xfrm>
          <a:off x="239589" y="1864093"/>
          <a:ext cx="953879" cy="37932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shade val="8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shade val="8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shade val="8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005" tIns="26670" rIns="40005" bIns="2667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2100" kern="1200" dirty="0"/>
            <a:t>Sep</a:t>
          </a:r>
        </a:p>
      </dsp:txBody>
      <dsp:txXfrm>
        <a:off x="250699" y="1875203"/>
        <a:ext cx="931659" cy="357106"/>
      </dsp:txXfrm>
    </dsp:sp>
    <dsp:sp modelId="{3DDE7D1A-39E5-446B-B7E2-1D16AC47F880}">
      <dsp:nvSpPr>
        <dsp:cNvPr id="0" name=""/>
        <dsp:cNvSpPr/>
      </dsp:nvSpPr>
      <dsp:spPr>
        <a:xfrm>
          <a:off x="1526147" y="1168661"/>
          <a:ext cx="1073114" cy="88509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shade val="80000"/>
              <a:hueOff val="-68774"/>
              <a:satOff val="1452"/>
              <a:lumOff val="3869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" tIns="17145" rIns="17145" bIns="17145" numCol="1" spcCol="1270" anchor="t" anchorCtr="0">
          <a:noAutofit/>
        </a:bodyPr>
        <a:lstStyle/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sv-SE" sz="900" kern="1200" dirty="0"/>
        </a:p>
      </dsp:txBody>
      <dsp:txXfrm>
        <a:off x="1546515" y="1378692"/>
        <a:ext cx="1032378" cy="654695"/>
      </dsp:txXfrm>
    </dsp:sp>
    <dsp:sp modelId="{52422E86-8CFA-42A7-B6B7-86919BC00559}">
      <dsp:nvSpPr>
        <dsp:cNvPr id="0" name=""/>
        <dsp:cNvSpPr/>
      </dsp:nvSpPr>
      <dsp:spPr>
        <a:xfrm>
          <a:off x="2073404" y="544472"/>
          <a:ext cx="1569206" cy="1569206"/>
        </a:xfrm>
        <a:prstGeom prst="circularArrow">
          <a:avLst>
            <a:gd name="adj1" fmla="val 4452"/>
            <a:gd name="adj2" fmla="val 565275"/>
            <a:gd name="adj3" fmla="val 19259215"/>
            <a:gd name="adj4" fmla="val 12575511"/>
            <a:gd name="adj5" fmla="val 5194"/>
          </a:avLst>
        </a:prstGeom>
        <a:gradFill rotWithShape="0">
          <a:gsLst>
            <a:gs pos="0">
              <a:schemeClr val="accent2">
                <a:shade val="90000"/>
                <a:hueOff val="-80242"/>
                <a:satOff val="403"/>
                <a:lumOff val="4043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shade val="90000"/>
                <a:hueOff val="-80242"/>
                <a:satOff val="403"/>
                <a:lumOff val="4043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shade val="90000"/>
                <a:hueOff val="-80242"/>
                <a:satOff val="403"/>
                <a:lumOff val="4043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5BE9ED6-FF6C-4064-80DE-67FF1076430C}">
      <dsp:nvSpPr>
        <dsp:cNvPr id="0" name=""/>
        <dsp:cNvSpPr/>
      </dsp:nvSpPr>
      <dsp:spPr>
        <a:xfrm>
          <a:off x="1764616" y="978998"/>
          <a:ext cx="953879" cy="37932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shade val="80000"/>
                <a:hueOff val="-68774"/>
                <a:satOff val="1452"/>
                <a:lumOff val="3869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shade val="80000"/>
                <a:hueOff val="-68774"/>
                <a:satOff val="1452"/>
                <a:lumOff val="3869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shade val="80000"/>
                <a:hueOff val="-68774"/>
                <a:satOff val="1452"/>
                <a:lumOff val="3869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005" tIns="26670" rIns="40005" bIns="2667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2100" kern="1200" dirty="0"/>
            <a:t>Okt</a:t>
          </a:r>
        </a:p>
      </dsp:txBody>
      <dsp:txXfrm>
        <a:off x="1775726" y="990108"/>
        <a:ext cx="931659" cy="357106"/>
      </dsp:txXfrm>
    </dsp:sp>
    <dsp:sp modelId="{A52E112A-74DA-480F-BAA2-4ECE15390E29}">
      <dsp:nvSpPr>
        <dsp:cNvPr id="0" name=""/>
        <dsp:cNvSpPr/>
      </dsp:nvSpPr>
      <dsp:spPr>
        <a:xfrm>
          <a:off x="3051174" y="1168661"/>
          <a:ext cx="1073114" cy="88509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shade val="80000"/>
              <a:hueOff val="-137547"/>
              <a:satOff val="2905"/>
              <a:lumOff val="7737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" tIns="17145" rIns="17145" bIns="17145" numCol="1" spcCol="1270" anchor="t" anchorCtr="0">
          <a:noAutofit/>
        </a:bodyPr>
        <a:lstStyle/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sv-SE" sz="900" kern="1200" dirty="0"/>
        </a:p>
      </dsp:txBody>
      <dsp:txXfrm>
        <a:off x="3071542" y="1189029"/>
        <a:ext cx="1032378" cy="654695"/>
      </dsp:txXfrm>
    </dsp:sp>
    <dsp:sp modelId="{A7448E45-B0D6-4B6B-989F-40E12384CF05}">
      <dsp:nvSpPr>
        <dsp:cNvPr id="0" name=""/>
        <dsp:cNvSpPr/>
      </dsp:nvSpPr>
      <dsp:spPr>
        <a:xfrm>
          <a:off x="3607375" y="1211155"/>
          <a:ext cx="1432086" cy="1432086"/>
        </a:xfrm>
        <a:prstGeom prst="leftCircularArrow">
          <a:avLst>
            <a:gd name="adj1" fmla="val 4878"/>
            <a:gd name="adj2" fmla="val 625955"/>
            <a:gd name="adj3" fmla="val 2401466"/>
            <a:gd name="adj4" fmla="val 9024489"/>
            <a:gd name="adj5" fmla="val 5691"/>
          </a:avLst>
        </a:prstGeom>
        <a:gradFill rotWithShape="0">
          <a:gsLst>
            <a:gs pos="0">
              <a:schemeClr val="accent2">
                <a:shade val="90000"/>
                <a:hueOff val="-160484"/>
                <a:satOff val="805"/>
                <a:lumOff val="8086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shade val="90000"/>
                <a:hueOff val="-160484"/>
                <a:satOff val="805"/>
                <a:lumOff val="8086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shade val="90000"/>
                <a:hueOff val="-160484"/>
                <a:satOff val="805"/>
                <a:lumOff val="8086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0C9DBCF-E190-45BC-AFC3-8CF235879880}">
      <dsp:nvSpPr>
        <dsp:cNvPr id="0" name=""/>
        <dsp:cNvSpPr/>
      </dsp:nvSpPr>
      <dsp:spPr>
        <a:xfrm>
          <a:off x="3289644" y="1864093"/>
          <a:ext cx="953879" cy="37932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shade val="80000"/>
                <a:hueOff val="-137547"/>
                <a:satOff val="2905"/>
                <a:lumOff val="7737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shade val="80000"/>
                <a:hueOff val="-137547"/>
                <a:satOff val="2905"/>
                <a:lumOff val="7737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shade val="80000"/>
                <a:hueOff val="-137547"/>
                <a:satOff val="2905"/>
                <a:lumOff val="7737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005" tIns="26670" rIns="40005" bIns="2667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2100" kern="1200" dirty="0"/>
            <a:t>Nov</a:t>
          </a:r>
        </a:p>
      </dsp:txBody>
      <dsp:txXfrm>
        <a:off x="3300754" y="1875203"/>
        <a:ext cx="931659" cy="357106"/>
      </dsp:txXfrm>
    </dsp:sp>
    <dsp:sp modelId="{C405FB09-056E-4207-8CED-3C68C33A9920}">
      <dsp:nvSpPr>
        <dsp:cNvPr id="0" name=""/>
        <dsp:cNvSpPr/>
      </dsp:nvSpPr>
      <dsp:spPr>
        <a:xfrm>
          <a:off x="4576202" y="1168661"/>
          <a:ext cx="1073114" cy="88509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shade val="80000"/>
              <a:hueOff val="-206321"/>
              <a:satOff val="4357"/>
              <a:lumOff val="11606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" tIns="17145" rIns="17145" bIns="17145" numCol="1" spcCol="1270" anchor="t" anchorCtr="0">
          <a:noAutofit/>
        </a:bodyPr>
        <a:lstStyle/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v-SE" sz="900" kern="1200" dirty="0"/>
            <a:t>Uppföljning Mål &amp; strategi (Team)</a:t>
          </a:r>
        </a:p>
      </dsp:txBody>
      <dsp:txXfrm>
        <a:off x="4596570" y="1378692"/>
        <a:ext cx="1032378" cy="654695"/>
      </dsp:txXfrm>
    </dsp:sp>
    <dsp:sp modelId="{CD2BD4BE-EC56-4905-AF90-F7A28BC28642}">
      <dsp:nvSpPr>
        <dsp:cNvPr id="0" name=""/>
        <dsp:cNvSpPr/>
      </dsp:nvSpPr>
      <dsp:spPr>
        <a:xfrm>
          <a:off x="5123460" y="544472"/>
          <a:ext cx="1569206" cy="1569206"/>
        </a:xfrm>
        <a:prstGeom prst="circularArrow">
          <a:avLst>
            <a:gd name="adj1" fmla="val 4452"/>
            <a:gd name="adj2" fmla="val 565275"/>
            <a:gd name="adj3" fmla="val 19259215"/>
            <a:gd name="adj4" fmla="val 12575511"/>
            <a:gd name="adj5" fmla="val 5194"/>
          </a:avLst>
        </a:prstGeom>
        <a:gradFill rotWithShape="0">
          <a:gsLst>
            <a:gs pos="0">
              <a:schemeClr val="accent2">
                <a:shade val="90000"/>
                <a:hueOff val="-240726"/>
                <a:satOff val="1208"/>
                <a:lumOff val="1213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shade val="90000"/>
                <a:hueOff val="-240726"/>
                <a:satOff val="1208"/>
                <a:lumOff val="1213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shade val="90000"/>
                <a:hueOff val="-240726"/>
                <a:satOff val="1208"/>
                <a:lumOff val="1213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BD11ABF-12B1-493E-8EEA-0D4E6D76DCF4}">
      <dsp:nvSpPr>
        <dsp:cNvPr id="0" name=""/>
        <dsp:cNvSpPr/>
      </dsp:nvSpPr>
      <dsp:spPr>
        <a:xfrm>
          <a:off x="4814672" y="978998"/>
          <a:ext cx="953879" cy="37932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shade val="80000"/>
                <a:hueOff val="-206321"/>
                <a:satOff val="4357"/>
                <a:lumOff val="11606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shade val="80000"/>
                <a:hueOff val="-206321"/>
                <a:satOff val="4357"/>
                <a:lumOff val="11606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shade val="80000"/>
                <a:hueOff val="-206321"/>
                <a:satOff val="4357"/>
                <a:lumOff val="11606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005" tIns="26670" rIns="40005" bIns="2667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2100" kern="1200" dirty="0"/>
            <a:t>Dec </a:t>
          </a:r>
        </a:p>
      </dsp:txBody>
      <dsp:txXfrm>
        <a:off x="4825782" y="990108"/>
        <a:ext cx="931659" cy="357106"/>
      </dsp:txXfrm>
    </dsp:sp>
    <dsp:sp modelId="{63AB7595-0586-40E8-B473-04912910554C}">
      <dsp:nvSpPr>
        <dsp:cNvPr id="0" name=""/>
        <dsp:cNvSpPr/>
      </dsp:nvSpPr>
      <dsp:spPr>
        <a:xfrm>
          <a:off x="6101230" y="1168661"/>
          <a:ext cx="1073114" cy="88509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shade val="80000"/>
              <a:hueOff val="-275094"/>
              <a:satOff val="5809"/>
              <a:lumOff val="15475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" tIns="17145" rIns="17145" bIns="17145" numCol="1" spcCol="1270" anchor="t" anchorCtr="0">
          <a:noAutofit/>
        </a:bodyPr>
        <a:lstStyle/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sv-SE" sz="900" kern="1200" dirty="0"/>
        </a:p>
      </dsp:txBody>
      <dsp:txXfrm>
        <a:off x="6121598" y="1189029"/>
        <a:ext cx="1032378" cy="654695"/>
      </dsp:txXfrm>
    </dsp:sp>
    <dsp:sp modelId="{89B3E5EF-9CFB-44C5-90FA-2A033E689732}">
      <dsp:nvSpPr>
        <dsp:cNvPr id="0" name=""/>
        <dsp:cNvSpPr/>
      </dsp:nvSpPr>
      <dsp:spPr>
        <a:xfrm>
          <a:off x="6657430" y="1211155"/>
          <a:ext cx="1432086" cy="1432086"/>
        </a:xfrm>
        <a:prstGeom prst="leftCircularArrow">
          <a:avLst>
            <a:gd name="adj1" fmla="val 4878"/>
            <a:gd name="adj2" fmla="val 625955"/>
            <a:gd name="adj3" fmla="val 2401466"/>
            <a:gd name="adj4" fmla="val 9024489"/>
            <a:gd name="adj5" fmla="val 5691"/>
          </a:avLst>
        </a:prstGeom>
        <a:gradFill rotWithShape="0">
          <a:gsLst>
            <a:gs pos="0">
              <a:schemeClr val="accent2">
                <a:shade val="90000"/>
                <a:hueOff val="-320968"/>
                <a:satOff val="1611"/>
                <a:lumOff val="16173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shade val="90000"/>
                <a:hueOff val="-320968"/>
                <a:satOff val="1611"/>
                <a:lumOff val="16173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shade val="90000"/>
                <a:hueOff val="-320968"/>
                <a:satOff val="1611"/>
                <a:lumOff val="16173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A94648A-AB1F-47DA-A7B2-69BDB89A16C2}">
      <dsp:nvSpPr>
        <dsp:cNvPr id="0" name=""/>
        <dsp:cNvSpPr/>
      </dsp:nvSpPr>
      <dsp:spPr>
        <a:xfrm>
          <a:off x="6339700" y="1864093"/>
          <a:ext cx="953879" cy="37932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shade val="80000"/>
                <a:hueOff val="-275094"/>
                <a:satOff val="5809"/>
                <a:lumOff val="15475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shade val="80000"/>
                <a:hueOff val="-275094"/>
                <a:satOff val="5809"/>
                <a:lumOff val="15475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shade val="80000"/>
                <a:hueOff val="-275094"/>
                <a:satOff val="5809"/>
                <a:lumOff val="15475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005" tIns="26670" rIns="40005" bIns="2667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2100" kern="1200" dirty="0"/>
            <a:t>Jan</a:t>
          </a:r>
        </a:p>
      </dsp:txBody>
      <dsp:txXfrm>
        <a:off x="6350810" y="1875203"/>
        <a:ext cx="931659" cy="357106"/>
      </dsp:txXfrm>
    </dsp:sp>
    <dsp:sp modelId="{2259F4D4-C8D0-4C4C-ABDC-4C31C7D07D16}">
      <dsp:nvSpPr>
        <dsp:cNvPr id="0" name=""/>
        <dsp:cNvSpPr/>
      </dsp:nvSpPr>
      <dsp:spPr>
        <a:xfrm>
          <a:off x="7626258" y="1168661"/>
          <a:ext cx="1073114" cy="88509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shade val="80000"/>
              <a:hueOff val="-343868"/>
              <a:satOff val="7261"/>
              <a:lumOff val="19344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" tIns="17145" rIns="17145" bIns="17145" numCol="1" spcCol="1270" anchor="t" anchorCtr="0">
          <a:noAutofit/>
        </a:bodyPr>
        <a:lstStyle/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sv-SE" sz="900" kern="1200" dirty="0"/>
        </a:p>
      </dsp:txBody>
      <dsp:txXfrm>
        <a:off x="7646626" y="1378692"/>
        <a:ext cx="1032378" cy="654695"/>
      </dsp:txXfrm>
    </dsp:sp>
    <dsp:sp modelId="{62173AFF-DF1B-4451-BC5A-A33A470B9238}">
      <dsp:nvSpPr>
        <dsp:cNvPr id="0" name=""/>
        <dsp:cNvSpPr/>
      </dsp:nvSpPr>
      <dsp:spPr>
        <a:xfrm>
          <a:off x="8173516" y="544472"/>
          <a:ext cx="1569206" cy="1569206"/>
        </a:xfrm>
        <a:prstGeom prst="circularArrow">
          <a:avLst>
            <a:gd name="adj1" fmla="val 4452"/>
            <a:gd name="adj2" fmla="val 565275"/>
            <a:gd name="adj3" fmla="val 19259215"/>
            <a:gd name="adj4" fmla="val 12575511"/>
            <a:gd name="adj5" fmla="val 5194"/>
          </a:avLst>
        </a:prstGeom>
        <a:gradFill rotWithShape="0">
          <a:gsLst>
            <a:gs pos="0">
              <a:schemeClr val="accent2">
                <a:shade val="90000"/>
                <a:hueOff val="-401210"/>
                <a:satOff val="2013"/>
                <a:lumOff val="20216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shade val="90000"/>
                <a:hueOff val="-401210"/>
                <a:satOff val="2013"/>
                <a:lumOff val="20216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shade val="90000"/>
                <a:hueOff val="-401210"/>
                <a:satOff val="2013"/>
                <a:lumOff val="20216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FC784A4-7797-4B56-9D14-CA99D3CCACF2}">
      <dsp:nvSpPr>
        <dsp:cNvPr id="0" name=""/>
        <dsp:cNvSpPr/>
      </dsp:nvSpPr>
      <dsp:spPr>
        <a:xfrm>
          <a:off x="7864728" y="978998"/>
          <a:ext cx="953879" cy="37932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shade val="80000"/>
                <a:hueOff val="-343868"/>
                <a:satOff val="7261"/>
                <a:lumOff val="19344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shade val="80000"/>
                <a:hueOff val="-343868"/>
                <a:satOff val="7261"/>
                <a:lumOff val="19344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shade val="80000"/>
                <a:hueOff val="-343868"/>
                <a:satOff val="7261"/>
                <a:lumOff val="19344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005" tIns="26670" rIns="40005" bIns="2667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2100" kern="1200" dirty="0"/>
            <a:t>Feb</a:t>
          </a:r>
        </a:p>
      </dsp:txBody>
      <dsp:txXfrm>
        <a:off x="7875838" y="990108"/>
        <a:ext cx="931659" cy="357106"/>
      </dsp:txXfrm>
    </dsp:sp>
    <dsp:sp modelId="{AB847D23-88CE-4285-A0A9-A802AAB1B436}">
      <dsp:nvSpPr>
        <dsp:cNvPr id="0" name=""/>
        <dsp:cNvSpPr/>
      </dsp:nvSpPr>
      <dsp:spPr>
        <a:xfrm>
          <a:off x="9151286" y="1168661"/>
          <a:ext cx="1073114" cy="88509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shade val="80000"/>
              <a:hueOff val="-412641"/>
              <a:satOff val="8714"/>
              <a:lumOff val="23212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" tIns="17145" rIns="17145" bIns="17145" numCol="1" spcCol="1270" anchor="t" anchorCtr="0">
          <a:noAutofit/>
        </a:bodyPr>
        <a:lstStyle/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sv-SE" sz="900" kern="1200" dirty="0"/>
        </a:p>
      </dsp:txBody>
      <dsp:txXfrm>
        <a:off x="9171654" y="1189029"/>
        <a:ext cx="1032378" cy="654695"/>
      </dsp:txXfrm>
    </dsp:sp>
    <dsp:sp modelId="{D6F89789-01C1-45E5-ACE2-4A094C4E41BE}">
      <dsp:nvSpPr>
        <dsp:cNvPr id="0" name=""/>
        <dsp:cNvSpPr/>
      </dsp:nvSpPr>
      <dsp:spPr>
        <a:xfrm>
          <a:off x="9707486" y="1211155"/>
          <a:ext cx="1432086" cy="1432086"/>
        </a:xfrm>
        <a:prstGeom prst="leftCircularArrow">
          <a:avLst>
            <a:gd name="adj1" fmla="val 4878"/>
            <a:gd name="adj2" fmla="val 625955"/>
            <a:gd name="adj3" fmla="val 2401466"/>
            <a:gd name="adj4" fmla="val 9024489"/>
            <a:gd name="adj5" fmla="val 5691"/>
          </a:avLst>
        </a:prstGeom>
        <a:gradFill rotWithShape="0">
          <a:gsLst>
            <a:gs pos="0">
              <a:schemeClr val="accent2">
                <a:shade val="90000"/>
                <a:hueOff val="-481452"/>
                <a:satOff val="2416"/>
                <a:lumOff val="24259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shade val="90000"/>
                <a:hueOff val="-481452"/>
                <a:satOff val="2416"/>
                <a:lumOff val="24259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shade val="90000"/>
                <a:hueOff val="-481452"/>
                <a:satOff val="2416"/>
                <a:lumOff val="24259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3AE09FD-1600-4DD0-935F-3AFB36B7E2E4}">
      <dsp:nvSpPr>
        <dsp:cNvPr id="0" name=""/>
        <dsp:cNvSpPr/>
      </dsp:nvSpPr>
      <dsp:spPr>
        <a:xfrm>
          <a:off x="9389756" y="1864093"/>
          <a:ext cx="953879" cy="37932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shade val="80000"/>
                <a:hueOff val="-412641"/>
                <a:satOff val="8714"/>
                <a:lumOff val="23212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shade val="80000"/>
                <a:hueOff val="-412641"/>
                <a:satOff val="8714"/>
                <a:lumOff val="23212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shade val="80000"/>
                <a:hueOff val="-412641"/>
                <a:satOff val="8714"/>
                <a:lumOff val="23212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005" tIns="26670" rIns="40005" bIns="2667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2100" kern="1200" dirty="0"/>
            <a:t>Mar</a:t>
          </a:r>
        </a:p>
      </dsp:txBody>
      <dsp:txXfrm>
        <a:off x="9400866" y="1875203"/>
        <a:ext cx="931659" cy="357106"/>
      </dsp:txXfrm>
    </dsp:sp>
    <dsp:sp modelId="{313A0AF8-5E6B-473F-858C-8BC6E91BC622}">
      <dsp:nvSpPr>
        <dsp:cNvPr id="0" name=""/>
        <dsp:cNvSpPr/>
      </dsp:nvSpPr>
      <dsp:spPr>
        <a:xfrm>
          <a:off x="10676314" y="1168661"/>
          <a:ext cx="1073114" cy="88509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shade val="80000"/>
              <a:hueOff val="-481415"/>
              <a:satOff val="10166"/>
              <a:lumOff val="27081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" tIns="17145" rIns="17145" bIns="17145" numCol="1" spcCol="1270" anchor="t" anchorCtr="0">
          <a:noAutofit/>
        </a:bodyPr>
        <a:lstStyle/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v-SE" sz="900" kern="1200" dirty="0"/>
            <a:t>Utvärdering Mål &amp; strategi (Team)</a:t>
          </a: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v-SE" sz="900" kern="1200" dirty="0"/>
            <a:t>Feedback från spelare &amp; föräldrar</a:t>
          </a:r>
        </a:p>
      </dsp:txBody>
      <dsp:txXfrm>
        <a:off x="10696682" y="1378692"/>
        <a:ext cx="1032378" cy="654695"/>
      </dsp:txXfrm>
    </dsp:sp>
    <dsp:sp modelId="{4E750B24-2021-4849-B0A2-626FCFD23DC1}">
      <dsp:nvSpPr>
        <dsp:cNvPr id="0" name=""/>
        <dsp:cNvSpPr/>
      </dsp:nvSpPr>
      <dsp:spPr>
        <a:xfrm>
          <a:off x="10914784" y="978998"/>
          <a:ext cx="953879" cy="37932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shade val="80000"/>
                <a:hueOff val="-481415"/>
                <a:satOff val="10166"/>
                <a:lumOff val="27081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shade val="80000"/>
                <a:hueOff val="-481415"/>
                <a:satOff val="10166"/>
                <a:lumOff val="27081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shade val="80000"/>
                <a:hueOff val="-481415"/>
                <a:satOff val="10166"/>
                <a:lumOff val="27081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005" tIns="26670" rIns="40005" bIns="2667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2100" kern="1200" dirty="0"/>
            <a:t>Apr</a:t>
          </a:r>
        </a:p>
      </dsp:txBody>
      <dsp:txXfrm>
        <a:off x="10925894" y="990108"/>
        <a:ext cx="931659" cy="35710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2CBF66D-67BB-4D5E-8CF6-68B11E346169}">
      <dsp:nvSpPr>
        <dsp:cNvPr id="0" name=""/>
        <dsp:cNvSpPr/>
      </dsp:nvSpPr>
      <dsp:spPr>
        <a:xfrm>
          <a:off x="2687760" y="455240"/>
          <a:ext cx="1060603" cy="87477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7145" tIns="17145" rIns="17145" bIns="17145" numCol="1" spcCol="1270" anchor="t" anchorCtr="0">
          <a:noAutofit/>
        </a:bodyPr>
        <a:lstStyle/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v-SE" sz="900" kern="1200" dirty="0"/>
            <a:t>Rapport från feedback från spelare &amp; föräldrar</a:t>
          </a: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v-SE" sz="900" kern="1200" dirty="0"/>
            <a:t>Anmälan till serier</a:t>
          </a:r>
        </a:p>
      </dsp:txBody>
      <dsp:txXfrm>
        <a:off x="2707891" y="475371"/>
        <a:ext cx="1020341" cy="647062"/>
      </dsp:txXfrm>
    </dsp:sp>
    <dsp:sp modelId="{0B6BE218-8EA3-4FAB-9D02-97D4684653A9}">
      <dsp:nvSpPr>
        <dsp:cNvPr id="0" name=""/>
        <dsp:cNvSpPr/>
      </dsp:nvSpPr>
      <dsp:spPr>
        <a:xfrm>
          <a:off x="3157407" y="209669"/>
          <a:ext cx="1840216" cy="1840216"/>
        </a:xfrm>
        <a:prstGeom prst="leftCircularArrow">
          <a:avLst>
            <a:gd name="adj1" fmla="val 6773"/>
            <a:gd name="adj2" fmla="val 912243"/>
            <a:gd name="adj3" fmla="val 2687754"/>
            <a:gd name="adj4" fmla="val 9024489"/>
            <a:gd name="adj5" fmla="val 7902"/>
          </a:avLst>
        </a:prstGeom>
        <a:gradFill rotWithShape="0">
          <a:gsLst>
            <a:gs pos="0">
              <a:schemeClr val="accent4">
                <a:shade val="9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shade val="9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shade val="9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EAC250FA-01C8-494B-A58E-F84047C133CC}">
      <dsp:nvSpPr>
        <dsp:cNvPr id="0" name=""/>
        <dsp:cNvSpPr/>
      </dsp:nvSpPr>
      <dsp:spPr>
        <a:xfrm>
          <a:off x="2923449" y="1142565"/>
          <a:ext cx="942759" cy="37490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shade val="8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shade val="8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shade val="8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0005" tIns="26670" rIns="40005" bIns="2667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2100" kern="1200" dirty="0"/>
            <a:t>maj</a:t>
          </a:r>
        </a:p>
      </dsp:txBody>
      <dsp:txXfrm>
        <a:off x="2934430" y="1153546"/>
        <a:ext cx="920797" cy="352942"/>
      </dsp:txXfrm>
    </dsp:sp>
    <dsp:sp modelId="{A31131A2-9E9A-40B5-B3DC-B3DB3BCFAFBC}">
      <dsp:nvSpPr>
        <dsp:cNvPr id="0" name=""/>
        <dsp:cNvSpPr/>
      </dsp:nvSpPr>
      <dsp:spPr>
        <a:xfrm>
          <a:off x="4459698" y="455240"/>
          <a:ext cx="1060603" cy="87477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4">
              <a:shade val="80000"/>
              <a:hueOff val="-171094"/>
              <a:satOff val="0"/>
              <a:lumOff val="11292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7145" tIns="17145" rIns="17145" bIns="17145" numCol="1" spcCol="1270" anchor="t" anchorCtr="0">
          <a:noAutofit/>
        </a:bodyPr>
        <a:lstStyle/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v-SE" sz="900" kern="1200" dirty="0"/>
            <a:t>Planera ut ÖHU-”kompetenstrappa ledare”</a:t>
          </a: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sv-SE" sz="900" kern="1200" dirty="0"/>
        </a:p>
      </dsp:txBody>
      <dsp:txXfrm>
        <a:off x="4479829" y="662823"/>
        <a:ext cx="1020341" cy="647062"/>
      </dsp:txXfrm>
    </dsp:sp>
    <dsp:sp modelId="{BF4175B6-A9B0-4DF3-8E69-F4EBCC3DCD07}">
      <dsp:nvSpPr>
        <dsp:cNvPr id="0" name=""/>
        <dsp:cNvSpPr/>
      </dsp:nvSpPr>
      <dsp:spPr>
        <a:xfrm>
          <a:off x="4920507" y="-298927"/>
          <a:ext cx="1975738" cy="1975738"/>
        </a:xfrm>
        <a:prstGeom prst="circularArrow">
          <a:avLst>
            <a:gd name="adj1" fmla="val 6308"/>
            <a:gd name="adj2" fmla="val 839385"/>
            <a:gd name="adj3" fmla="val 18985104"/>
            <a:gd name="adj4" fmla="val 12575511"/>
            <a:gd name="adj5" fmla="val 7360"/>
          </a:avLst>
        </a:prstGeom>
        <a:gradFill rotWithShape="0">
          <a:gsLst>
            <a:gs pos="0">
              <a:schemeClr val="accent4">
                <a:shade val="90000"/>
                <a:hueOff val="-257934"/>
                <a:satOff val="0"/>
                <a:lumOff val="15729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shade val="90000"/>
                <a:hueOff val="-257934"/>
                <a:satOff val="0"/>
                <a:lumOff val="15729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shade val="90000"/>
                <a:hueOff val="-257934"/>
                <a:satOff val="0"/>
                <a:lumOff val="15729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2FD8F9E8-76A5-4238-965F-FF523DDDA00C}">
      <dsp:nvSpPr>
        <dsp:cNvPr id="0" name=""/>
        <dsp:cNvSpPr/>
      </dsp:nvSpPr>
      <dsp:spPr>
        <a:xfrm>
          <a:off x="4695387" y="267788"/>
          <a:ext cx="942759" cy="37490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shade val="80000"/>
                <a:hueOff val="-171094"/>
                <a:satOff val="0"/>
                <a:lumOff val="11292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shade val="80000"/>
                <a:hueOff val="-171094"/>
                <a:satOff val="0"/>
                <a:lumOff val="11292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shade val="80000"/>
                <a:hueOff val="-171094"/>
                <a:satOff val="0"/>
                <a:lumOff val="11292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0005" tIns="26670" rIns="40005" bIns="2667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2100" kern="1200" dirty="0"/>
            <a:t>juni</a:t>
          </a:r>
        </a:p>
      </dsp:txBody>
      <dsp:txXfrm>
        <a:off x="4706368" y="278769"/>
        <a:ext cx="920797" cy="352942"/>
      </dsp:txXfrm>
    </dsp:sp>
    <dsp:sp modelId="{663BFB40-37C4-4352-AC8F-E68E22BA1F83}">
      <dsp:nvSpPr>
        <dsp:cNvPr id="0" name=""/>
        <dsp:cNvSpPr/>
      </dsp:nvSpPr>
      <dsp:spPr>
        <a:xfrm>
          <a:off x="6231636" y="455240"/>
          <a:ext cx="1060603" cy="87477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4">
              <a:shade val="80000"/>
              <a:hueOff val="-342189"/>
              <a:satOff val="0"/>
              <a:lumOff val="22583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7145" tIns="17145" rIns="17145" bIns="17145" numCol="1" spcCol="1270" anchor="t" anchorCtr="0">
          <a:noAutofit/>
        </a:bodyPr>
        <a:lstStyle/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v-SE" sz="900" kern="1200" dirty="0"/>
            <a:t>Planering stegutbildningar (SIF)</a:t>
          </a:r>
        </a:p>
      </dsp:txBody>
      <dsp:txXfrm>
        <a:off x="6251767" y="475371"/>
        <a:ext cx="1020341" cy="647062"/>
      </dsp:txXfrm>
    </dsp:sp>
    <dsp:sp modelId="{0ED4256B-26B8-4465-A0BF-C58F68142A48}">
      <dsp:nvSpPr>
        <dsp:cNvPr id="0" name=""/>
        <dsp:cNvSpPr/>
      </dsp:nvSpPr>
      <dsp:spPr>
        <a:xfrm>
          <a:off x="6701283" y="209669"/>
          <a:ext cx="1840216" cy="1840216"/>
        </a:xfrm>
        <a:prstGeom prst="leftCircularArrow">
          <a:avLst>
            <a:gd name="adj1" fmla="val 6773"/>
            <a:gd name="adj2" fmla="val 912243"/>
            <a:gd name="adj3" fmla="val 2687754"/>
            <a:gd name="adj4" fmla="val 9024489"/>
            <a:gd name="adj5" fmla="val 7902"/>
          </a:avLst>
        </a:prstGeom>
        <a:gradFill rotWithShape="0">
          <a:gsLst>
            <a:gs pos="0">
              <a:schemeClr val="accent4">
                <a:shade val="90000"/>
                <a:hueOff val="-515868"/>
                <a:satOff val="0"/>
                <a:lumOff val="31458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shade val="90000"/>
                <a:hueOff val="-515868"/>
                <a:satOff val="0"/>
                <a:lumOff val="31458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shade val="90000"/>
                <a:hueOff val="-515868"/>
                <a:satOff val="0"/>
                <a:lumOff val="31458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F208A1C3-4C56-4674-B93D-0BE5E7CCBF9D}">
      <dsp:nvSpPr>
        <dsp:cNvPr id="0" name=""/>
        <dsp:cNvSpPr/>
      </dsp:nvSpPr>
      <dsp:spPr>
        <a:xfrm>
          <a:off x="6467325" y="1142565"/>
          <a:ext cx="942759" cy="37490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shade val="80000"/>
                <a:hueOff val="-342189"/>
                <a:satOff val="0"/>
                <a:lumOff val="22583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shade val="80000"/>
                <a:hueOff val="-342189"/>
                <a:satOff val="0"/>
                <a:lumOff val="22583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shade val="80000"/>
                <a:hueOff val="-342189"/>
                <a:satOff val="0"/>
                <a:lumOff val="22583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0005" tIns="26670" rIns="40005" bIns="2667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2100" kern="1200" dirty="0"/>
            <a:t>juli</a:t>
          </a:r>
        </a:p>
      </dsp:txBody>
      <dsp:txXfrm>
        <a:off x="6478306" y="1153546"/>
        <a:ext cx="920797" cy="352942"/>
      </dsp:txXfrm>
    </dsp:sp>
    <dsp:sp modelId="{FD9D6560-F33E-42F2-945B-237639AA647A}">
      <dsp:nvSpPr>
        <dsp:cNvPr id="0" name=""/>
        <dsp:cNvSpPr/>
      </dsp:nvSpPr>
      <dsp:spPr>
        <a:xfrm>
          <a:off x="8003574" y="455240"/>
          <a:ext cx="1060603" cy="87477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4">
              <a:shade val="80000"/>
              <a:hueOff val="-513283"/>
              <a:satOff val="0"/>
              <a:lumOff val="33875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7145" tIns="17145" rIns="17145" bIns="17145" numCol="1" spcCol="1270" anchor="t" anchorCtr="0">
          <a:noAutofit/>
        </a:bodyPr>
        <a:lstStyle/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v-SE" sz="900" kern="1200" dirty="0"/>
            <a:t>Föreningsdag</a:t>
          </a: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v-SE" sz="900" kern="1200" dirty="0"/>
            <a:t>Mål- &amp; strategi-möten (Team) </a:t>
          </a: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v-SE" sz="900" kern="1200" dirty="0"/>
            <a:t>Roll-möten</a:t>
          </a:r>
        </a:p>
      </dsp:txBody>
      <dsp:txXfrm>
        <a:off x="8023705" y="662823"/>
        <a:ext cx="1020341" cy="647062"/>
      </dsp:txXfrm>
    </dsp:sp>
    <dsp:sp modelId="{F7F49E88-9994-41C1-AFD7-92FD54DC18BB}">
      <dsp:nvSpPr>
        <dsp:cNvPr id="0" name=""/>
        <dsp:cNvSpPr/>
      </dsp:nvSpPr>
      <dsp:spPr>
        <a:xfrm>
          <a:off x="8239263" y="267788"/>
          <a:ext cx="942759" cy="37490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shade val="80000"/>
                <a:hueOff val="-513283"/>
                <a:satOff val="0"/>
                <a:lumOff val="33875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shade val="80000"/>
                <a:hueOff val="-513283"/>
                <a:satOff val="0"/>
                <a:lumOff val="33875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shade val="80000"/>
                <a:hueOff val="-513283"/>
                <a:satOff val="0"/>
                <a:lumOff val="33875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0005" tIns="26670" rIns="40005" bIns="2667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2100" kern="1200" dirty="0"/>
            <a:t>Aug</a:t>
          </a:r>
        </a:p>
      </dsp:txBody>
      <dsp:txXfrm>
        <a:off x="8250244" y="278769"/>
        <a:ext cx="920797" cy="35294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BA4E846-02EA-441E-9EB2-5B6B65334043}">
      <dsp:nvSpPr>
        <dsp:cNvPr id="0" name=""/>
        <dsp:cNvSpPr/>
      </dsp:nvSpPr>
      <dsp:spPr>
        <a:xfrm>
          <a:off x="1119" y="1168661"/>
          <a:ext cx="1073114" cy="88509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7145" tIns="17145" rIns="17145" bIns="17145" numCol="1" spcCol="1270" anchor="t" anchorCtr="0">
          <a:noAutofit/>
        </a:bodyPr>
        <a:lstStyle/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v-SE" sz="900" kern="1200" dirty="0"/>
            <a:t>Fadder/mentorskap</a:t>
          </a:r>
        </a:p>
      </dsp:txBody>
      <dsp:txXfrm>
        <a:off x="21487" y="1189029"/>
        <a:ext cx="1032378" cy="654695"/>
      </dsp:txXfrm>
    </dsp:sp>
    <dsp:sp modelId="{FC4B560F-1843-415E-A1F5-767D0AA0E9FD}">
      <dsp:nvSpPr>
        <dsp:cNvPr id="0" name=""/>
        <dsp:cNvSpPr/>
      </dsp:nvSpPr>
      <dsp:spPr>
        <a:xfrm>
          <a:off x="557319" y="1211155"/>
          <a:ext cx="1432086" cy="1432086"/>
        </a:xfrm>
        <a:prstGeom prst="leftCircularArrow">
          <a:avLst>
            <a:gd name="adj1" fmla="val 4878"/>
            <a:gd name="adj2" fmla="val 625955"/>
            <a:gd name="adj3" fmla="val 2401466"/>
            <a:gd name="adj4" fmla="val 9024489"/>
            <a:gd name="adj5" fmla="val 5691"/>
          </a:avLst>
        </a:prstGeom>
        <a:gradFill rotWithShape="0">
          <a:gsLst>
            <a:gs pos="0">
              <a:schemeClr val="accent4">
                <a:shade val="9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shade val="9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shade val="9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A21654F9-72A2-4240-BBC0-1912FE272F21}">
      <dsp:nvSpPr>
        <dsp:cNvPr id="0" name=""/>
        <dsp:cNvSpPr/>
      </dsp:nvSpPr>
      <dsp:spPr>
        <a:xfrm>
          <a:off x="239589" y="1864093"/>
          <a:ext cx="953879" cy="37932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shade val="8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shade val="8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shade val="8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0005" tIns="26670" rIns="40005" bIns="2667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2100" kern="1200" dirty="0"/>
            <a:t>Sep</a:t>
          </a:r>
        </a:p>
      </dsp:txBody>
      <dsp:txXfrm>
        <a:off x="250699" y="1875203"/>
        <a:ext cx="931659" cy="357106"/>
      </dsp:txXfrm>
    </dsp:sp>
    <dsp:sp modelId="{3DDE7D1A-39E5-446B-B7E2-1D16AC47F880}">
      <dsp:nvSpPr>
        <dsp:cNvPr id="0" name=""/>
        <dsp:cNvSpPr/>
      </dsp:nvSpPr>
      <dsp:spPr>
        <a:xfrm>
          <a:off x="1526147" y="1168661"/>
          <a:ext cx="1073114" cy="88509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4">
              <a:shade val="80000"/>
              <a:hueOff val="-73326"/>
              <a:satOff val="0"/>
              <a:lumOff val="4839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7145" tIns="17145" rIns="17145" bIns="17145" numCol="1" spcCol="1270" anchor="t" anchorCtr="0">
          <a:noAutofit/>
        </a:bodyPr>
        <a:lstStyle/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sv-SE" sz="900" kern="1200" dirty="0"/>
        </a:p>
      </dsp:txBody>
      <dsp:txXfrm>
        <a:off x="1546515" y="1378692"/>
        <a:ext cx="1032378" cy="654695"/>
      </dsp:txXfrm>
    </dsp:sp>
    <dsp:sp modelId="{52422E86-8CFA-42A7-B6B7-86919BC00559}">
      <dsp:nvSpPr>
        <dsp:cNvPr id="0" name=""/>
        <dsp:cNvSpPr/>
      </dsp:nvSpPr>
      <dsp:spPr>
        <a:xfrm>
          <a:off x="2073404" y="544472"/>
          <a:ext cx="1569206" cy="1569206"/>
        </a:xfrm>
        <a:prstGeom prst="circularArrow">
          <a:avLst>
            <a:gd name="adj1" fmla="val 4452"/>
            <a:gd name="adj2" fmla="val 565275"/>
            <a:gd name="adj3" fmla="val 19259215"/>
            <a:gd name="adj4" fmla="val 12575511"/>
            <a:gd name="adj5" fmla="val 5194"/>
          </a:avLst>
        </a:prstGeom>
        <a:gradFill rotWithShape="0">
          <a:gsLst>
            <a:gs pos="0">
              <a:schemeClr val="accent4">
                <a:shade val="90000"/>
                <a:hueOff val="-85978"/>
                <a:satOff val="0"/>
                <a:lumOff val="5243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shade val="90000"/>
                <a:hueOff val="-85978"/>
                <a:satOff val="0"/>
                <a:lumOff val="5243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shade val="90000"/>
                <a:hueOff val="-85978"/>
                <a:satOff val="0"/>
                <a:lumOff val="5243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65BE9ED6-FF6C-4064-80DE-67FF1076430C}">
      <dsp:nvSpPr>
        <dsp:cNvPr id="0" name=""/>
        <dsp:cNvSpPr/>
      </dsp:nvSpPr>
      <dsp:spPr>
        <a:xfrm>
          <a:off x="1764616" y="978998"/>
          <a:ext cx="953879" cy="37932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shade val="80000"/>
                <a:hueOff val="-73326"/>
                <a:satOff val="0"/>
                <a:lumOff val="4839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shade val="80000"/>
                <a:hueOff val="-73326"/>
                <a:satOff val="0"/>
                <a:lumOff val="4839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shade val="80000"/>
                <a:hueOff val="-73326"/>
                <a:satOff val="0"/>
                <a:lumOff val="4839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0005" tIns="26670" rIns="40005" bIns="2667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2100" kern="1200" dirty="0"/>
            <a:t>Okt</a:t>
          </a:r>
        </a:p>
      </dsp:txBody>
      <dsp:txXfrm>
        <a:off x="1775726" y="990108"/>
        <a:ext cx="931659" cy="357106"/>
      </dsp:txXfrm>
    </dsp:sp>
    <dsp:sp modelId="{A52E112A-74DA-480F-BAA2-4ECE15390E29}">
      <dsp:nvSpPr>
        <dsp:cNvPr id="0" name=""/>
        <dsp:cNvSpPr/>
      </dsp:nvSpPr>
      <dsp:spPr>
        <a:xfrm>
          <a:off x="3051174" y="1168661"/>
          <a:ext cx="1073114" cy="88509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4">
              <a:shade val="80000"/>
              <a:hueOff val="-146652"/>
              <a:satOff val="0"/>
              <a:lumOff val="9679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7145" tIns="17145" rIns="17145" bIns="17145" numCol="1" spcCol="1270" anchor="t" anchorCtr="0">
          <a:noAutofit/>
        </a:bodyPr>
        <a:lstStyle/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sv-SE" sz="900" kern="1200" dirty="0"/>
        </a:p>
      </dsp:txBody>
      <dsp:txXfrm>
        <a:off x="3071542" y="1189029"/>
        <a:ext cx="1032378" cy="654695"/>
      </dsp:txXfrm>
    </dsp:sp>
    <dsp:sp modelId="{A7448E45-B0D6-4B6B-989F-40E12384CF05}">
      <dsp:nvSpPr>
        <dsp:cNvPr id="0" name=""/>
        <dsp:cNvSpPr/>
      </dsp:nvSpPr>
      <dsp:spPr>
        <a:xfrm>
          <a:off x="3607375" y="1211155"/>
          <a:ext cx="1432086" cy="1432086"/>
        </a:xfrm>
        <a:prstGeom prst="leftCircularArrow">
          <a:avLst>
            <a:gd name="adj1" fmla="val 4878"/>
            <a:gd name="adj2" fmla="val 625955"/>
            <a:gd name="adj3" fmla="val 2401466"/>
            <a:gd name="adj4" fmla="val 9024489"/>
            <a:gd name="adj5" fmla="val 5691"/>
          </a:avLst>
        </a:prstGeom>
        <a:gradFill rotWithShape="0">
          <a:gsLst>
            <a:gs pos="0">
              <a:schemeClr val="accent4">
                <a:shade val="90000"/>
                <a:hueOff val="-171956"/>
                <a:satOff val="0"/>
                <a:lumOff val="10486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shade val="90000"/>
                <a:hueOff val="-171956"/>
                <a:satOff val="0"/>
                <a:lumOff val="10486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shade val="90000"/>
                <a:hueOff val="-171956"/>
                <a:satOff val="0"/>
                <a:lumOff val="10486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50C9DBCF-E190-45BC-AFC3-8CF235879880}">
      <dsp:nvSpPr>
        <dsp:cNvPr id="0" name=""/>
        <dsp:cNvSpPr/>
      </dsp:nvSpPr>
      <dsp:spPr>
        <a:xfrm>
          <a:off x="3289644" y="1864093"/>
          <a:ext cx="953879" cy="37932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shade val="80000"/>
                <a:hueOff val="-146652"/>
                <a:satOff val="0"/>
                <a:lumOff val="9679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shade val="80000"/>
                <a:hueOff val="-146652"/>
                <a:satOff val="0"/>
                <a:lumOff val="9679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shade val="80000"/>
                <a:hueOff val="-146652"/>
                <a:satOff val="0"/>
                <a:lumOff val="9679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0005" tIns="26670" rIns="40005" bIns="2667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2100" kern="1200" dirty="0"/>
            <a:t>Nov</a:t>
          </a:r>
        </a:p>
      </dsp:txBody>
      <dsp:txXfrm>
        <a:off x="3300754" y="1875203"/>
        <a:ext cx="931659" cy="357106"/>
      </dsp:txXfrm>
    </dsp:sp>
    <dsp:sp modelId="{C405FB09-056E-4207-8CED-3C68C33A9920}">
      <dsp:nvSpPr>
        <dsp:cNvPr id="0" name=""/>
        <dsp:cNvSpPr/>
      </dsp:nvSpPr>
      <dsp:spPr>
        <a:xfrm>
          <a:off x="4576202" y="1168661"/>
          <a:ext cx="1073114" cy="88509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4">
              <a:shade val="80000"/>
              <a:hueOff val="-219978"/>
              <a:satOff val="0"/>
              <a:lumOff val="14518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7145" tIns="17145" rIns="17145" bIns="17145" numCol="1" spcCol="1270" anchor="t" anchorCtr="0">
          <a:noAutofit/>
        </a:bodyPr>
        <a:lstStyle/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v-SE" sz="900" kern="1200" dirty="0"/>
            <a:t>Uppföljning Mål &amp; strategi (Team)</a:t>
          </a:r>
        </a:p>
      </dsp:txBody>
      <dsp:txXfrm>
        <a:off x="4596570" y="1378692"/>
        <a:ext cx="1032378" cy="654695"/>
      </dsp:txXfrm>
    </dsp:sp>
    <dsp:sp modelId="{CD2BD4BE-EC56-4905-AF90-F7A28BC28642}">
      <dsp:nvSpPr>
        <dsp:cNvPr id="0" name=""/>
        <dsp:cNvSpPr/>
      </dsp:nvSpPr>
      <dsp:spPr>
        <a:xfrm>
          <a:off x="5123460" y="544472"/>
          <a:ext cx="1569206" cy="1569206"/>
        </a:xfrm>
        <a:prstGeom prst="circularArrow">
          <a:avLst>
            <a:gd name="adj1" fmla="val 4452"/>
            <a:gd name="adj2" fmla="val 565275"/>
            <a:gd name="adj3" fmla="val 19259215"/>
            <a:gd name="adj4" fmla="val 12575511"/>
            <a:gd name="adj5" fmla="val 5194"/>
          </a:avLst>
        </a:prstGeom>
        <a:gradFill rotWithShape="0">
          <a:gsLst>
            <a:gs pos="0">
              <a:schemeClr val="accent4">
                <a:shade val="90000"/>
                <a:hueOff val="-257934"/>
                <a:satOff val="0"/>
                <a:lumOff val="15729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shade val="90000"/>
                <a:hueOff val="-257934"/>
                <a:satOff val="0"/>
                <a:lumOff val="15729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shade val="90000"/>
                <a:hueOff val="-257934"/>
                <a:satOff val="0"/>
                <a:lumOff val="15729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BBD11ABF-12B1-493E-8EEA-0D4E6D76DCF4}">
      <dsp:nvSpPr>
        <dsp:cNvPr id="0" name=""/>
        <dsp:cNvSpPr/>
      </dsp:nvSpPr>
      <dsp:spPr>
        <a:xfrm>
          <a:off x="4814672" y="978998"/>
          <a:ext cx="953879" cy="37932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shade val="80000"/>
                <a:hueOff val="-219978"/>
                <a:satOff val="0"/>
                <a:lumOff val="14518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shade val="80000"/>
                <a:hueOff val="-219978"/>
                <a:satOff val="0"/>
                <a:lumOff val="14518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shade val="80000"/>
                <a:hueOff val="-219978"/>
                <a:satOff val="0"/>
                <a:lumOff val="14518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0005" tIns="26670" rIns="40005" bIns="2667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2100" kern="1200" dirty="0"/>
            <a:t>Dec </a:t>
          </a:r>
        </a:p>
      </dsp:txBody>
      <dsp:txXfrm>
        <a:off x="4825782" y="990108"/>
        <a:ext cx="931659" cy="357106"/>
      </dsp:txXfrm>
    </dsp:sp>
    <dsp:sp modelId="{63AB7595-0586-40E8-B473-04912910554C}">
      <dsp:nvSpPr>
        <dsp:cNvPr id="0" name=""/>
        <dsp:cNvSpPr/>
      </dsp:nvSpPr>
      <dsp:spPr>
        <a:xfrm>
          <a:off x="6101230" y="1168661"/>
          <a:ext cx="1073114" cy="88509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4">
              <a:shade val="80000"/>
              <a:hueOff val="-293305"/>
              <a:satOff val="0"/>
              <a:lumOff val="19357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7145" tIns="17145" rIns="17145" bIns="17145" numCol="1" spcCol="1270" anchor="t" anchorCtr="0">
          <a:noAutofit/>
        </a:bodyPr>
        <a:lstStyle/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sv-SE" sz="900" kern="1200" dirty="0"/>
        </a:p>
      </dsp:txBody>
      <dsp:txXfrm>
        <a:off x="6121598" y="1189029"/>
        <a:ext cx="1032378" cy="654695"/>
      </dsp:txXfrm>
    </dsp:sp>
    <dsp:sp modelId="{89B3E5EF-9CFB-44C5-90FA-2A033E689732}">
      <dsp:nvSpPr>
        <dsp:cNvPr id="0" name=""/>
        <dsp:cNvSpPr/>
      </dsp:nvSpPr>
      <dsp:spPr>
        <a:xfrm>
          <a:off x="6657430" y="1211155"/>
          <a:ext cx="1432086" cy="1432086"/>
        </a:xfrm>
        <a:prstGeom prst="leftCircularArrow">
          <a:avLst>
            <a:gd name="adj1" fmla="val 4878"/>
            <a:gd name="adj2" fmla="val 625955"/>
            <a:gd name="adj3" fmla="val 2401466"/>
            <a:gd name="adj4" fmla="val 9024489"/>
            <a:gd name="adj5" fmla="val 5691"/>
          </a:avLst>
        </a:prstGeom>
        <a:gradFill rotWithShape="0">
          <a:gsLst>
            <a:gs pos="0">
              <a:schemeClr val="accent4">
                <a:shade val="90000"/>
                <a:hueOff val="-343912"/>
                <a:satOff val="0"/>
                <a:lumOff val="20972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shade val="90000"/>
                <a:hueOff val="-343912"/>
                <a:satOff val="0"/>
                <a:lumOff val="20972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shade val="90000"/>
                <a:hueOff val="-343912"/>
                <a:satOff val="0"/>
                <a:lumOff val="20972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CA94648A-AB1F-47DA-A7B2-69BDB89A16C2}">
      <dsp:nvSpPr>
        <dsp:cNvPr id="0" name=""/>
        <dsp:cNvSpPr/>
      </dsp:nvSpPr>
      <dsp:spPr>
        <a:xfrm>
          <a:off x="6339700" y="1864093"/>
          <a:ext cx="953879" cy="37932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shade val="80000"/>
                <a:hueOff val="-293305"/>
                <a:satOff val="0"/>
                <a:lumOff val="19357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shade val="80000"/>
                <a:hueOff val="-293305"/>
                <a:satOff val="0"/>
                <a:lumOff val="19357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shade val="80000"/>
                <a:hueOff val="-293305"/>
                <a:satOff val="0"/>
                <a:lumOff val="19357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0005" tIns="26670" rIns="40005" bIns="2667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2100" kern="1200" dirty="0"/>
            <a:t>Jan</a:t>
          </a:r>
        </a:p>
      </dsp:txBody>
      <dsp:txXfrm>
        <a:off x="6350810" y="1875203"/>
        <a:ext cx="931659" cy="357106"/>
      </dsp:txXfrm>
    </dsp:sp>
    <dsp:sp modelId="{2259F4D4-C8D0-4C4C-ABDC-4C31C7D07D16}">
      <dsp:nvSpPr>
        <dsp:cNvPr id="0" name=""/>
        <dsp:cNvSpPr/>
      </dsp:nvSpPr>
      <dsp:spPr>
        <a:xfrm>
          <a:off x="7626258" y="1168661"/>
          <a:ext cx="1073114" cy="88509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4">
              <a:shade val="80000"/>
              <a:hueOff val="-366631"/>
              <a:satOff val="0"/>
              <a:lumOff val="24196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7145" tIns="17145" rIns="17145" bIns="17145" numCol="1" spcCol="1270" anchor="t" anchorCtr="0">
          <a:noAutofit/>
        </a:bodyPr>
        <a:lstStyle/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sv-SE" sz="900" kern="1200" dirty="0"/>
        </a:p>
      </dsp:txBody>
      <dsp:txXfrm>
        <a:off x="7646626" y="1378692"/>
        <a:ext cx="1032378" cy="654695"/>
      </dsp:txXfrm>
    </dsp:sp>
    <dsp:sp modelId="{62173AFF-DF1B-4451-BC5A-A33A470B9238}">
      <dsp:nvSpPr>
        <dsp:cNvPr id="0" name=""/>
        <dsp:cNvSpPr/>
      </dsp:nvSpPr>
      <dsp:spPr>
        <a:xfrm>
          <a:off x="8173516" y="544472"/>
          <a:ext cx="1569206" cy="1569206"/>
        </a:xfrm>
        <a:prstGeom prst="circularArrow">
          <a:avLst>
            <a:gd name="adj1" fmla="val 4452"/>
            <a:gd name="adj2" fmla="val 565275"/>
            <a:gd name="adj3" fmla="val 19259215"/>
            <a:gd name="adj4" fmla="val 12575511"/>
            <a:gd name="adj5" fmla="val 5194"/>
          </a:avLst>
        </a:prstGeom>
        <a:gradFill rotWithShape="0">
          <a:gsLst>
            <a:gs pos="0">
              <a:schemeClr val="accent4">
                <a:shade val="90000"/>
                <a:hueOff val="-429890"/>
                <a:satOff val="0"/>
                <a:lumOff val="26215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shade val="90000"/>
                <a:hueOff val="-429890"/>
                <a:satOff val="0"/>
                <a:lumOff val="26215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shade val="90000"/>
                <a:hueOff val="-429890"/>
                <a:satOff val="0"/>
                <a:lumOff val="26215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9FC784A4-7797-4B56-9D14-CA99D3CCACF2}">
      <dsp:nvSpPr>
        <dsp:cNvPr id="0" name=""/>
        <dsp:cNvSpPr/>
      </dsp:nvSpPr>
      <dsp:spPr>
        <a:xfrm>
          <a:off x="7864728" y="978998"/>
          <a:ext cx="953879" cy="37932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shade val="80000"/>
                <a:hueOff val="-366631"/>
                <a:satOff val="0"/>
                <a:lumOff val="24196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shade val="80000"/>
                <a:hueOff val="-366631"/>
                <a:satOff val="0"/>
                <a:lumOff val="24196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shade val="80000"/>
                <a:hueOff val="-366631"/>
                <a:satOff val="0"/>
                <a:lumOff val="24196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0005" tIns="26670" rIns="40005" bIns="2667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2100" kern="1200" dirty="0"/>
            <a:t>Feb</a:t>
          </a:r>
        </a:p>
      </dsp:txBody>
      <dsp:txXfrm>
        <a:off x="7875838" y="990108"/>
        <a:ext cx="931659" cy="357106"/>
      </dsp:txXfrm>
    </dsp:sp>
    <dsp:sp modelId="{AB847D23-88CE-4285-A0A9-A802AAB1B436}">
      <dsp:nvSpPr>
        <dsp:cNvPr id="0" name=""/>
        <dsp:cNvSpPr/>
      </dsp:nvSpPr>
      <dsp:spPr>
        <a:xfrm>
          <a:off x="9151286" y="1168661"/>
          <a:ext cx="1073114" cy="88509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4">
              <a:shade val="80000"/>
              <a:hueOff val="-439957"/>
              <a:satOff val="0"/>
              <a:lumOff val="29036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7145" tIns="17145" rIns="17145" bIns="17145" numCol="1" spcCol="1270" anchor="t" anchorCtr="0">
          <a:noAutofit/>
        </a:bodyPr>
        <a:lstStyle/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sv-SE" sz="900" kern="1200" dirty="0"/>
        </a:p>
      </dsp:txBody>
      <dsp:txXfrm>
        <a:off x="9171654" y="1189029"/>
        <a:ext cx="1032378" cy="654695"/>
      </dsp:txXfrm>
    </dsp:sp>
    <dsp:sp modelId="{D6F89789-01C1-45E5-ACE2-4A094C4E41BE}">
      <dsp:nvSpPr>
        <dsp:cNvPr id="0" name=""/>
        <dsp:cNvSpPr/>
      </dsp:nvSpPr>
      <dsp:spPr>
        <a:xfrm>
          <a:off x="9707486" y="1211155"/>
          <a:ext cx="1432086" cy="1432086"/>
        </a:xfrm>
        <a:prstGeom prst="leftCircularArrow">
          <a:avLst>
            <a:gd name="adj1" fmla="val 4878"/>
            <a:gd name="adj2" fmla="val 625955"/>
            <a:gd name="adj3" fmla="val 2401466"/>
            <a:gd name="adj4" fmla="val 9024489"/>
            <a:gd name="adj5" fmla="val 5691"/>
          </a:avLst>
        </a:prstGeom>
        <a:gradFill rotWithShape="0">
          <a:gsLst>
            <a:gs pos="0">
              <a:schemeClr val="accent4">
                <a:shade val="90000"/>
                <a:hueOff val="-515868"/>
                <a:satOff val="0"/>
                <a:lumOff val="31458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shade val="90000"/>
                <a:hueOff val="-515868"/>
                <a:satOff val="0"/>
                <a:lumOff val="31458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shade val="90000"/>
                <a:hueOff val="-515868"/>
                <a:satOff val="0"/>
                <a:lumOff val="31458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53AE09FD-1600-4DD0-935F-3AFB36B7E2E4}">
      <dsp:nvSpPr>
        <dsp:cNvPr id="0" name=""/>
        <dsp:cNvSpPr/>
      </dsp:nvSpPr>
      <dsp:spPr>
        <a:xfrm>
          <a:off x="9389756" y="1864093"/>
          <a:ext cx="953879" cy="37932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shade val="80000"/>
                <a:hueOff val="-439957"/>
                <a:satOff val="0"/>
                <a:lumOff val="29036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shade val="80000"/>
                <a:hueOff val="-439957"/>
                <a:satOff val="0"/>
                <a:lumOff val="29036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shade val="80000"/>
                <a:hueOff val="-439957"/>
                <a:satOff val="0"/>
                <a:lumOff val="29036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0005" tIns="26670" rIns="40005" bIns="2667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2100" kern="1200" dirty="0"/>
            <a:t>Mar</a:t>
          </a:r>
        </a:p>
      </dsp:txBody>
      <dsp:txXfrm>
        <a:off x="9400866" y="1875203"/>
        <a:ext cx="931659" cy="357106"/>
      </dsp:txXfrm>
    </dsp:sp>
    <dsp:sp modelId="{313A0AF8-5E6B-473F-858C-8BC6E91BC622}">
      <dsp:nvSpPr>
        <dsp:cNvPr id="0" name=""/>
        <dsp:cNvSpPr/>
      </dsp:nvSpPr>
      <dsp:spPr>
        <a:xfrm>
          <a:off x="10676314" y="1168661"/>
          <a:ext cx="1073114" cy="88509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4">
              <a:shade val="80000"/>
              <a:hueOff val="-513283"/>
              <a:satOff val="0"/>
              <a:lumOff val="33875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7145" tIns="17145" rIns="17145" bIns="17145" numCol="1" spcCol="1270" anchor="t" anchorCtr="0">
          <a:noAutofit/>
        </a:bodyPr>
        <a:lstStyle/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v-SE" sz="900" kern="1200" dirty="0"/>
            <a:t>Utvärdering Mål &amp; strategi (Team)</a:t>
          </a: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v-SE" sz="900" kern="1200" dirty="0"/>
            <a:t>Feedback från spelare &amp; föräldrar</a:t>
          </a:r>
        </a:p>
      </dsp:txBody>
      <dsp:txXfrm>
        <a:off x="10696682" y="1378692"/>
        <a:ext cx="1032378" cy="654695"/>
      </dsp:txXfrm>
    </dsp:sp>
    <dsp:sp modelId="{4E750B24-2021-4849-B0A2-626FCFD23DC1}">
      <dsp:nvSpPr>
        <dsp:cNvPr id="0" name=""/>
        <dsp:cNvSpPr/>
      </dsp:nvSpPr>
      <dsp:spPr>
        <a:xfrm>
          <a:off x="10914784" y="978998"/>
          <a:ext cx="953879" cy="37932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shade val="80000"/>
                <a:hueOff val="-513283"/>
                <a:satOff val="0"/>
                <a:lumOff val="33875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shade val="80000"/>
                <a:hueOff val="-513283"/>
                <a:satOff val="0"/>
                <a:lumOff val="33875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shade val="80000"/>
                <a:hueOff val="-513283"/>
                <a:satOff val="0"/>
                <a:lumOff val="33875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0005" tIns="26670" rIns="40005" bIns="2667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2100" kern="1200" dirty="0"/>
            <a:t>Apr</a:t>
          </a:r>
        </a:p>
      </dsp:txBody>
      <dsp:txXfrm>
        <a:off x="10925894" y="990108"/>
        <a:ext cx="931659" cy="357106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008C869-131F-4522-BE85-CF7EAD941325}">
      <dsp:nvSpPr>
        <dsp:cNvPr id="0" name=""/>
        <dsp:cNvSpPr/>
      </dsp:nvSpPr>
      <dsp:spPr>
        <a:xfrm>
          <a:off x="1884686" y="358"/>
          <a:ext cx="989700" cy="989700"/>
        </a:xfrm>
        <a:prstGeom prst="ellipse">
          <a:avLst/>
        </a:prstGeom>
        <a:gradFill rotWithShape="0">
          <a:gsLst>
            <a:gs pos="0">
              <a:schemeClr val="accent2">
                <a:alpha val="5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alpha val="5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alpha val="5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54466" tIns="10160" rIns="54466" bIns="1016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800" kern="1200" dirty="0"/>
            <a:t>FYSISKT</a:t>
          </a:r>
        </a:p>
      </dsp:txBody>
      <dsp:txXfrm>
        <a:off x="2029624" y="145296"/>
        <a:ext cx="699824" cy="699824"/>
      </dsp:txXfrm>
    </dsp:sp>
    <dsp:sp modelId="{4789091E-4086-41C9-B82F-7A8EBCDCB02D}">
      <dsp:nvSpPr>
        <dsp:cNvPr id="0" name=""/>
        <dsp:cNvSpPr/>
      </dsp:nvSpPr>
      <dsp:spPr>
        <a:xfrm>
          <a:off x="2676446" y="358"/>
          <a:ext cx="989700" cy="989700"/>
        </a:xfrm>
        <a:prstGeom prst="ellipse">
          <a:avLst/>
        </a:prstGeom>
        <a:gradFill rotWithShape="0">
          <a:gsLst>
            <a:gs pos="0">
              <a:schemeClr val="accent3">
                <a:alpha val="5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alpha val="5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alpha val="5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54466" tIns="10160" rIns="54466" bIns="1016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800" kern="1200" dirty="0"/>
            <a:t>LIVSSTIL</a:t>
          </a:r>
        </a:p>
      </dsp:txBody>
      <dsp:txXfrm>
        <a:off x="2821384" y="145296"/>
        <a:ext cx="699824" cy="699824"/>
      </dsp:txXfrm>
    </dsp:sp>
    <dsp:sp modelId="{B450216F-B924-4A40-8B11-FA0C6091F755}">
      <dsp:nvSpPr>
        <dsp:cNvPr id="0" name=""/>
        <dsp:cNvSpPr/>
      </dsp:nvSpPr>
      <dsp:spPr>
        <a:xfrm>
          <a:off x="3468206" y="358"/>
          <a:ext cx="989700" cy="989700"/>
        </a:xfrm>
        <a:prstGeom prst="ellipse">
          <a:avLst/>
        </a:prstGeom>
        <a:gradFill rotWithShape="0">
          <a:gsLst>
            <a:gs pos="0">
              <a:schemeClr val="accent4">
                <a:alpha val="5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alpha val="5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alpha val="5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54466" tIns="10160" rIns="54466" bIns="1016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800" kern="1200" dirty="0"/>
            <a:t>SOCIALT</a:t>
          </a:r>
        </a:p>
      </dsp:txBody>
      <dsp:txXfrm>
        <a:off x="3613144" y="145296"/>
        <a:ext cx="699824" cy="699824"/>
      </dsp:txXfrm>
    </dsp:sp>
    <dsp:sp modelId="{1FC57C50-AB3A-49F2-9CF5-090E0B5CC46F}">
      <dsp:nvSpPr>
        <dsp:cNvPr id="0" name=""/>
        <dsp:cNvSpPr/>
      </dsp:nvSpPr>
      <dsp:spPr>
        <a:xfrm>
          <a:off x="4259966" y="358"/>
          <a:ext cx="989700" cy="989700"/>
        </a:xfrm>
        <a:prstGeom prst="ellipse">
          <a:avLst/>
        </a:prstGeom>
        <a:gradFill rotWithShape="0">
          <a:gsLst>
            <a:gs pos="0">
              <a:schemeClr val="accent5">
                <a:alpha val="5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alpha val="5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alpha val="5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54466" tIns="10160" rIns="54466" bIns="1016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800" kern="1200" dirty="0"/>
            <a:t>MENTALT</a:t>
          </a:r>
        </a:p>
      </dsp:txBody>
      <dsp:txXfrm>
        <a:off x="4404904" y="145296"/>
        <a:ext cx="699824" cy="699824"/>
      </dsp:txXfrm>
    </dsp:sp>
    <dsp:sp modelId="{6B5D9782-B8BA-4590-92F8-82D40EC625F5}">
      <dsp:nvSpPr>
        <dsp:cNvPr id="0" name=""/>
        <dsp:cNvSpPr/>
      </dsp:nvSpPr>
      <dsp:spPr>
        <a:xfrm>
          <a:off x="5051727" y="358"/>
          <a:ext cx="989700" cy="989700"/>
        </a:xfrm>
        <a:prstGeom prst="ellipse">
          <a:avLst/>
        </a:prstGeom>
        <a:gradFill rotWithShape="0">
          <a:gsLst>
            <a:gs pos="0">
              <a:schemeClr val="accent6">
                <a:alpha val="5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alpha val="5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alpha val="5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54466" tIns="10160" rIns="54466" bIns="1016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800" kern="1200" dirty="0"/>
            <a:t>STRATEGISKT</a:t>
          </a:r>
        </a:p>
      </dsp:txBody>
      <dsp:txXfrm>
        <a:off x="5196665" y="145296"/>
        <a:ext cx="699824" cy="699824"/>
      </dsp:txXfrm>
    </dsp:sp>
    <dsp:sp modelId="{0BFBC109-52D6-4A2D-AB0C-948F0395FA00}">
      <dsp:nvSpPr>
        <dsp:cNvPr id="0" name=""/>
        <dsp:cNvSpPr/>
      </dsp:nvSpPr>
      <dsp:spPr>
        <a:xfrm>
          <a:off x="5843487" y="358"/>
          <a:ext cx="989700" cy="989700"/>
        </a:xfrm>
        <a:prstGeom prst="ellipse">
          <a:avLst/>
        </a:prstGeom>
        <a:gradFill rotWithShape="0">
          <a:gsLst>
            <a:gs pos="0">
              <a:schemeClr val="accent2">
                <a:alpha val="5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alpha val="5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alpha val="5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54466" tIns="10160" rIns="54466" bIns="1016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800" kern="1200" dirty="0"/>
            <a:t>TEKNISKT</a:t>
          </a:r>
        </a:p>
      </dsp:txBody>
      <dsp:txXfrm>
        <a:off x="5988425" y="145296"/>
        <a:ext cx="699824" cy="699824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F300EDB-2689-4545-9078-3F9F35F7F7F9}">
      <dsp:nvSpPr>
        <dsp:cNvPr id="0" name=""/>
        <dsp:cNvSpPr/>
      </dsp:nvSpPr>
      <dsp:spPr>
        <a:xfrm>
          <a:off x="2467253" y="1936177"/>
          <a:ext cx="1472939" cy="1472939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200" b="1" kern="1200" dirty="0"/>
            <a:t>Framgångsrikt </a:t>
          </a:r>
          <a:r>
            <a:rPr lang="sv-SE" sz="2000" b="1" kern="1200" dirty="0"/>
            <a:t>ÖHU </a:t>
          </a:r>
          <a:br>
            <a:rPr lang="sv-SE" sz="2000" b="1" kern="1200" dirty="0"/>
          </a:br>
          <a:r>
            <a:rPr lang="sv-SE" sz="2000" b="1" kern="1200" dirty="0"/>
            <a:t>Team</a:t>
          </a:r>
          <a:endParaRPr lang="sv-SE" sz="1200" kern="1200" dirty="0"/>
        </a:p>
      </dsp:txBody>
      <dsp:txXfrm>
        <a:off x="2682960" y="2151884"/>
        <a:ext cx="1041525" cy="1041525"/>
      </dsp:txXfrm>
    </dsp:sp>
    <dsp:sp modelId="{D28673EA-82A9-4A8B-AB44-C8F0AD5D6F2F}">
      <dsp:nvSpPr>
        <dsp:cNvPr id="0" name=""/>
        <dsp:cNvSpPr/>
      </dsp:nvSpPr>
      <dsp:spPr>
        <a:xfrm rot="16200000">
          <a:off x="2981583" y="1693347"/>
          <a:ext cx="444280" cy="41378"/>
        </a:xfrm>
        <a:custGeom>
          <a:avLst/>
          <a:gdLst/>
          <a:ahLst/>
          <a:cxnLst/>
          <a:rect l="0" t="0" r="0" b="0"/>
          <a:pathLst>
            <a:path>
              <a:moveTo>
                <a:pt x="0" y="20689"/>
              </a:moveTo>
              <a:lnTo>
                <a:pt x="444280" y="20689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sv-SE" sz="700" kern="1200"/>
        </a:p>
      </dsp:txBody>
      <dsp:txXfrm>
        <a:off x="3192616" y="1702930"/>
        <a:ext cx="22214" cy="22214"/>
      </dsp:txXfrm>
    </dsp:sp>
    <dsp:sp modelId="{624E4CB6-C600-4065-97B7-AB3947FC712A}">
      <dsp:nvSpPr>
        <dsp:cNvPr id="0" name=""/>
        <dsp:cNvSpPr/>
      </dsp:nvSpPr>
      <dsp:spPr>
        <a:xfrm>
          <a:off x="2467253" y="18957"/>
          <a:ext cx="1472939" cy="1472939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100" b="1" kern="1200" dirty="0"/>
            <a:t>Team &amp; föräldrar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v-SE" sz="1000" kern="1200" dirty="0"/>
            <a:t>Värderingar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v-SE" sz="1000" kern="1200" dirty="0"/>
            <a:t>Rekrytering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v-SE" sz="1000" kern="1200" dirty="0"/>
            <a:t>Kommunikation</a:t>
          </a:r>
        </a:p>
      </dsp:txBody>
      <dsp:txXfrm>
        <a:off x="2682960" y="234664"/>
        <a:ext cx="1041525" cy="1041525"/>
      </dsp:txXfrm>
    </dsp:sp>
    <dsp:sp modelId="{8B89EB0C-11D5-4EFF-BB1D-B9F9BA47C0ED}">
      <dsp:nvSpPr>
        <dsp:cNvPr id="0" name=""/>
        <dsp:cNvSpPr/>
      </dsp:nvSpPr>
      <dsp:spPr>
        <a:xfrm rot="20520000">
          <a:off x="3893275" y="2355731"/>
          <a:ext cx="444280" cy="41378"/>
        </a:xfrm>
        <a:custGeom>
          <a:avLst/>
          <a:gdLst/>
          <a:ahLst/>
          <a:cxnLst/>
          <a:rect l="0" t="0" r="0" b="0"/>
          <a:pathLst>
            <a:path>
              <a:moveTo>
                <a:pt x="0" y="20689"/>
              </a:moveTo>
              <a:lnTo>
                <a:pt x="444280" y="20689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sv-SE" sz="2800" kern="1200"/>
        </a:p>
      </dsp:txBody>
      <dsp:txXfrm>
        <a:off x="4104308" y="2365313"/>
        <a:ext cx="22214" cy="22214"/>
      </dsp:txXfrm>
    </dsp:sp>
    <dsp:sp modelId="{662EF431-69C8-4098-A196-D84F4357722B}">
      <dsp:nvSpPr>
        <dsp:cNvPr id="0" name=""/>
        <dsp:cNvSpPr/>
      </dsp:nvSpPr>
      <dsp:spPr>
        <a:xfrm>
          <a:off x="4290638" y="1343723"/>
          <a:ext cx="1472939" cy="1472939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100" b="1" kern="1200" dirty="0"/>
            <a:t>Ekonomi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v-SE" sz="1000" kern="1200" dirty="0"/>
            <a:t>Försäljning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v-SE" sz="1000" kern="1200" dirty="0"/>
            <a:t>Sponsring</a:t>
          </a:r>
        </a:p>
      </dsp:txBody>
      <dsp:txXfrm>
        <a:off x="4506345" y="1559430"/>
        <a:ext cx="1041525" cy="1041525"/>
      </dsp:txXfrm>
    </dsp:sp>
    <dsp:sp modelId="{D776EFC9-4F24-4342-B59A-B1A9EB0D2550}">
      <dsp:nvSpPr>
        <dsp:cNvPr id="0" name=""/>
        <dsp:cNvSpPr/>
      </dsp:nvSpPr>
      <dsp:spPr>
        <a:xfrm rot="3240000">
          <a:off x="3545040" y="3427489"/>
          <a:ext cx="444280" cy="41378"/>
        </a:xfrm>
        <a:custGeom>
          <a:avLst/>
          <a:gdLst/>
          <a:ahLst/>
          <a:cxnLst/>
          <a:rect l="0" t="0" r="0" b="0"/>
          <a:pathLst>
            <a:path>
              <a:moveTo>
                <a:pt x="0" y="20689"/>
              </a:moveTo>
              <a:lnTo>
                <a:pt x="444280" y="20689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sv-SE" sz="2800" kern="1200"/>
        </a:p>
      </dsp:txBody>
      <dsp:txXfrm>
        <a:off x="3756073" y="3437072"/>
        <a:ext cx="22214" cy="22214"/>
      </dsp:txXfrm>
    </dsp:sp>
    <dsp:sp modelId="{29B9C321-335E-42AE-A1A5-9193BB8BC8E0}">
      <dsp:nvSpPr>
        <dsp:cNvPr id="0" name=""/>
        <dsp:cNvSpPr/>
      </dsp:nvSpPr>
      <dsp:spPr>
        <a:xfrm>
          <a:off x="3594167" y="3487241"/>
          <a:ext cx="1472939" cy="1472939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100" b="1" kern="1200" dirty="0"/>
            <a:t>Material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v-SE" sz="1000" kern="1200" dirty="0"/>
            <a:t>Kunskap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v-SE" sz="1000" kern="1200" dirty="0"/>
            <a:t>Roll</a:t>
          </a:r>
        </a:p>
      </dsp:txBody>
      <dsp:txXfrm>
        <a:off x="3809874" y="3702948"/>
        <a:ext cx="1041525" cy="1041525"/>
      </dsp:txXfrm>
    </dsp:sp>
    <dsp:sp modelId="{1AAF93C9-5DB6-4A44-BDA2-46E88332E9F9}">
      <dsp:nvSpPr>
        <dsp:cNvPr id="0" name=""/>
        <dsp:cNvSpPr/>
      </dsp:nvSpPr>
      <dsp:spPr>
        <a:xfrm rot="7560000">
          <a:off x="2418126" y="3427489"/>
          <a:ext cx="444280" cy="41378"/>
        </a:xfrm>
        <a:custGeom>
          <a:avLst/>
          <a:gdLst/>
          <a:ahLst/>
          <a:cxnLst/>
          <a:rect l="0" t="0" r="0" b="0"/>
          <a:pathLst>
            <a:path>
              <a:moveTo>
                <a:pt x="0" y="20689"/>
              </a:moveTo>
              <a:lnTo>
                <a:pt x="444280" y="20689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sv-SE" sz="2800" kern="1200"/>
        </a:p>
      </dsp:txBody>
      <dsp:txXfrm rot="10800000">
        <a:off x="2629159" y="3437072"/>
        <a:ext cx="22214" cy="22214"/>
      </dsp:txXfrm>
    </dsp:sp>
    <dsp:sp modelId="{BBF9AC56-9908-42BE-A70E-AB6EC5CDCBFA}">
      <dsp:nvSpPr>
        <dsp:cNvPr id="0" name=""/>
        <dsp:cNvSpPr/>
      </dsp:nvSpPr>
      <dsp:spPr>
        <a:xfrm>
          <a:off x="1340339" y="3487241"/>
          <a:ext cx="1472939" cy="1472939"/>
        </a:xfrm>
        <a:prstGeom prst="ellips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100" b="1" kern="1200" dirty="0"/>
            <a:t>Spelarutveckling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v-SE" sz="1000" kern="1200" dirty="0"/>
            <a:t>SIF fokus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v-SE" sz="1000" kern="1200" dirty="0"/>
            <a:t>ÖHU fokus</a:t>
          </a:r>
        </a:p>
      </dsp:txBody>
      <dsp:txXfrm>
        <a:off x="1556046" y="3702948"/>
        <a:ext cx="1041525" cy="1041525"/>
      </dsp:txXfrm>
    </dsp:sp>
    <dsp:sp modelId="{25303B46-17BF-41F9-AA15-677325FEF0CC}">
      <dsp:nvSpPr>
        <dsp:cNvPr id="0" name=""/>
        <dsp:cNvSpPr/>
      </dsp:nvSpPr>
      <dsp:spPr>
        <a:xfrm rot="11880000">
          <a:off x="2069890" y="2355731"/>
          <a:ext cx="444280" cy="41378"/>
        </a:xfrm>
        <a:custGeom>
          <a:avLst/>
          <a:gdLst/>
          <a:ahLst/>
          <a:cxnLst/>
          <a:rect l="0" t="0" r="0" b="0"/>
          <a:pathLst>
            <a:path>
              <a:moveTo>
                <a:pt x="0" y="20689"/>
              </a:moveTo>
              <a:lnTo>
                <a:pt x="444280" y="20689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sv-SE" sz="2800" kern="1200"/>
        </a:p>
      </dsp:txBody>
      <dsp:txXfrm rot="10800000">
        <a:off x="2280924" y="2365313"/>
        <a:ext cx="22214" cy="22214"/>
      </dsp:txXfrm>
    </dsp:sp>
    <dsp:sp modelId="{62503D3B-0237-4E87-89F6-58644DF37858}">
      <dsp:nvSpPr>
        <dsp:cNvPr id="0" name=""/>
        <dsp:cNvSpPr/>
      </dsp:nvSpPr>
      <dsp:spPr>
        <a:xfrm>
          <a:off x="643868" y="1343723"/>
          <a:ext cx="1472939" cy="1472939"/>
        </a:xfrm>
        <a:prstGeom prst="ellipse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100" b="1" kern="1200" dirty="0"/>
            <a:t>Ledarutveckling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v-SE" sz="1000" kern="1200" dirty="0"/>
            <a:t>SIF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v-SE" sz="1000" kern="1200" dirty="0"/>
            <a:t>Internutbildning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v-SE" sz="1000" kern="1200" dirty="0"/>
            <a:t>SISU</a:t>
          </a:r>
        </a:p>
      </dsp:txBody>
      <dsp:txXfrm>
        <a:off x="859575" y="1559430"/>
        <a:ext cx="1041525" cy="1041525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8D5F281-48A0-4927-BA60-721FC39C57FB}">
      <dsp:nvSpPr>
        <dsp:cNvPr id="0" name=""/>
        <dsp:cNvSpPr/>
      </dsp:nvSpPr>
      <dsp:spPr>
        <a:xfrm rot="5400000">
          <a:off x="-19642" y="86334"/>
          <a:ext cx="836197" cy="665875"/>
        </a:xfrm>
        <a:prstGeom prst="chevron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800" b="1" kern="1200" dirty="0"/>
            <a:t>FYSISKT</a:t>
          </a:r>
        </a:p>
      </dsp:txBody>
      <dsp:txXfrm rot="-5400000">
        <a:off x="65520" y="334111"/>
        <a:ext cx="665875" cy="170322"/>
      </dsp:txXfrm>
    </dsp:sp>
    <dsp:sp modelId="{40C750D9-1369-4847-8453-881227FB2759}">
      <dsp:nvSpPr>
        <dsp:cNvPr id="0" name=""/>
        <dsp:cNvSpPr/>
      </dsp:nvSpPr>
      <dsp:spPr>
        <a:xfrm rot="5400000">
          <a:off x="2820855" y="-1944373"/>
          <a:ext cx="543528" cy="443462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8232" tIns="6985" rIns="6985" bIns="6985" numCol="1" spcCol="1270" anchor="ctr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v-SE" sz="1100" kern="1200" dirty="0"/>
            <a:t>T ex styrka, smidighet, syreupptagning, biomekanik, balans</a:t>
          </a:r>
        </a:p>
      </dsp:txBody>
      <dsp:txXfrm rot="-5400000">
        <a:off x="875309" y="27706"/>
        <a:ext cx="4408088" cy="490462"/>
      </dsp:txXfrm>
    </dsp:sp>
    <dsp:sp modelId="{548D5E86-C161-4339-A934-A631A4A5F769}">
      <dsp:nvSpPr>
        <dsp:cNvPr id="0" name=""/>
        <dsp:cNvSpPr/>
      </dsp:nvSpPr>
      <dsp:spPr>
        <a:xfrm rot="5400000">
          <a:off x="-19642" y="823530"/>
          <a:ext cx="836197" cy="665875"/>
        </a:xfrm>
        <a:prstGeom prst="chevron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800" b="1" kern="1200" dirty="0"/>
            <a:t>LIVSSTIL</a:t>
          </a:r>
        </a:p>
      </dsp:txBody>
      <dsp:txXfrm rot="-5400000">
        <a:off x="65520" y="1071307"/>
        <a:ext cx="665875" cy="170322"/>
      </dsp:txXfrm>
    </dsp:sp>
    <dsp:sp modelId="{29E68B77-3734-42DF-929A-48AF3A6BF808}">
      <dsp:nvSpPr>
        <dsp:cNvPr id="0" name=""/>
        <dsp:cNvSpPr/>
      </dsp:nvSpPr>
      <dsp:spPr>
        <a:xfrm rot="5400000">
          <a:off x="2820855" y="-1207177"/>
          <a:ext cx="543528" cy="443462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8232" tIns="6985" rIns="6985" bIns="6985" numCol="1" spcCol="1270" anchor="ctr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v-SE" sz="1100" kern="1200" dirty="0"/>
            <a:t>T ex kost, sömn, studier, idrotter, alkohol</a:t>
          </a:r>
        </a:p>
      </dsp:txBody>
      <dsp:txXfrm rot="-5400000">
        <a:off x="875309" y="764902"/>
        <a:ext cx="4408088" cy="490462"/>
      </dsp:txXfrm>
    </dsp:sp>
    <dsp:sp modelId="{180E8961-2040-462E-8FD3-09DDEFB544CF}">
      <dsp:nvSpPr>
        <dsp:cNvPr id="0" name=""/>
        <dsp:cNvSpPr/>
      </dsp:nvSpPr>
      <dsp:spPr>
        <a:xfrm rot="5400000">
          <a:off x="-19642" y="1560727"/>
          <a:ext cx="836197" cy="665875"/>
        </a:xfrm>
        <a:prstGeom prst="chevron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800" b="1" kern="1200" dirty="0"/>
            <a:t>SOCIALT</a:t>
          </a:r>
        </a:p>
      </dsp:txBody>
      <dsp:txXfrm rot="-5400000">
        <a:off x="65520" y="1808504"/>
        <a:ext cx="665875" cy="170322"/>
      </dsp:txXfrm>
    </dsp:sp>
    <dsp:sp modelId="{A772591F-A244-4B60-82EA-60BA60BE8D0E}">
      <dsp:nvSpPr>
        <dsp:cNvPr id="0" name=""/>
        <dsp:cNvSpPr/>
      </dsp:nvSpPr>
      <dsp:spPr>
        <a:xfrm rot="5400000">
          <a:off x="2820855" y="-469980"/>
          <a:ext cx="543528" cy="443462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8232" tIns="6985" rIns="6985" bIns="6985" numCol="1" spcCol="1270" anchor="ctr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v-SE" sz="1100" kern="1200" dirty="0"/>
            <a:t>T ex roll i laget, samspel, kommunikation, vänner (i och utanför hockeyn)</a:t>
          </a:r>
        </a:p>
      </dsp:txBody>
      <dsp:txXfrm rot="-5400000">
        <a:off x="875309" y="1502099"/>
        <a:ext cx="4408088" cy="490462"/>
      </dsp:txXfrm>
    </dsp:sp>
    <dsp:sp modelId="{910EBF55-4D7A-4DBE-881B-DCE8933323AA}">
      <dsp:nvSpPr>
        <dsp:cNvPr id="0" name=""/>
        <dsp:cNvSpPr/>
      </dsp:nvSpPr>
      <dsp:spPr>
        <a:xfrm rot="5400000">
          <a:off x="-19642" y="2297923"/>
          <a:ext cx="836197" cy="665875"/>
        </a:xfrm>
        <a:prstGeom prst="chevron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800" b="1" kern="1200" dirty="0"/>
            <a:t>MENTALT</a:t>
          </a:r>
        </a:p>
      </dsp:txBody>
      <dsp:txXfrm rot="-5400000">
        <a:off x="65520" y="2545700"/>
        <a:ext cx="665875" cy="170322"/>
      </dsp:txXfrm>
    </dsp:sp>
    <dsp:sp modelId="{7FDBDDE9-99B2-48E4-AB58-7D5E178491AB}">
      <dsp:nvSpPr>
        <dsp:cNvPr id="0" name=""/>
        <dsp:cNvSpPr/>
      </dsp:nvSpPr>
      <dsp:spPr>
        <a:xfrm rot="5400000">
          <a:off x="2820855" y="267215"/>
          <a:ext cx="543528" cy="443462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8232" tIns="6985" rIns="6985" bIns="6985" numCol="1" spcCol="1270" anchor="ctr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v-SE" sz="1100" kern="1200" dirty="0"/>
            <a:t>T ex attityd, motivation, </a:t>
          </a:r>
          <a:r>
            <a:rPr lang="sv-SE" sz="1100" kern="1200" dirty="0" err="1"/>
            <a:t>nevositet</a:t>
          </a:r>
          <a:r>
            <a:rPr lang="sv-SE" sz="1100" kern="1200" dirty="0"/>
            <a:t>, koncentration, prestationsångest, stress</a:t>
          </a:r>
        </a:p>
      </dsp:txBody>
      <dsp:txXfrm rot="-5400000">
        <a:off x="875309" y="2239295"/>
        <a:ext cx="4408088" cy="490462"/>
      </dsp:txXfrm>
    </dsp:sp>
    <dsp:sp modelId="{76454797-ACD3-4109-994B-E29305595649}">
      <dsp:nvSpPr>
        <dsp:cNvPr id="0" name=""/>
        <dsp:cNvSpPr/>
      </dsp:nvSpPr>
      <dsp:spPr>
        <a:xfrm rot="5400000">
          <a:off x="-19642" y="3035119"/>
          <a:ext cx="836197" cy="665875"/>
        </a:xfrm>
        <a:prstGeom prst="chevron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800" b="1" kern="1200" dirty="0"/>
            <a:t>STRATEGISKT</a:t>
          </a:r>
        </a:p>
      </dsp:txBody>
      <dsp:txXfrm rot="-5400000">
        <a:off x="65520" y="3282896"/>
        <a:ext cx="665875" cy="170322"/>
      </dsp:txXfrm>
    </dsp:sp>
    <dsp:sp modelId="{766D5B96-7FAA-4DBA-B3F4-CFAF2CEA4D92}">
      <dsp:nvSpPr>
        <dsp:cNvPr id="0" name=""/>
        <dsp:cNvSpPr/>
      </dsp:nvSpPr>
      <dsp:spPr>
        <a:xfrm rot="5400000">
          <a:off x="2820855" y="1004412"/>
          <a:ext cx="543528" cy="443462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8232" tIns="6985" rIns="6985" bIns="6985" numCol="1" spcCol="1270" anchor="ctr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v-SE" sz="1100" kern="1200" dirty="0"/>
            <a:t>T ex taktik, kreativitet, spelförståelse, rollförståelse</a:t>
          </a:r>
        </a:p>
      </dsp:txBody>
      <dsp:txXfrm rot="-5400000">
        <a:off x="875309" y="2976492"/>
        <a:ext cx="4408088" cy="490462"/>
      </dsp:txXfrm>
    </dsp:sp>
    <dsp:sp modelId="{8AF9904D-FEC9-4A40-9C62-471868BB0F97}">
      <dsp:nvSpPr>
        <dsp:cNvPr id="0" name=""/>
        <dsp:cNvSpPr/>
      </dsp:nvSpPr>
      <dsp:spPr>
        <a:xfrm rot="5400000">
          <a:off x="-19642" y="3772316"/>
          <a:ext cx="836197" cy="665875"/>
        </a:xfrm>
        <a:prstGeom prst="chevron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800" b="1" kern="1200" dirty="0"/>
            <a:t>TEKNISKT</a:t>
          </a:r>
        </a:p>
      </dsp:txBody>
      <dsp:txXfrm rot="-5400000">
        <a:off x="65520" y="4020093"/>
        <a:ext cx="665875" cy="170322"/>
      </dsp:txXfrm>
    </dsp:sp>
    <dsp:sp modelId="{6CFDFB04-3BEF-4210-BCDC-D45C8D42B674}">
      <dsp:nvSpPr>
        <dsp:cNvPr id="0" name=""/>
        <dsp:cNvSpPr/>
      </dsp:nvSpPr>
      <dsp:spPr>
        <a:xfrm rot="5400000">
          <a:off x="2820855" y="1741345"/>
          <a:ext cx="543528" cy="443514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8232" tIns="6985" rIns="6985" bIns="6985" numCol="1" spcCol="1270" anchor="ctr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v-SE" sz="1100" kern="1200" dirty="0"/>
            <a:t>T ex skridskoåkning, skott/räddning, passningar, puckhantering</a:t>
          </a:r>
        </a:p>
      </dsp:txBody>
      <dsp:txXfrm rot="-5400000">
        <a:off x="875046" y="3713688"/>
        <a:ext cx="4408614" cy="490462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73C36B4-CA87-4FE4-966E-A2F48BDD20CF}">
      <dsp:nvSpPr>
        <dsp:cNvPr id="0" name=""/>
        <dsp:cNvSpPr/>
      </dsp:nvSpPr>
      <dsp:spPr>
        <a:xfrm>
          <a:off x="1628477" y="1443625"/>
          <a:ext cx="1108388" cy="110838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000" kern="1200" dirty="0"/>
            <a:t>Framgångsrikt</a:t>
          </a:r>
          <a:br>
            <a:rPr lang="sv-SE" sz="1000" kern="1200" dirty="0"/>
          </a:br>
          <a:r>
            <a:rPr lang="sv-SE" sz="1600" kern="1200" dirty="0"/>
            <a:t>ÖHU </a:t>
          </a:r>
          <a:br>
            <a:rPr lang="sv-SE" sz="1600" kern="1200" dirty="0"/>
          </a:br>
          <a:r>
            <a:rPr lang="sv-SE" sz="1600" kern="1200" dirty="0"/>
            <a:t>Team</a:t>
          </a:r>
          <a:endParaRPr lang="sv-SE" sz="1000" kern="1200" dirty="0"/>
        </a:p>
      </dsp:txBody>
      <dsp:txXfrm>
        <a:off x="1790797" y="1605945"/>
        <a:ext cx="783748" cy="783748"/>
      </dsp:txXfrm>
    </dsp:sp>
    <dsp:sp modelId="{EF55FF3C-0183-46AC-AD29-9AD6CD49EE8A}">
      <dsp:nvSpPr>
        <dsp:cNvPr id="0" name=""/>
        <dsp:cNvSpPr/>
      </dsp:nvSpPr>
      <dsp:spPr>
        <a:xfrm rot="16200000">
          <a:off x="2015923" y="1254025"/>
          <a:ext cx="333496" cy="45703"/>
        </a:xfrm>
        <a:custGeom>
          <a:avLst/>
          <a:gdLst/>
          <a:ahLst/>
          <a:cxnLst/>
          <a:rect l="0" t="0" r="0" b="0"/>
          <a:pathLst>
            <a:path>
              <a:moveTo>
                <a:pt x="0" y="22851"/>
              </a:moveTo>
              <a:lnTo>
                <a:pt x="333496" y="22851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sv-SE" sz="500" kern="1200"/>
        </a:p>
      </dsp:txBody>
      <dsp:txXfrm>
        <a:off x="2174334" y="1268540"/>
        <a:ext cx="16674" cy="16674"/>
      </dsp:txXfrm>
    </dsp:sp>
    <dsp:sp modelId="{8C6653CB-25BC-41DB-89EC-51318A945586}">
      <dsp:nvSpPr>
        <dsp:cNvPr id="0" name=""/>
        <dsp:cNvSpPr/>
      </dsp:nvSpPr>
      <dsp:spPr>
        <a:xfrm>
          <a:off x="1628477" y="1741"/>
          <a:ext cx="1108388" cy="1108388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900" kern="1200" dirty="0"/>
            <a:t>Team &amp; föräldrar</a:t>
          </a:r>
        </a:p>
        <a:p>
          <a:pPr marL="57150" lvl="1" indent="-57150" algn="l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v-SE" sz="700" kern="1200" dirty="0"/>
            <a:t>Värderingar</a:t>
          </a:r>
        </a:p>
        <a:p>
          <a:pPr marL="57150" lvl="1" indent="-57150" algn="l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v-SE" sz="700" kern="1200" dirty="0"/>
            <a:t>Rekrytering</a:t>
          </a:r>
        </a:p>
        <a:p>
          <a:pPr marL="57150" lvl="1" indent="-57150" algn="l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v-SE" sz="700" kern="1200" dirty="0"/>
            <a:t>Kommunikation</a:t>
          </a:r>
        </a:p>
      </dsp:txBody>
      <dsp:txXfrm>
        <a:off x="1790797" y="164061"/>
        <a:ext cx="783748" cy="783748"/>
      </dsp:txXfrm>
    </dsp:sp>
    <dsp:sp modelId="{2093200A-C6B5-4D5F-A3EF-6C6EEF88D91C}">
      <dsp:nvSpPr>
        <dsp:cNvPr id="0" name=""/>
        <dsp:cNvSpPr/>
      </dsp:nvSpPr>
      <dsp:spPr>
        <a:xfrm rot="20520000">
          <a:off x="2701580" y="1752184"/>
          <a:ext cx="333496" cy="45703"/>
        </a:xfrm>
        <a:custGeom>
          <a:avLst/>
          <a:gdLst/>
          <a:ahLst/>
          <a:cxnLst/>
          <a:rect l="0" t="0" r="0" b="0"/>
          <a:pathLst>
            <a:path>
              <a:moveTo>
                <a:pt x="0" y="22851"/>
              </a:moveTo>
              <a:lnTo>
                <a:pt x="333496" y="22851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sv-SE" sz="500" kern="1200"/>
        </a:p>
      </dsp:txBody>
      <dsp:txXfrm>
        <a:off x="2859991" y="1766698"/>
        <a:ext cx="16674" cy="16674"/>
      </dsp:txXfrm>
    </dsp:sp>
    <dsp:sp modelId="{3A60C5B2-FD74-43FD-B60D-6949B7CA9D4C}">
      <dsp:nvSpPr>
        <dsp:cNvPr id="0" name=""/>
        <dsp:cNvSpPr/>
      </dsp:nvSpPr>
      <dsp:spPr>
        <a:xfrm>
          <a:off x="2999791" y="998058"/>
          <a:ext cx="1108388" cy="1108388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900" kern="1200" dirty="0"/>
            <a:t>Ekonomi</a:t>
          </a:r>
        </a:p>
        <a:p>
          <a:pPr marL="57150" lvl="1" indent="-57150" algn="l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v-SE" sz="700" kern="1200" dirty="0"/>
            <a:t>Försäljning</a:t>
          </a:r>
        </a:p>
        <a:p>
          <a:pPr marL="57150" lvl="1" indent="-57150" algn="l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v-SE" sz="700" kern="1200" dirty="0"/>
            <a:t>Sponsring</a:t>
          </a:r>
        </a:p>
      </dsp:txBody>
      <dsp:txXfrm>
        <a:off x="3162111" y="1160378"/>
        <a:ext cx="783748" cy="783748"/>
      </dsp:txXfrm>
    </dsp:sp>
    <dsp:sp modelId="{2FD9F380-138D-48A3-93C2-D3B0D35BEFE0}">
      <dsp:nvSpPr>
        <dsp:cNvPr id="0" name=""/>
        <dsp:cNvSpPr/>
      </dsp:nvSpPr>
      <dsp:spPr>
        <a:xfrm rot="3240000">
          <a:off x="2439683" y="2558222"/>
          <a:ext cx="333496" cy="45703"/>
        </a:xfrm>
        <a:custGeom>
          <a:avLst/>
          <a:gdLst/>
          <a:ahLst/>
          <a:cxnLst/>
          <a:rect l="0" t="0" r="0" b="0"/>
          <a:pathLst>
            <a:path>
              <a:moveTo>
                <a:pt x="0" y="22851"/>
              </a:moveTo>
              <a:lnTo>
                <a:pt x="333496" y="22851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sv-SE" sz="500" kern="1200"/>
        </a:p>
      </dsp:txBody>
      <dsp:txXfrm>
        <a:off x="2598093" y="2572736"/>
        <a:ext cx="16674" cy="16674"/>
      </dsp:txXfrm>
    </dsp:sp>
    <dsp:sp modelId="{B8ED5FF9-1EC9-4595-8A10-5534EC18F19B}">
      <dsp:nvSpPr>
        <dsp:cNvPr id="0" name=""/>
        <dsp:cNvSpPr/>
      </dsp:nvSpPr>
      <dsp:spPr>
        <a:xfrm>
          <a:off x="2475996" y="2610134"/>
          <a:ext cx="1108388" cy="1108388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900" kern="1200" dirty="0"/>
            <a:t>Material</a:t>
          </a:r>
        </a:p>
        <a:p>
          <a:pPr marL="57150" lvl="1" indent="-57150" algn="l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v-SE" sz="700" kern="1200" dirty="0"/>
            <a:t>Kunskap</a:t>
          </a:r>
        </a:p>
        <a:p>
          <a:pPr marL="57150" lvl="1" indent="-57150" algn="l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v-SE" sz="700" kern="1200" dirty="0"/>
            <a:t>Roll</a:t>
          </a:r>
        </a:p>
      </dsp:txBody>
      <dsp:txXfrm>
        <a:off x="2638316" y="2772454"/>
        <a:ext cx="783748" cy="783748"/>
      </dsp:txXfrm>
    </dsp:sp>
    <dsp:sp modelId="{4BB66C02-81C2-4BE6-923A-999012556C24}">
      <dsp:nvSpPr>
        <dsp:cNvPr id="0" name=""/>
        <dsp:cNvSpPr/>
      </dsp:nvSpPr>
      <dsp:spPr>
        <a:xfrm rot="7560000">
          <a:off x="1592164" y="2558222"/>
          <a:ext cx="333496" cy="45703"/>
        </a:xfrm>
        <a:custGeom>
          <a:avLst/>
          <a:gdLst/>
          <a:ahLst/>
          <a:cxnLst/>
          <a:rect l="0" t="0" r="0" b="0"/>
          <a:pathLst>
            <a:path>
              <a:moveTo>
                <a:pt x="0" y="22851"/>
              </a:moveTo>
              <a:lnTo>
                <a:pt x="333496" y="22851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sv-SE" sz="500" kern="1200"/>
        </a:p>
      </dsp:txBody>
      <dsp:txXfrm rot="10800000">
        <a:off x="1750575" y="2572736"/>
        <a:ext cx="16674" cy="16674"/>
      </dsp:txXfrm>
    </dsp:sp>
    <dsp:sp modelId="{FA28005A-CFD0-4376-AB5C-F669DCFBBBE2}">
      <dsp:nvSpPr>
        <dsp:cNvPr id="0" name=""/>
        <dsp:cNvSpPr/>
      </dsp:nvSpPr>
      <dsp:spPr>
        <a:xfrm>
          <a:off x="780959" y="2610134"/>
          <a:ext cx="1108388" cy="1108388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900" kern="1200" dirty="0"/>
            <a:t>Spelarutveckling</a:t>
          </a:r>
        </a:p>
        <a:p>
          <a:pPr marL="57150" lvl="1" indent="-57150" algn="l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v-SE" sz="700" kern="1200" dirty="0"/>
            <a:t>SIF fokus</a:t>
          </a:r>
        </a:p>
        <a:p>
          <a:pPr marL="57150" lvl="1" indent="-57150" algn="l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v-SE" sz="700" kern="1200" dirty="0"/>
            <a:t>ÖHU fokus</a:t>
          </a:r>
        </a:p>
      </dsp:txBody>
      <dsp:txXfrm>
        <a:off x="943279" y="2772454"/>
        <a:ext cx="783748" cy="783748"/>
      </dsp:txXfrm>
    </dsp:sp>
    <dsp:sp modelId="{4CAEF3FA-27B9-4FD7-BD47-880C20428FE2}">
      <dsp:nvSpPr>
        <dsp:cNvPr id="0" name=""/>
        <dsp:cNvSpPr/>
      </dsp:nvSpPr>
      <dsp:spPr>
        <a:xfrm rot="11880000">
          <a:off x="1330267" y="1752184"/>
          <a:ext cx="333496" cy="45703"/>
        </a:xfrm>
        <a:custGeom>
          <a:avLst/>
          <a:gdLst/>
          <a:ahLst/>
          <a:cxnLst/>
          <a:rect l="0" t="0" r="0" b="0"/>
          <a:pathLst>
            <a:path>
              <a:moveTo>
                <a:pt x="0" y="22851"/>
              </a:moveTo>
              <a:lnTo>
                <a:pt x="333496" y="22851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sv-SE" sz="500" kern="1200"/>
        </a:p>
      </dsp:txBody>
      <dsp:txXfrm rot="10800000">
        <a:off x="1488677" y="1766698"/>
        <a:ext cx="16674" cy="16674"/>
      </dsp:txXfrm>
    </dsp:sp>
    <dsp:sp modelId="{BB971736-E9D3-4CDF-9D82-0FEDA11AD326}">
      <dsp:nvSpPr>
        <dsp:cNvPr id="0" name=""/>
        <dsp:cNvSpPr/>
      </dsp:nvSpPr>
      <dsp:spPr>
        <a:xfrm>
          <a:off x="257164" y="998058"/>
          <a:ext cx="1108388" cy="1108388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900" kern="1200" dirty="0"/>
            <a:t>Ledarutveckling</a:t>
          </a:r>
        </a:p>
        <a:p>
          <a:pPr marL="57150" lvl="1" indent="-57150" algn="l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v-SE" sz="700" kern="1200" dirty="0"/>
            <a:t>SIF</a:t>
          </a:r>
        </a:p>
        <a:p>
          <a:pPr marL="57150" lvl="1" indent="-57150" algn="l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v-SE" sz="700" kern="1200" dirty="0"/>
            <a:t>Internutbildning</a:t>
          </a:r>
        </a:p>
        <a:p>
          <a:pPr marL="57150" lvl="1" indent="-57150" algn="l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v-SE" sz="700" kern="1200" dirty="0"/>
            <a:t>SISU</a:t>
          </a:r>
        </a:p>
      </dsp:txBody>
      <dsp:txXfrm>
        <a:off x="419484" y="1160378"/>
        <a:ext cx="783748" cy="78374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65F861-A427-45C7-A00F-DA796376F540}" type="datetimeFigureOut">
              <a:rPr lang="sv-SE" smtClean="0"/>
              <a:t>2021-12-22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961027-E812-4C1F-98AB-9664EB721D2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862436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961027-E812-4C1F-98AB-9664EB721D24}" type="slidenum">
              <a:rPr lang="sv-SE" smtClean="0"/>
              <a:t>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173032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961027-E812-4C1F-98AB-9664EB721D24}" type="slidenum">
              <a:rPr lang="sv-SE" smtClean="0"/>
              <a:t>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190283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961027-E812-4C1F-98AB-9664EB721D24}" type="slidenum">
              <a:rPr lang="sv-SE" smtClean="0"/>
              <a:t>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713085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961027-E812-4C1F-98AB-9664EB721D24}" type="slidenum">
              <a:rPr lang="sv-SE" smtClean="0"/>
              <a:t>9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760960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961027-E812-4C1F-98AB-9664EB721D24}" type="slidenum">
              <a:rPr lang="sv-SE" smtClean="0"/>
              <a:t>10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5527626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961027-E812-4C1F-98AB-9664EB721D24}" type="slidenum">
              <a:rPr lang="sv-SE" smtClean="0"/>
              <a:t>11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484519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0C04E35-4F2D-44F0-A034-0FC7347EE23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5C2A685B-0969-4281-8294-63A0B8260B5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E97F9B64-8E7D-4324-B9FD-45652FE09A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50F31-1288-461B-9CC6-C835C18B8F68}" type="datetimeFigureOut">
              <a:rPr lang="sv-SE" smtClean="0"/>
              <a:t>2021-12-22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118A6053-0D03-48AF-B855-0285751D26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9C309A86-9D4A-45F6-B593-E157873560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381CF-654D-46E4-A197-00C25B4F0AA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320501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1AE2005-FDFC-4811-A0AE-22035A6495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381F470D-D4F3-4979-A98F-BE17EDB8646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D93E4220-C8B3-4A02-9CEA-8F8BFCFAA0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50F31-1288-461B-9CC6-C835C18B8F68}" type="datetimeFigureOut">
              <a:rPr lang="sv-SE" smtClean="0"/>
              <a:t>2021-12-22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CFB6ACD0-B77D-46F8-A5B7-4193BD5325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4D9F01AB-3794-4C6F-BFB1-39AB0CBA1E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381CF-654D-46E4-A197-00C25B4F0AA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19647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04B93494-6D23-40D9-9A69-188EF73E473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7AD3C0D1-6250-4D0B-99B6-9D9A3BFE4C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3AD37883-4F55-4A38-8957-2A73170BCB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50F31-1288-461B-9CC6-C835C18B8F68}" type="datetimeFigureOut">
              <a:rPr lang="sv-SE" smtClean="0"/>
              <a:t>2021-12-22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9C80BA7B-8AE4-4C72-8331-2F802ED656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A146D82E-561B-4E4C-93EF-97922B7FD0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381CF-654D-46E4-A197-00C25B4F0AA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144233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Rubrik och text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>
            <a:extLst>
              <a:ext uri="{FF2B5EF4-FFF2-40B4-BE49-F238E27FC236}">
                <a16:creationId xmlns:a16="http://schemas.microsoft.com/office/drawing/2014/main" id="{1B7D7B37-5895-461F-BD4C-DD523E2D669D}"/>
              </a:ext>
            </a:extLst>
          </p:cNvPr>
          <p:cNvSpPr/>
          <p:nvPr/>
        </p:nvSpPr>
        <p:spPr>
          <a:xfrm>
            <a:off x="478367" y="882651"/>
            <a:ext cx="10538884" cy="501861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sv-SE" sz="2400"/>
          </a:p>
        </p:txBody>
      </p:sp>
      <p:sp>
        <p:nvSpPr>
          <p:cNvPr id="5" name="Rektangel 4">
            <a:extLst>
              <a:ext uri="{FF2B5EF4-FFF2-40B4-BE49-F238E27FC236}">
                <a16:creationId xmlns:a16="http://schemas.microsoft.com/office/drawing/2014/main" id="{C4373C66-44DD-4689-84B3-094ECC1A4F16}"/>
              </a:ext>
            </a:extLst>
          </p:cNvPr>
          <p:cNvSpPr/>
          <p:nvPr/>
        </p:nvSpPr>
        <p:spPr>
          <a:xfrm>
            <a:off x="478367" y="882651"/>
            <a:ext cx="10538884" cy="501861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sv-SE" sz="2400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79192" y="93500"/>
            <a:ext cx="10538721" cy="685671"/>
          </a:xfrm>
        </p:spPr>
        <p:txBody>
          <a:bodyPr>
            <a:normAutofit/>
          </a:bodyPr>
          <a:lstStyle>
            <a:lvl1pPr>
              <a:defRPr sz="3200">
                <a:solidFill>
                  <a:schemeClr val="accent3"/>
                </a:solidFill>
              </a:defRPr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9" name="Platshållare för text 8"/>
          <p:cNvSpPr>
            <a:spLocks noGrp="1"/>
          </p:cNvSpPr>
          <p:nvPr>
            <p:ph type="body" sz="quarter" idx="10"/>
          </p:nvPr>
        </p:nvSpPr>
        <p:spPr>
          <a:xfrm>
            <a:off x="986368" y="1375835"/>
            <a:ext cx="9374717" cy="3953933"/>
          </a:xfrm>
        </p:spPr>
        <p:txBody>
          <a:bodyPr/>
          <a:lstStyle>
            <a:lvl1pPr marL="0" indent="0">
              <a:buNone/>
              <a:defRPr/>
            </a:lvl1pPr>
            <a:lvl2pPr marL="609570" indent="0">
              <a:buNone/>
              <a:defRPr/>
            </a:lvl2pPr>
            <a:lvl3pPr marL="1219140" indent="0">
              <a:buNone/>
              <a:defRPr/>
            </a:lvl3pPr>
            <a:lvl4pPr marL="1828709" indent="0">
              <a:buNone/>
              <a:defRPr/>
            </a:lvl4pPr>
            <a:lvl5pPr marL="2438278" indent="0">
              <a:buNone/>
              <a:defRPr/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32581611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70980D0-93F0-4134-A2F5-0B6DFE9035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4D5D8337-69FF-481D-BECF-D41CC2684E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D324DFDD-6DE6-44D3-B124-D72A007BBC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50F31-1288-461B-9CC6-C835C18B8F68}" type="datetimeFigureOut">
              <a:rPr lang="sv-SE" smtClean="0"/>
              <a:t>2021-12-22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D992C349-30AA-4793-98B6-043167FF7B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C4188543-FE7D-4552-8B0E-8ECA24E157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381CF-654D-46E4-A197-00C25B4F0AA3}" type="slidenum">
              <a:rPr lang="sv-SE" smtClean="0"/>
              <a:t>‹#›</a:t>
            </a:fld>
            <a:endParaRPr lang="sv-SE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559347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22E8E51-D019-4D36-B201-47EFB8B562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649D4932-3BCD-4403-9743-43C5ABB073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56CA13C8-209E-41B4-A4D6-B340D9BD17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50F31-1288-461B-9CC6-C835C18B8F68}" type="datetimeFigureOut">
              <a:rPr lang="sv-SE" smtClean="0"/>
              <a:t>2021-12-22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C878F00C-257E-4AD3-AE3A-C69818B4CF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3657E286-7C02-416C-8D58-C2B09817BA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381CF-654D-46E4-A197-00C25B4F0AA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843424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84BA357-96DA-438C-9728-09879FBD18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815FF273-0BA0-4215-8813-AAA2C517ECB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ABAAF9D5-038D-4631-A72C-E6E74FBCBD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D15F1D50-0745-4206-A785-7DA1CD9252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50F31-1288-461B-9CC6-C835C18B8F68}" type="datetimeFigureOut">
              <a:rPr lang="sv-SE" smtClean="0"/>
              <a:t>2021-12-22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3A3B9CC0-7F90-4DE2-BCD2-6AC43E5B2E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7CC2EDE5-FA53-4CF5-BC12-770A71F73A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381CF-654D-46E4-A197-00C25B4F0AA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706230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6B2DAFC-B463-4963-8D51-6438F4626D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4170896F-E233-4BA2-9C7D-6D02C38207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3DC67C41-1B9A-4F2B-8C85-AB2B56DB51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32941641-0BE5-4021-86C9-A7E094F4DDB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03BCB7D9-581D-4BB9-BA41-41F04FF704A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94363FE0-F9B8-428F-9277-72D4BE3AD7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50F31-1288-461B-9CC6-C835C18B8F68}" type="datetimeFigureOut">
              <a:rPr lang="sv-SE" smtClean="0"/>
              <a:t>2021-12-22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D4FE3770-7075-40B1-8086-70237DCBDA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46F2B526-663E-4DF3-94CC-5A4225955A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381CF-654D-46E4-A197-00C25B4F0AA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961716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E080B1C-AD79-4AD5-9A19-37F1A80BB1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665F33C6-3D02-4433-8E9C-ADE360F4D7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50F31-1288-461B-9CC6-C835C18B8F68}" type="datetimeFigureOut">
              <a:rPr lang="sv-SE" smtClean="0"/>
              <a:t>2021-12-22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F693FEE8-0B94-48EA-9B3A-8B358B3EAC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3A3B4BB3-C218-4ECE-972C-2E43087663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381CF-654D-46E4-A197-00C25B4F0AA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941539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3C019C92-0CEC-4C2F-B482-01275F2D10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50F31-1288-461B-9CC6-C835C18B8F68}" type="datetimeFigureOut">
              <a:rPr lang="sv-SE" smtClean="0"/>
              <a:t>2021-12-22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EC659740-A315-40E7-B0F9-B31826D877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EC82F83D-5665-41BF-997C-BD302B339D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381CF-654D-46E4-A197-00C25B4F0AA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030795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6AF51C3-BCC3-429E-B456-418DCBCF8F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21B92A1-90F4-46DA-8CB6-34136F74CC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F235EEA2-A6BD-4E14-8E9C-81E2A06A047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E4F6AC03-2B14-442F-BBF5-6BA88DAE6E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50F31-1288-461B-9CC6-C835C18B8F68}" type="datetimeFigureOut">
              <a:rPr lang="sv-SE" smtClean="0"/>
              <a:t>2021-12-22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202E734E-0A15-49FA-A67F-6A032D1E27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B2843AC9-FD7D-44CA-A515-93C2ADD37A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381CF-654D-46E4-A197-00C25B4F0AA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643937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D1367E0-6371-4A37-AE26-FCC9950A2F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4A60C19B-15CF-4D83-A37D-5EFDAC313BE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121F57BA-C33B-4F82-BCBE-95BC99D54B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5CF8D156-335E-4CCD-BAB5-4C98C6C59F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50F31-1288-461B-9CC6-C835C18B8F68}" type="datetimeFigureOut">
              <a:rPr lang="sv-SE" smtClean="0"/>
              <a:t>2021-12-22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F7AA1A17-0B53-4910-995C-009FBED958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B8BC4E12-4767-42C7-B529-65DA5BFF63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381CF-654D-46E4-A197-00C25B4F0AA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79155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03EB921C-34FE-4EF9-9C78-60FFFBE86F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6AA355FE-83C2-4AC6-9230-F904A3F90C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8ED7B0F7-2D5C-49C8-ABB3-908A7A9EFE6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950F31-1288-461B-9CC6-C835C18B8F68}" type="datetimeFigureOut">
              <a:rPr lang="sv-SE" smtClean="0"/>
              <a:t>2021-12-22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A9EBAFB7-5E65-44F5-A1F9-70FB7D23DDD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0A6E58FA-A360-4914-B48B-610FACC4E91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B381CF-654D-46E4-A197-00C25B4F0AA3}" type="slidenum">
              <a:rPr lang="sv-SE" smtClean="0"/>
              <a:t>‹#›</a:t>
            </a:fld>
            <a:endParaRPr lang="sv-SE"/>
          </a:p>
        </p:txBody>
      </p:sp>
      <p:pic>
        <p:nvPicPr>
          <p:cNvPr id="8" name="Bildobjekt 7" descr="En bild som visar text, tecken, stopp, utomhus&#10;&#10;Automatiskt genererad beskrivning">
            <a:extLst>
              <a:ext uri="{FF2B5EF4-FFF2-40B4-BE49-F238E27FC236}">
                <a16:creationId xmlns:a16="http://schemas.microsoft.com/office/drawing/2014/main" id="{E44CD49E-7F5E-4718-8ADA-AE8702528AC5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53800" y="5951364"/>
            <a:ext cx="630328" cy="809971"/>
          </a:xfrm>
          <a:prstGeom prst="rect">
            <a:avLst/>
          </a:prstGeom>
        </p:spPr>
      </p:pic>
    </p:spTree>
    <p:custDataLst>
      <p:tags r:id="rId14"/>
    </p:custDataLst>
    <p:extLst>
      <p:ext uri="{BB962C8B-B14F-4D97-AF65-F5344CB8AC3E}">
        <p14:creationId xmlns:p14="http://schemas.microsoft.com/office/powerpoint/2010/main" val="372358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4.xml"/></Relationships>
</file>

<file path=ppt/slides/_rels/slide10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3.xml"/><Relationship Id="rId3" Type="http://schemas.openxmlformats.org/officeDocument/2006/relationships/notesSlide" Target="../notesSlides/notesSlide5.xml"/><Relationship Id="rId7" Type="http://schemas.openxmlformats.org/officeDocument/2006/relationships/diagramColors" Target="../diagrams/colors13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13.xml"/><Relationship Id="rId6" Type="http://schemas.openxmlformats.org/officeDocument/2006/relationships/diagramQuickStyle" Target="../diagrams/quickStyle13.xml"/><Relationship Id="rId5" Type="http://schemas.openxmlformats.org/officeDocument/2006/relationships/diagramLayout" Target="../diagrams/layout13.xml"/><Relationship Id="rId4" Type="http://schemas.openxmlformats.org/officeDocument/2006/relationships/diagramData" Target="../diagrams/data13.xml"/></Relationships>
</file>

<file path=ppt/slides/_rels/slide1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4.xml"/><Relationship Id="rId3" Type="http://schemas.openxmlformats.org/officeDocument/2006/relationships/notesSlide" Target="../notesSlides/notesSlide6.xml"/><Relationship Id="rId7" Type="http://schemas.openxmlformats.org/officeDocument/2006/relationships/diagramColors" Target="../diagrams/colors14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14.xml"/><Relationship Id="rId6" Type="http://schemas.openxmlformats.org/officeDocument/2006/relationships/diagramQuickStyle" Target="../diagrams/quickStyle14.xml"/><Relationship Id="rId5" Type="http://schemas.openxmlformats.org/officeDocument/2006/relationships/diagramLayout" Target="../diagrams/layout14.xml"/><Relationship Id="rId4" Type="http://schemas.openxmlformats.org/officeDocument/2006/relationships/diagramData" Target="../diagrams/data1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13" Type="http://schemas.microsoft.com/office/2007/relationships/diagramDrawing" Target="../diagrams/drawing3.xml"/><Relationship Id="rId3" Type="http://schemas.openxmlformats.org/officeDocument/2006/relationships/notesSlide" Target="../notesSlides/notesSlide1.xml"/><Relationship Id="rId7" Type="http://schemas.openxmlformats.org/officeDocument/2006/relationships/diagramColors" Target="../diagrams/colors2.xml"/><Relationship Id="rId12" Type="http://schemas.openxmlformats.org/officeDocument/2006/relationships/diagramColors" Target="../diagrams/colors3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6.xml"/><Relationship Id="rId6" Type="http://schemas.openxmlformats.org/officeDocument/2006/relationships/diagramQuickStyle" Target="../diagrams/quickStyle2.xml"/><Relationship Id="rId11" Type="http://schemas.openxmlformats.org/officeDocument/2006/relationships/diagramQuickStyle" Target="../diagrams/quickStyle3.xml"/><Relationship Id="rId5" Type="http://schemas.openxmlformats.org/officeDocument/2006/relationships/diagramLayout" Target="../diagrams/layout2.xml"/><Relationship Id="rId10" Type="http://schemas.openxmlformats.org/officeDocument/2006/relationships/diagramLayout" Target="../diagrams/layout3.xml"/><Relationship Id="rId4" Type="http://schemas.openxmlformats.org/officeDocument/2006/relationships/diagramData" Target="../diagrams/data2.xml"/><Relationship Id="rId9" Type="http://schemas.openxmlformats.org/officeDocument/2006/relationships/diagramData" Target="../diagrams/data3.xml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.xml"/><Relationship Id="rId13" Type="http://schemas.microsoft.com/office/2007/relationships/diagramDrawing" Target="../diagrams/drawing5.xml"/><Relationship Id="rId3" Type="http://schemas.openxmlformats.org/officeDocument/2006/relationships/notesSlide" Target="../notesSlides/notesSlide2.xml"/><Relationship Id="rId7" Type="http://schemas.openxmlformats.org/officeDocument/2006/relationships/diagramColors" Target="../diagrams/colors4.xml"/><Relationship Id="rId12" Type="http://schemas.openxmlformats.org/officeDocument/2006/relationships/diagramColors" Target="../diagrams/colors5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7.xml"/><Relationship Id="rId6" Type="http://schemas.openxmlformats.org/officeDocument/2006/relationships/diagramQuickStyle" Target="../diagrams/quickStyle4.xml"/><Relationship Id="rId11" Type="http://schemas.openxmlformats.org/officeDocument/2006/relationships/diagramQuickStyle" Target="../diagrams/quickStyle5.xml"/><Relationship Id="rId5" Type="http://schemas.openxmlformats.org/officeDocument/2006/relationships/diagramLayout" Target="../diagrams/layout4.xml"/><Relationship Id="rId10" Type="http://schemas.openxmlformats.org/officeDocument/2006/relationships/diagramLayout" Target="../diagrams/layout5.xml"/><Relationship Id="rId4" Type="http://schemas.openxmlformats.org/officeDocument/2006/relationships/diagramData" Target="../diagrams/data4.xml"/><Relationship Id="rId9" Type="http://schemas.openxmlformats.org/officeDocument/2006/relationships/diagramData" Target="../diagrams/data5.xml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6.xml"/><Relationship Id="rId3" Type="http://schemas.openxmlformats.org/officeDocument/2006/relationships/notesSlide" Target="../notesSlides/notesSlide3.xml"/><Relationship Id="rId7" Type="http://schemas.openxmlformats.org/officeDocument/2006/relationships/diagramColors" Target="../diagrams/colors6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8.xml"/><Relationship Id="rId6" Type="http://schemas.openxmlformats.org/officeDocument/2006/relationships/diagramQuickStyle" Target="../diagrams/quickStyle6.xml"/><Relationship Id="rId5" Type="http://schemas.openxmlformats.org/officeDocument/2006/relationships/diagramLayout" Target="../diagrams/layout6.xml"/><Relationship Id="rId4" Type="http://schemas.openxmlformats.org/officeDocument/2006/relationships/diagramData" Target="../diagrams/data6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8.xml"/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12" Type="http://schemas.microsoft.com/office/2007/relationships/diagramDrawing" Target="../diagrams/drawing8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9.xml"/><Relationship Id="rId6" Type="http://schemas.openxmlformats.org/officeDocument/2006/relationships/diagramColors" Target="../diagrams/colors7.xml"/><Relationship Id="rId11" Type="http://schemas.openxmlformats.org/officeDocument/2006/relationships/diagramColors" Target="../diagrams/colors8.xml"/><Relationship Id="rId5" Type="http://schemas.openxmlformats.org/officeDocument/2006/relationships/diagramQuickStyle" Target="../diagrams/quickStyle7.xml"/><Relationship Id="rId10" Type="http://schemas.openxmlformats.org/officeDocument/2006/relationships/diagramQuickStyle" Target="../diagrams/quickStyle8.xml"/><Relationship Id="rId4" Type="http://schemas.openxmlformats.org/officeDocument/2006/relationships/diagramLayout" Target="../diagrams/layout7.xml"/><Relationship Id="rId9" Type="http://schemas.openxmlformats.org/officeDocument/2006/relationships/diagramLayout" Target="../diagrams/layout8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10.xml"/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12" Type="http://schemas.microsoft.com/office/2007/relationships/diagramDrawing" Target="../diagrams/drawing10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10.xml"/><Relationship Id="rId6" Type="http://schemas.openxmlformats.org/officeDocument/2006/relationships/diagramColors" Target="../diagrams/colors9.xml"/><Relationship Id="rId11" Type="http://schemas.openxmlformats.org/officeDocument/2006/relationships/diagramColors" Target="../diagrams/colors10.xml"/><Relationship Id="rId5" Type="http://schemas.openxmlformats.org/officeDocument/2006/relationships/diagramQuickStyle" Target="../diagrams/quickStyle9.xml"/><Relationship Id="rId10" Type="http://schemas.openxmlformats.org/officeDocument/2006/relationships/diagramQuickStyle" Target="../diagrams/quickStyle10.xml"/><Relationship Id="rId4" Type="http://schemas.openxmlformats.org/officeDocument/2006/relationships/diagramLayout" Target="../diagrams/layout9.xml"/><Relationship Id="rId9" Type="http://schemas.openxmlformats.org/officeDocument/2006/relationships/diagramLayout" Target="../diagrams/layout10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Data" Target="../diagrams/data11.xml"/><Relationship Id="rId7" Type="http://schemas.microsoft.com/office/2007/relationships/diagramDrawing" Target="../diagrams/drawing11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11.xml"/><Relationship Id="rId6" Type="http://schemas.openxmlformats.org/officeDocument/2006/relationships/diagramColors" Target="../diagrams/colors11.xml"/><Relationship Id="rId5" Type="http://schemas.openxmlformats.org/officeDocument/2006/relationships/diagramQuickStyle" Target="../diagrams/quickStyle11.xml"/><Relationship Id="rId4" Type="http://schemas.openxmlformats.org/officeDocument/2006/relationships/diagramLayout" Target="../diagrams/layout11.xml"/></Relationships>
</file>

<file path=ppt/slides/_rels/slide9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2.xml"/><Relationship Id="rId3" Type="http://schemas.openxmlformats.org/officeDocument/2006/relationships/notesSlide" Target="../notesSlides/notesSlide4.xml"/><Relationship Id="rId7" Type="http://schemas.openxmlformats.org/officeDocument/2006/relationships/diagramColors" Target="../diagrams/colors12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12.xml"/><Relationship Id="rId6" Type="http://schemas.openxmlformats.org/officeDocument/2006/relationships/diagramQuickStyle" Target="../diagrams/quickStyle12.xml"/><Relationship Id="rId5" Type="http://schemas.openxmlformats.org/officeDocument/2006/relationships/diagramLayout" Target="../diagrams/layout12.xml"/><Relationship Id="rId4" Type="http://schemas.openxmlformats.org/officeDocument/2006/relationships/diagramData" Target="../diagrams/data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6" name="Rectangle 25">
            <a:extLst>
              <a:ext uri="{FF2B5EF4-FFF2-40B4-BE49-F238E27FC236}">
                <a16:creationId xmlns:a16="http://schemas.microsoft.com/office/drawing/2014/main" id="{3E443FD7-A66B-4AA0-872D-B088B9BC5F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FAEA2EA7-928A-44C7-9591-0FA3D54ED9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1384" y="851517"/>
            <a:ext cx="5531177" cy="2991416"/>
          </a:xfrm>
        </p:spPr>
        <p:txBody>
          <a:bodyPr anchor="b">
            <a:normAutofit/>
          </a:bodyPr>
          <a:lstStyle/>
          <a:p>
            <a:pPr algn="l"/>
            <a:r>
              <a:rPr lang="sv-SE" sz="4000" b="1" dirty="0">
                <a:latin typeface="+mn-lt"/>
              </a:rPr>
              <a:t>Strategi – Taktik – Teknik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B72CE1BD-5768-4FB7-982A-0FCD1F9457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01384" y="3842932"/>
            <a:ext cx="4459827" cy="2163551"/>
          </a:xfrm>
        </p:spPr>
        <p:txBody>
          <a:bodyPr anchor="t">
            <a:normAutofit/>
          </a:bodyPr>
          <a:lstStyle/>
          <a:p>
            <a:pPr algn="l"/>
            <a:r>
              <a:rPr lang="sv-SE" dirty="0"/>
              <a:t>Föreningsgemensamma planer och aktiviteter</a:t>
            </a:r>
          </a:p>
          <a:p>
            <a:pPr algn="l"/>
            <a:endParaRPr lang="sv-SE" dirty="0"/>
          </a:p>
        </p:txBody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C04BE0EF-3561-49B4-9A29-F283168A91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10370" y="851518"/>
            <a:ext cx="6184806" cy="5154967"/>
          </a:xfrm>
          <a:custGeom>
            <a:avLst/>
            <a:gdLst>
              <a:gd name="connsiteX0" fmla="*/ 363179 w 6184806"/>
              <a:gd name="connsiteY0" fmla="*/ 3125191 h 5154967"/>
              <a:gd name="connsiteX1" fmla="*/ 898270 w 6184806"/>
              <a:gd name="connsiteY1" fmla="*/ 3125191 h 5154967"/>
              <a:gd name="connsiteX2" fmla="*/ 980326 w 6184806"/>
              <a:gd name="connsiteY2" fmla="*/ 3173551 h 5154967"/>
              <a:gd name="connsiteX3" fmla="*/ 1248448 w 6184806"/>
              <a:gd name="connsiteY3" fmla="*/ 3635277 h 5154967"/>
              <a:gd name="connsiteX4" fmla="*/ 1248448 w 6184806"/>
              <a:gd name="connsiteY4" fmla="*/ 3729695 h 5154967"/>
              <a:gd name="connsiteX5" fmla="*/ 980326 w 6184806"/>
              <a:gd name="connsiteY5" fmla="*/ 4191421 h 5154967"/>
              <a:gd name="connsiteX6" fmla="*/ 898270 w 6184806"/>
              <a:gd name="connsiteY6" fmla="*/ 4239781 h 5154967"/>
              <a:gd name="connsiteX7" fmla="*/ 363179 w 6184806"/>
              <a:gd name="connsiteY7" fmla="*/ 4239781 h 5154967"/>
              <a:gd name="connsiteX8" fmla="*/ 279969 w 6184806"/>
              <a:gd name="connsiteY8" fmla="*/ 4191421 h 5154967"/>
              <a:gd name="connsiteX9" fmla="*/ 13002 w 6184806"/>
              <a:gd name="connsiteY9" fmla="*/ 3729695 h 5154967"/>
              <a:gd name="connsiteX10" fmla="*/ 13002 w 6184806"/>
              <a:gd name="connsiteY10" fmla="*/ 3635277 h 5154967"/>
              <a:gd name="connsiteX11" fmla="*/ 279969 w 6184806"/>
              <a:gd name="connsiteY11" fmla="*/ 3173551 h 5154967"/>
              <a:gd name="connsiteX12" fmla="*/ 363179 w 6184806"/>
              <a:gd name="connsiteY12" fmla="*/ 3125191 h 5154967"/>
              <a:gd name="connsiteX13" fmla="*/ 2489721 w 6184806"/>
              <a:gd name="connsiteY13" fmla="*/ 570035 h 5154967"/>
              <a:gd name="connsiteX14" fmla="*/ 2764862 w 6184806"/>
              <a:gd name="connsiteY14" fmla="*/ 570035 h 5154967"/>
              <a:gd name="connsiteX15" fmla="*/ 2796959 w 6184806"/>
              <a:gd name="connsiteY15" fmla="*/ 570035 h 5154967"/>
              <a:gd name="connsiteX16" fmla="*/ 2827587 w 6184806"/>
              <a:gd name="connsiteY16" fmla="*/ 622777 h 5154967"/>
              <a:gd name="connsiteX17" fmla="*/ 2977604 w 6184806"/>
              <a:gd name="connsiteY17" fmla="*/ 881117 h 5154967"/>
              <a:gd name="connsiteX18" fmla="*/ 2977604 w 6184806"/>
              <a:gd name="connsiteY18" fmla="*/ 1025720 h 5154967"/>
              <a:gd name="connsiteX19" fmla="*/ 2566968 w 6184806"/>
              <a:gd name="connsiteY19" fmla="*/ 1732863 h 5154967"/>
              <a:gd name="connsiteX20" fmla="*/ 2441299 w 6184806"/>
              <a:gd name="connsiteY20" fmla="*/ 1806927 h 5154967"/>
              <a:gd name="connsiteX21" fmla="*/ 1621798 w 6184806"/>
              <a:gd name="connsiteY21" fmla="*/ 1806927 h 5154967"/>
              <a:gd name="connsiteX22" fmla="*/ 1583218 w 6184806"/>
              <a:gd name="connsiteY22" fmla="*/ 1801802 h 5154967"/>
              <a:gd name="connsiteX23" fmla="*/ 1556683 w 6184806"/>
              <a:gd name="connsiteY23" fmla="*/ 1790677 h 5154967"/>
              <a:gd name="connsiteX24" fmla="*/ 1572899 w 6184806"/>
              <a:gd name="connsiteY24" fmla="*/ 1762630 h 5154967"/>
              <a:gd name="connsiteX25" fmla="*/ 2147429 w 6184806"/>
              <a:gd name="connsiteY25" fmla="*/ 768968 h 5154967"/>
              <a:gd name="connsiteX26" fmla="*/ 2489721 w 6184806"/>
              <a:gd name="connsiteY26" fmla="*/ 570035 h 5154967"/>
              <a:gd name="connsiteX27" fmla="*/ 1573268 w 6184806"/>
              <a:gd name="connsiteY27" fmla="*/ 0 h 5154967"/>
              <a:gd name="connsiteX28" fmla="*/ 2497662 w 6184806"/>
              <a:gd name="connsiteY28" fmla="*/ 0 h 5154967"/>
              <a:gd name="connsiteX29" fmla="*/ 2639415 w 6184806"/>
              <a:gd name="connsiteY29" fmla="*/ 83546 h 5154967"/>
              <a:gd name="connsiteX30" fmla="*/ 2887862 w 6184806"/>
              <a:gd name="connsiteY30" fmla="*/ 511387 h 5154967"/>
              <a:gd name="connsiteX31" fmla="*/ 2915928 w 6184806"/>
              <a:gd name="connsiteY31" fmla="*/ 559720 h 5154967"/>
              <a:gd name="connsiteX32" fmla="*/ 2893844 w 6184806"/>
              <a:gd name="connsiteY32" fmla="*/ 559720 h 5154967"/>
              <a:gd name="connsiteX33" fmla="*/ 2789466 w 6184806"/>
              <a:gd name="connsiteY33" fmla="*/ 559720 h 5154967"/>
              <a:gd name="connsiteX34" fmla="*/ 2744122 w 6184806"/>
              <a:gd name="connsiteY34" fmla="*/ 481634 h 5154967"/>
              <a:gd name="connsiteX35" fmla="*/ 2570885 w 6184806"/>
              <a:gd name="connsiteY35" fmla="*/ 183309 h 5154967"/>
              <a:gd name="connsiteX36" fmla="*/ 2445216 w 6184806"/>
              <a:gd name="connsiteY36" fmla="*/ 109243 h 5154967"/>
              <a:gd name="connsiteX37" fmla="*/ 1625714 w 6184806"/>
              <a:gd name="connsiteY37" fmla="*/ 109243 h 5154967"/>
              <a:gd name="connsiteX38" fmla="*/ 1498276 w 6184806"/>
              <a:gd name="connsiteY38" fmla="*/ 183309 h 5154967"/>
              <a:gd name="connsiteX39" fmla="*/ 1089410 w 6184806"/>
              <a:gd name="connsiteY39" fmla="*/ 890450 h 5154967"/>
              <a:gd name="connsiteX40" fmla="*/ 1089410 w 6184806"/>
              <a:gd name="connsiteY40" fmla="*/ 1035054 h 5154967"/>
              <a:gd name="connsiteX41" fmla="*/ 1498276 w 6184806"/>
              <a:gd name="connsiteY41" fmla="*/ 1742196 h 5154967"/>
              <a:gd name="connsiteX42" fmla="*/ 1552039 w 6184806"/>
              <a:gd name="connsiteY42" fmla="*/ 1796422 h 5154967"/>
              <a:gd name="connsiteX43" fmla="*/ 1558260 w 6184806"/>
              <a:gd name="connsiteY43" fmla="*/ 1799029 h 5154967"/>
              <a:gd name="connsiteX44" fmla="*/ 1524911 w 6184806"/>
              <a:gd name="connsiteY44" fmla="*/ 1856707 h 5154967"/>
              <a:gd name="connsiteX45" fmla="*/ 1500108 w 6184806"/>
              <a:gd name="connsiteY45" fmla="*/ 1899604 h 5154967"/>
              <a:gd name="connsiteX46" fmla="*/ 1525834 w 6184806"/>
              <a:gd name="connsiteY46" fmla="*/ 1910390 h 5154967"/>
              <a:gd name="connsiteX47" fmla="*/ 1569352 w 6184806"/>
              <a:gd name="connsiteY47" fmla="*/ 1916170 h 5154967"/>
              <a:gd name="connsiteX48" fmla="*/ 2493745 w 6184806"/>
              <a:gd name="connsiteY48" fmla="*/ 1916170 h 5154967"/>
              <a:gd name="connsiteX49" fmla="*/ 2635498 w 6184806"/>
              <a:gd name="connsiteY49" fmla="*/ 1832627 h 5154967"/>
              <a:gd name="connsiteX50" fmla="*/ 3098693 w 6184806"/>
              <a:gd name="connsiteY50" fmla="*/ 1034974 h 5154967"/>
              <a:gd name="connsiteX51" fmla="*/ 3098693 w 6184806"/>
              <a:gd name="connsiteY51" fmla="*/ 871863 h 5154967"/>
              <a:gd name="connsiteX52" fmla="*/ 2945803 w 6184806"/>
              <a:gd name="connsiteY52" fmla="*/ 608576 h 5154967"/>
              <a:gd name="connsiteX53" fmla="*/ 2923422 w 6184806"/>
              <a:gd name="connsiteY53" fmla="*/ 570035 h 5154967"/>
              <a:gd name="connsiteX54" fmla="*/ 3027104 w 6184806"/>
              <a:gd name="connsiteY54" fmla="*/ 570035 h 5154967"/>
              <a:gd name="connsiteX55" fmla="*/ 4690846 w 6184806"/>
              <a:gd name="connsiteY55" fmla="*/ 570035 h 5154967"/>
              <a:gd name="connsiteX56" fmla="*/ 5028384 w 6184806"/>
              <a:gd name="connsiteY56" fmla="*/ 768968 h 5154967"/>
              <a:gd name="connsiteX57" fmla="*/ 6131323 w 6184806"/>
              <a:gd name="connsiteY57" fmla="*/ 2668304 h 5154967"/>
              <a:gd name="connsiteX58" fmla="*/ 6131323 w 6184806"/>
              <a:gd name="connsiteY58" fmla="*/ 3056698 h 5154967"/>
              <a:gd name="connsiteX59" fmla="*/ 5028384 w 6184806"/>
              <a:gd name="connsiteY59" fmla="*/ 4956035 h 5154967"/>
              <a:gd name="connsiteX60" fmla="*/ 4690846 w 6184806"/>
              <a:gd name="connsiteY60" fmla="*/ 5154967 h 5154967"/>
              <a:gd name="connsiteX61" fmla="*/ 2489721 w 6184806"/>
              <a:gd name="connsiteY61" fmla="*/ 5154967 h 5154967"/>
              <a:gd name="connsiteX62" fmla="*/ 2147429 w 6184806"/>
              <a:gd name="connsiteY62" fmla="*/ 4956035 h 5154967"/>
              <a:gd name="connsiteX63" fmla="*/ 1049243 w 6184806"/>
              <a:gd name="connsiteY63" fmla="*/ 3056698 h 5154967"/>
              <a:gd name="connsiteX64" fmla="*/ 1049243 w 6184806"/>
              <a:gd name="connsiteY64" fmla="*/ 2668304 h 5154967"/>
              <a:gd name="connsiteX65" fmla="*/ 1457007 w 6184806"/>
              <a:gd name="connsiteY65" fmla="*/ 1963067 h 5154967"/>
              <a:gd name="connsiteX66" fmla="*/ 1491373 w 6184806"/>
              <a:gd name="connsiteY66" fmla="*/ 1903634 h 5154967"/>
              <a:gd name="connsiteX67" fmla="*/ 1490164 w 6184806"/>
              <a:gd name="connsiteY67" fmla="*/ 1903127 h 5154967"/>
              <a:gd name="connsiteX68" fmla="*/ 1429519 w 6184806"/>
              <a:gd name="connsiteY68" fmla="*/ 1841960 h 5154967"/>
              <a:gd name="connsiteX69" fmla="*/ 968320 w 6184806"/>
              <a:gd name="connsiteY69" fmla="*/ 1044307 h 5154967"/>
              <a:gd name="connsiteX70" fmla="*/ 968320 w 6184806"/>
              <a:gd name="connsiteY70" fmla="*/ 881196 h 5154967"/>
              <a:gd name="connsiteX71" fmla="*/ 1429519 w 6184806"/>
              <a:gd name="connsiteY71" fmla="*/ 83546 h 5154967"/>
              <a:gd name="connsiteX72" fmla="*/ 1573268 w 6184806"/>
              <a:gd name="connsiteY72" fmla="*/ 0 h 51549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</a:cxnLst>
            <a:rect l="l" t="t" r="r" b="b"/>
            <a:pathLst>
              <a:path w="6184806" h="5154967">
                <a:moveTo>
                  <a:pt x="363179" y="3125191"/>
                </a:moveTo>
                <a:cubicBezTo>
                  <a:pt x="363179" y="3125191"/>
                  <a:pt x="363179" y="3125191"/>
                  <a:pt x="898270" y="3125191"/>
                </a:cubicBezTo>
                <a:cubicBezTo>
                  <a:pt x="931786" y="3125191"/>
                  <a:pt x="964145" y="3143614"/>
                  <a:pt x="980326" y="3173551"/>
                </a:cubicBezTo>
                <a:cubicBezTo>
                  <a:pt x="980326" y="3173551"/>
                  <a:pt x="980326" y="3173551"/>
                  <a:pt x="1248448" y="3635277"/>
                </a:cubicBezTo>
                <a:cubicBezTo>
                  <a:pt x="1265784" y="3664063"/>
                  <a:pt x="1265784" y="3700909"/>
                  <a:pt x="1248448" y="3729695"/>
                </a:cubicBezTo>
                <a:cubicBezTo>
                  <a:pt x="1248448" y="3729695"/>
                  <a:pt x="1248448" y="3729695"/>
                  <a:pt x="980326" y="4191421"/>
                </a:cubicBezTo>
                <a:cubicBezTo>
                  <a:pt x="964145" y="4221358"/>
                  <a:pt x="931786" y="4239781"/>
                  <a:pt x="898270" y="4239781"/>
                </a:cubicBezTo>
                <a:cubicBezTo>
                  <a:pt x="898270" y="4239781"/>
                  <a:pt x="898270" y="4239781"/>
                  <a:pt x="363179" y="4239781"/>
                </a:cubicBezTo>
                <a:cubicBezTo>
                  <a:pt x="328508" y="4239781"/>
                  <a:pt x="297305" y="4221358"/>
                  <a:pt x="279969" y="4191421"/>
                </a:cubicBezTo>
                <a:cubicBezTo>
                  <a:pt x="279969" y="4191421"/>
                  <a:pt x="279969" y="4191421"/>
                  <a:pt x="13002" y="3729695"/>
                </a:cubicBezTo>
                <a:cubicBezTo>
                  <a:pt x="-4334" y="3700909"/>
                  <a:pt x="-4334" y="3664063"/>
                  <a:pt x="13002" y="3635277"/>
                </a:cubicBezTo>
                <a:cubicBezTo>
                  <a:pt x="13002" y="3635277"/>
                  <a:pt x="13002" y="3635277"/>
                  <a:pt x="279969" y="3173551"/>
                </a:cubicBezTo>
                <a:cubicBezTo>
                  <a:pt x="297305" y="3143614"/>
                  <a:pt x="328508" y="3125191"/>
                  <a:pt x="363179" y="3125191"/>
                </a:cubicBezTo>
                <a:close/>
                <a:moveTo>
                  <a:pt x="2489721" y="570035"/>
                </a:moveTo>
                <a:cubicBezTo>
                  <a:pt x="2489721" y="570035"/>
                  <a:pt x="2489721" y="570035"/>
                  <a:pt x="2764862" y="570035"/>
                </a:cubicBezTo>
                <a:lnTo>
                  <a:pt x="2796959" y="570035"/>
                </a:lnTo>
                <a:lnTo>
                  <a:pt x="2827587" y="622777"/>
                </a:lnTo>
                <a:cubicBezTo>
                  <a:pt x="2870233" y="696217"/>
                  <a:pt x="2919858" y="781675"/>
                  <a:pt x="2977604" y="881117"/>
                </a:cubicBezTo>
                <a:cubicBezTo>
                  <a:pt x="3004153" y="925204"/>
                  <a:pt x="3004153" y="981634"/>
                  <a:pt x="2977604" y="1025720"/>
                </a:cubicBezTo>
                <a:cubicBezTo>
                  <a:pt x="2977604" y="1025720"/>
                  <a:pt x="2977604" y="1025720"/>
                  <a:pt x="2566968" y="1732863"/>
                </a:cubicBezTo>
                <a:cubicBezTo>
                  <a:pt x="2542188" y="1778712"/>
                  <a:pt x="2492629" y="1806927"/>
                  <a:pt x="2441299" y="1806927"/>
                </a:cubicBezTo>
                <a:cubicBezTo>
                  <a:pt x="2441299" y="1806927"/>
                  <a:pt x="2441299" y="1806927"/>
                  <a:pt x="1621798" y="1806927"/>
                </a:cubicBezTo>
                <a:cubicBezTo>
                  <a:pt x="1608523" y="1806927"/>
                  <a:pt x="1595580" y="1805163"/>
                  <a:pt x="1583218" y="1801802"/>
                </a:cubicBezTo>
                <a:lnTo>
                  <a:pt x="1556683" y="1790677"/>
                </a:lnTo>
                <a:lnTo>
                  <a:pt x="1572899" y="1762630"/>
                </a:lnTo>
                <a:cubicBezTo>
                  <a:pt x="1719523" y="1509042"/>
                  <a:pt x="1907201" y="1184448"/>
                  <a:pt x="2147429" y="768968"/>
                </a:cubicBezTo>
                <a:cubicBezTo>
                  <a:pt x="2218739" y="645819"/>
                  <a:pt x="2347099" y="570035"/>
                  <a:pt x="2489721" y="570035"/>
                </a:cubicBezTo>
                <a:close/>
                <a:moveTo>
                  <a:pt x="1573268" y="0"/>
                </a:moveTo>
                <a:cubicBezTo>
                  <a:pt x="1573268" y="0"/>
                  <a:pt x="1573268" y="0"/>
                  <a:pt x="2497662" y="0"/>
                </a:cubicBezTo>
                <a:cubicBezTo>
                  <a:pt x="2555561" y="0"/>
                  <a:pt x="2611463" y="31828"/>
                  <a:pt x="2639415" y="83546"/>
                </a:cubicBezTo>
                <a:cubicBezTo>
                  <a:pt x="2639415" y="83546"/>
                  <a:pt x="2639415" y="83546"/>
                  <a:pt x="2887862" y="511387"/>
                </a:cubicBezTo>
                <a:lnTo>
                  <a:pt x="2915928" y="559720"/>
                </a:lnTo>
                <a:lnTo>
                  <a:pt x="2893844" y="559720"/>
                </a:lnTo>
                <a:lnTo>
                  <a:pt x="2789466" y="559720"/>
                </a:lnTo>
                <a:lnTo>
                  <a:pt x="2744122" y="481634"/>
                </a:lnTo>
                <a:cubicBezTo>
                  <a:pt x="2570885" y="183309"/>
                  <a:pt x="2570885" y="183309"/>
                  <a:pt x="2570885" y="183309"/>
                </a:cubicBezTo>
                <a:cubicBezTo>
                  <a:pt x="2546104" y="137459"/>
                  <a:pt x="2496545" y="109243"/>
                  <a:pt x="2445216" y="109243"/>
                </a:cubicBezTo>
                <a:cubicBezTo>
                  <a:pt x="1625714" y="109243"/>
                  <a:pt x="1625714" y="109243"/>
                  <a:pt x="1625714" y="109243"/>
                </a:cubicBezTo>
                <a:cubicBezTo>
                  <a:pt x="1572615" y="109243"/>
                  <a:pt x="1524825" y="137459"/>
                  <a:pt x="1498276" y="183309"/>
                </a:cubicBezTo>
                <a:cubicBezTo>
                  <a:pt x="1089410" y="890450"/>
                  <a:pt x="1089410" y="890450"/>
                  <a:pt x="1089410" y="890450"/>
                </a:cubicBezTo>
                <a:cubicBezTo>
                  <a:pt x="1062860" y="934537"/>
                  <a:pt x="1062860" y="990967"/>
                  <a:pt x="1089410" y="1035054"/>
                </a:cubicBezTo>
                <a:cubicBezTo>
                  <a:pt x="1498276" y="1742196"/>
                  <a:pt x="1498276" y="1742196"/>
                  <a:pt x="1498276" y="1742196"/>
                </a:cubicBezTo>
                <a:cubicBezTo>
                  <a:pt x="1511551" y="1765121"/>
                  <a:pt x="1530135" y="1783637"/>
                  <a:pt x="1552039" y="1796422"/>
                </a:cubicBezTo>
                <a:lnTo>
                  <a:pt x="1558260" y="1799029"/>
                </a:lnTo>
                <a:lnTo>
                  <a:pt x="1524911" y="1856707"/>
                </a:lnTo>
                <a:lnTo>
                  <a:pt x="1500108" y="1899604"/>
                </a:lnTo>
                <a:lnTo>
                  <a:pt x="1525834" y="1910390"/>
                </a:lnTo>
                <a:cubicBezTo>
                  <a:pt x="1539779" y="1914181"/>
                  <a:pt x="1554378" y="1916170"/>
                  <a:pt x="1569352" y="1916170"/>
                </a:cubicBezTo>
                <a:cubicBezTo>
                  <a:pt x="2493745" y="1916170"/>
                  <a:pt x="2493745" y="1916170"/>
                  <a:pt x="2493745" y="1916170"/>
                </a:cubicBezTo>
                <a:cubicBezTo>
                  <a:pt x="2551645" y="1916170"/>
                  <a:pt x="2607546" y="1884345"/>
                  <a:pt x="2635498" y="1832627"/>
                </a:cubicBezTo>
                <a:cubicBezTo>
                  <a:pt x="3098693" y="1034974"/>
                  <a:pt x="3098693" y="1034974"/>
                  <a:pt x="3098693" y="1034974"/>
                </a:cubicBezTo>
                <a:cubicBezTo>
                  <a:pt x="3128641" y="985246"/>
                  <a:pt x="3128641" y="921593"/>
                  <a:pt x="3098693" y="871863"/>
                </a:cubicBezTo>
                <a:cubicBezTo>
                  <a:pt x="3040794" y="772157"/>
                  <a:pt x="2990132" y="684914"/>
                  <a:pt x="2945803" y="608576"/>
                </a:cubicBezTo>
                <a:lnTo>
                  <a:pt x="2923422" y="570035"/>
                </a:lnTo>
                <a:lnTo>
                  <a:pt x="3027104" y="570035"/>
                </a:lnTo>
                <a:cubicBezTo>
                  <a:pt x="3349535" y="570035"/>
                  <a:pt x="3865424" y="570035"/>
                  <a:pt x="4690846" y="570035"/>
                </a:cubicBezTo>
                <a:cubicBezTo>
                  <a:pt x="4828714" y="570035"/>
                  <a:pt x="4961827" y="645819"/>
                  <a:pt x="5028384" y="768968"/>
                </a:cubicBezTo>
                <a:cubicBezTo>
                  <a:pt x="5028384" y="768968"/>
                  <a:pt x="5028384" y="768968"/>
                  <a:pt x="6131323" y="2668304"/>
                </a:cubicBezTo>
                <a:cubicBezTo>
                  <a:pt x="6202634" y="2786717"/>
                  <a:pt x="6202634" y="2938285"/>
                  <a:pt x="6131323" y="3056698"/>
                </a:cubicBezTo>
                <a:cubicBezTo>
                  <a:pt x="6131323" y="3056698"/>
                  <a:pt x="6131323" y="3056698"/>
                  <a:pt x="5028384" y="4956035"/>
                </a:cubicBezTo>
                <a:cubicBezTo>
                  <a:pt x="4961827" y="5079184"/>
                  <a:pt x="4828714" y="5154967"/>
                  <a:pt x="4690846" y="5154967"/>
                </a:cubicBezTo>
                <a:cubicBezTo>
                  <a:pt x="4690846" y="5154967"/>
                  <a:pt x="4690846" y="5154967"/>
                  <a:pt x="2489721" y="5154967"/>
                </a:cubicBezTo>
                <a:cubicBezTo>
                  <a:pt x="2347099" y="5154967"/>
                  <a:pt x="2218739" y="5079184"/>
                  <a:pt x="2147429" y="4956035"/>
                </a:cubicBezTo>
                <a:cubicBezTo>
                  <a:pt x="2147429" y="4956035"/>
                  <a:pt x="2147429" y="4956035"/>
                  <a:pt x="1049243" y="3056698"/>
                </a:cubicBezTo>
                <a:cubicBezTo>
                  <a:pt x="977932" y="2938285"/>
                  <a:pt x="977932" y="2786717"/>
                  <a:pt x="1049243" y="2668304"/>
                </a:cubicBezTo>
                <a:cubicBezTo>
                  <a:pt x="1049243" y="2668304"/>
                  <a:pt x="1049243" y="2668304"/>
                  <a:pt x="1457007" y="1963067"/>
                </a:cubicBezTo>
                <a:lnTo>
                  <a:pt x="1491373" y="1903634"/>
                </a:lnTo>
                <a:lnTo>
                  <a:pt x="1490164" y="1903127"/>
                </a:lnTo>
                <a:cubicBezTo>
                  <a:pt x="1465456" y="1888705"/>
                  <a:pt x="1444493" y="1867820"/>
                  <a:pt x="1429519" y="1841960"/>
                </a:cubicBezTo>
                <a:cubicBezTo>
                  <a:pt x="1429519" y="1841960"/>
                  <a:pt x="1429519" y="1841960"/>
                  <a:pt x="968320" y="1044307"/>
                </a:cubicBezTo>
                <a:cubicBezTo>
                  <a:pt x="938371" y="994579"/>
                  <a:pt x="938371" y="930926"/>
                  <a:pt x="968320" y="881196"/>
                </a:cubicBezTo>
                <a:cubicBezTo>
                  <a:pt x="968320" y="881196"/>
                  <a:pt x="968320" y="881196"/>
                  <a:pt x="1429519" y="83546"/>
                </a:cubicBezTo>
                <a:cubicBezTo>
                  <a:pt x="1459466" y="31828"/>
                  <a:pt x="1513373" y="0"/>
                  <a:pt x="1573268" y="0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5" name="Bildobjekt 4" descr="En bild som visar text, tecken, stopp, utomhus&#10;&#10;Automatiskt genererad beskrivning">
            <a:extLst>
              <a:ext uri="{FF2B5EF4-FFF2-40B4-BE49-F238E27FC236}">
                <a16:creationId xmlns:a16="http://schemas.microsoft.com/office/drawing/2014/main" id="{90FE852B-9BCA-492B-9B59-22AEDBCC8E6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8289" y="2129307"/>
            <a:ext cx="2503761" cy="3217333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28230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ABBDD959-FF66-48F8-8130-46EED1FAD7B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464754538"/>
              </p:ext>
            </p:extLst>
          </p:nvPr>
        </p:nvGraphicFramePr>
        <p:xfrm>
          <a:off x="66000" y="1841404"/>
          <a:ext cx="12060000" cy="3780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pSp>
        <p:nvGrpSpPr>
          <p:cNvPr id="7" name="Grupp 6">
            <a:extLst>
              <a:ext uri="{FF2B5EF4-FFF2-40B4-BE49-F238E27FC236}">
                <a16:creationId xmlns:a16="http://schemas.microsoft.com/office/drawing/2014/main" id="{61186224-F04F-4ABC-8403-A4B08083D643}"/>
              </a:ext>
            </a:extLst>
          </p:cNvPr>
          <p:cNvGrpSpPr/>
          <p:nvPr/>
        </p:nvGrpSpPr>
        <p:grpSpPr>
          <a:xfrm>
            <a:off x="10230891" y="1346865"/>
            <a:ext cx="1800000" cy="494539"/>
            <a:chOff x="0" y="3834527"/>
            <a:chExt cx="3787140" cy="494539"/>
          </a:xfrm>
        </p:grpSpPr>
        <p:sp>
          <p:nvSpPr>
            <p:cNvPr id="14" name="Rektangel 13">
              <a:extLst>
                <a:ext uri="{FF2B5EF4-FFF2-40B4-BE49-F238E27FC236}">
                  <a16:creationId xmlns:a16="http://schemas.microsoft.com/office/drawing/2014/main" id="{532A02A4-04F6-4347-A0D8-32C48681C9C4}"/>
                </a:ext>
              </a:extLst>
            </p:cNvPr>
            <p:cNvSpPr/>
            <p:nvPr/>
          </p:nvSpPr>
          <p:spPr>
            <a:xfrm>
              <a:off x="0" y="3834527"/>
              <a:ext cx="3787140" cy="494539"/>
            </a:xfrm>
            <a:prstGeom prst="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textruta 14">
              <a:extLst>
                <a:ext uri="{FF2B5EF4-FFF2-40B4-BE49-F238E27FC236}">
                  <a16:creationId xmlns:a16="http://schemas.microsoft.com/office/drawing/2014/main" id="{4156E8DB-6BD7-428F-9ABE-E58235088E8C}"/>
                </a:ext>
              </a:extLst>
            </p:cNvPr>
            <p:cNvSpPr txBox="1"/>
            <p:nvPr/>
          </p:nvSpPr>
          <p:spPr>
            <a:xfrm>
              <a:off x="0" y="3834527"/>
              <a:ext cx="3787140" cy="494539"/>
            </a:xfrm>
            <a:prstGeom prst="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spcFirstLastPara="0" vert="horz" wrap="square" lIns="92456" tIns="16510" rIns="92456" bIns="16510" numCol="1" spcCol="1270" anchor="ctr" anchorCtr="0">
              <a:noAutofit/>
            </a:bodyPr>
            <a:lstStyle/>
            <a:p>
              <a:pPr lvl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sv-SE" sz="1300" dirty="0"/>
                <a:t>Team/Blockansvariga</a:t>
              </a:r>
              <a:endParaRPr lang="sv-SE" sz="1300" kern="1200" dirty="0"/>
            </a:p>
          </p:txBody>
        </p:sp>
      </p:grpSp>
      <p:grpSp>
        <p:nvGrpSpPr>
          <p:cNvPr id="8" name="Grupp 7">
            <a:extLst>
              <a:ext uri="{FF2B5EF4-FFF2-40B4-BE49-F238E27FC236}">
                <a16:creationId xmlns:a16="http://schemas.microsoft.com/office/drawing/2014/main" id="{022C1C6A-62F9-45D7-90B4-F834795066B8}"/>
              </a:ext>
            </a:extLst>
          </p:cNvPr>
          <p:cNvGrpSpPr/>
          <p:nvPr/>
        </p:nvGrpSpPr>
        <p:grpSpPr>
          <a:xfrm>
            <a:off x="10230892" y="720220"/>
            <a:ext cx="1800000" cy="494391"/>
            <a:chOff x="0" y="2218498"/>
            <a:chExt cx="3787140" cy="494391"/>
          </a:xfrm>
        </p:grpSpPr>
        <p:sp>
          <p:nvSpPr>
            <p:cNvPr id="12" name="Rektangel 11">
              <a:extLst>
                <a:ext uri="{FF2B5EF4-FFF2-40B4-BE49-F238E27FC236}">
                  <a16:creationId xmlns:a16="http://schemas.microsoft.com/office/drawing/2014/main" id="{616B92B5-A70D-4AE0-9F0F-33CFB8400E54}"/>
                </a:ext>
              </a:extLst>
            </p:cNvPr>
            <p:cNvSpPr/>
            <p:nvPr/>
          </p:nvSpPr>
          <p:spPr>
            <a:xfrm>
              <a:off x="0" y="2218498"/>
              <a:ext cx="3787140" cy="494391"/>
            </a:xfrm>
            <a:prstGeom prst="rect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</p:sp>
        <p:sp>
          <p:nvSpPr>
            <p:cNvPr id="13" name="textruta 12">
              <a:extLst>
                <a:ext uri="{FF2B5EF4-FFF2-40B4-BE49-F238E27FC236}">
                  <a16:creationId xmlns:a16="http://schemas.microsoft.com/office/drawing/2014/main" id="{302149E4-89D7-4C3D-B994-09B0AA99480E}"/>
                </a:ext>
              </a:extLst>
            </p:cNvPr>
            <p:cNvSpPr txBox="1"/>
            <p:nvPr/>
          </p:nvSpPr>
          <p:spPr>
            <a:xfrm>
              <a:off x="0" y="2218498"/>
              <a:ext cx="3787140" cy="494391"/>
            </a:xfrm>
            <a:prstGeom prst="rect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spcFirstLastPara="0" vert="horz" wrap="square" lIns="92456" tIns="16510" rIns="92456" bIns="16510" numCol="1" spcCol="1270" anchor="ctr" anchorCtr="0">
              <a:noAutofit/>
            </a:bodyPr>
            <a:lstStyle/>
            <a:p>
              <a:pPr marL="0" lvl="0" indent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sv-SE" sz="1300" kern="1200" dirty="0"/>
                <a:t>Kansli</a:t>
              </a:r>
            </a:p>
          </p:txBody>
        </p:sp>
      </p:grpSp>
      <p:grpSp>
        <p:nvGrpSpPr>
          <p:cNvPr id="9" name="Grupp 8">
            <a:extLst>
              <a:ext uri="{FF2B5EF4-FFF2-40B4-BE49-F238E27FC236}">
                <a16:creationId xmlns:a16="http://schemas.microsoft.com/office/drawing/2014/main" id="{B4A4E351-5E49-4F4C-BA82-932876936B3F}"/>
              </a:ext>
            </a:extLst>
          </p:cNvPr>
          <p:cNvGrpSpPr/>
          <p:nvPr/>
        </p:nvGrpSpPr>
        <p:grpSpPr>
          <a:xfrm>
            <a:off x="10230891" y="93500"/>
            <a:ext cx="1800000" cy="494391"/>
            <a:chOff x="0" y="581141"/>
            <a:chExt cx="3787140" cy="494391"/>
          </a:xfrm>
        </p:grpSpPr>
        <p:sp>
          <p:nvSpPr>
            <p:cNvPr id="10" name="Rektangel 9">
              <a:extLst>
                <a:ext uri="{FF2B5EF4-FFF2-40B4-BE49-F238E27FC236}">
                  <a16:creationId xmlns:a16="http://schemas.microsoft.com/office/drawing/2014/main" id="{BA44396B-7543-4FA8-AD9C-FE60270D60B3}"/>
                </a:ext>
              </a:extLst>
            </p:cNvPr>
            <p:cNvSpPr/>
            <p:nvPr/>
          </p:nvSpPr>
          <p:spPr>
            <a:xfrm>
              <a:off x="0" y="581141"/>
              <a:ext cx="3787140" cy="494391"/>
            </a:xfrm>
            <a:prstGeom prst="rect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</p:sp>
        <p:sp>
          <p:nvSpPr>
            <p:cNvPr id="11" name="textruta 10">
              <a:extLst>
                <a:ext uri="{FF2B5EF4-FFF2-40B4-BE49-F238E27FC236}">
                  <a16:creationId xmlns:a16="http://schemas.microsoft.com/office/drawing/2014/main" id="{6BD9A614-33B9-495E-8660-DDB9F27AC020}"/>
                </a:ext>
              </a:extLst>
            </p:cNvPr>
            <p:cNvSpPr txBox="1"/>
            <p:nvPr/>
          </p:nvSpPr>
          <p:spPr>
            <a:xfrm>
              <a:off x="0" y="581141"/>
              <a:ext cx="3787140" cy="494391"/>
            </a:xfrm>
            <a:prstGeom prst="rect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spcFirstLastPara="0" vert="horz" wrap="square" lIns="92456" tIns="16510" rIns="92456" bIns="16510" numCol="1" spcCol="1270" anchor="ctr" anchorCtr="0">
              <a:noAutofit/>
            </a:bodyPr>
            <a:lstStyle/>
            <a:p>
              <a:pPr marL="0" lvl="0" indent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sv-SE" sz="1300" kern="1200" dirty="0"/>
                <a:t>Styrelse</a:t>
              </a:r>
            </a:p>
          </p:txBody>
        </p:sp>
      </p:grpSp>
      <p:sp>
        <p:nvSpPr>
          <p:cNvPr id="17" name="Rubrik 1">
            <a:extLst>
              <a:ext uri="{FF2B5EF4-FFF2-40B4-BE49-F238E27FC236}">
                <a16:creationId xmlns:a16="http://schemas.microsoft.com/office/drawing/2014/main" id="{972A4193-2AE9-4296-A7E2-B5FA563572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9192" y="93500"/>
            <a:ext cx="10538721" cy="685671"/>
          </a:xfrm>
        </p:spPr>
        <p:txBody>
          <a:bodyPr/>
          <a:lstStyle/>
          <a:p>
            <a:r>
              <a:rPr lang="sv-SE" dirty="0">
                <a:solidFill>
                  <a:schemeClr val="tx1"/>
                </a:solidFill>
              </a:rPr>
              <a:t>ÖHU Team -</a:t>
            </a:r>
            <a:r>
              <a:rPr lang="sv-SE" dirty="0">
                <a:solidFill>
                  <a:schemeClr val="tx1"/>
                </a:solidFill>
                <a:highlight>
                  <a:srgbClr val="FFFF00"/>
                </a:highlight>
              </a:rPr>
              <a:t>XX</a:t>
            </a:r>
            <a:r>
              <a:rPr lang="sv-SE" dirty="0">
                <a:solidFill>
                  <a:schemeClr val="tx1"/>
                </a:solidFill>
              </a:rPr>
              <a:t> tekniska </a:t>
            </a:r>
            <a:r>
              <a:rPr lang="sv-SE" dirty="0" err="1">
                <a:solidFill>
                  <a:schemeClr val="tx1"/>
                </a:solidFill>
              </a:rPr>
              <a:t>årshjul</a:t>
            </a:r>
            <a:r>
              <a:rPr lang="sv-SE" dirty="0">
                <a:solidFill>
                  <a:schemeClr val="tx1"/>
                </a:solidFill>
              </a:rPr>
              <a:t> – sep-dec 2021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341606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ABBDD959-FF66-48F8-8130-46EED1FAD7B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108566910"/>
              </p:ext>
            </p:extLst>
          </p:nvPr>
        </p:nvGraphicFramePr>
        <p:xfrm>
          <a:off x="66000" y="1841404"/>
          <a:ext cx="12060000" cy="3780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pSp>
        <p:nvGrpSpPr>
          <p:cNvPr id="7" name="Grupp 6">
            <a:extLst>
              <a:ext uri="{FF2B5EF4-FFF2-40B4-BE49-F238E27FC236}">
                <a16:creationId xmlns:a16="http://schemas.microsoft.com/office/drawing/2014/main" id="{61186224-F04F-4ABC-8403-A4B08083D643}"/>
              </a:ext>
            </a:extLst>
          </p:cNvPr>
          <p:cNvGrpSpPr/>
          <p:nvPr/>
        </p:nvGrpSpPr>
        <p:grpSpPr>
          <a:xfrm>
            <a:off x="10230891" y="1346865"/>
            <a:ext cx="1800000" cy="494539"/>
            <a:chOff x="0" y="3834527"/>
            <a:chExt cx="3787140" cy="494539"/>
          </a:xfrm>
        </p:grpSpPr>
        <p:sp>
          <p:nvSpPr>
            <p:cNvPr id="14" name="Rektangel 13">
              <a:extLst>
                <a:ext uri="{FF2B5EF4-FFF2-40B4-BE49-F238E27FC236}">
                  <a16:creationId xmlns:a16="http://schemas.microsoft.com/office/drawing/2014/main" id="{532A02A4-04F6-4347-A0D8-32C48681C9C4}"/>
                </a:ext>
              </a:extLst>
            </p:cNvPr>
            <p:cNvSpPr/>
            <p:nvPr/>
          </p:nvSpPr>
          <p:spPr>
            <a:xfrm>
              <a:off x="0" y="3834527"/>
              <a:ext cx="3787140" cy="494539"/>
            </a:xfrm>
            <a:prstGeom prst="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textruta 14">
              <a:extLst>
                <a:ext uri="{FF2B5EF4-FFF2-40B4-BE49-F238E27FC236}">
                  <a16:creationId xmlns:a16="http://schemas.microsoft.com/office/drawing/2014/main" id="{4156E8DB-6BD7-428F-9ABE-E58235088E8C}"/>
                </a:ext>
              </a:extLst>
            </p:cNvPr>
            <p:cNvSpPr txBox="1"/>
            <p:nvPr/>
          </p:nvSpPr>
          <p:spPr>
            <a:xfrm>
              <a:off x="0" y="3834527"/>
              <a:ext cx="3787140" cy="494539"/>
            </a:xfrm>
            <a:prstGeom prst="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spcFirstLastPara="0" vert="horz" wrap="square" lIns="92456" tIns="16510" rIns="92456" bIns="16510" numCol="1" spcCol="1270" anchor="ctr" anchorCtr="0">
              <a:noAutofit/>
            </a:bodyPr>
            <a:lstStyle/>
            <a:p>
              <a:pPr lvl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sv-SE" sz="1300" dirty="0"/>
                <a:t>Team/Blockansvariga</a:t>
              </a:r>
              <a:endParaRPr lang="sv-SE" sz="1300" kern="1200" dirty="0"/>
            </a:p>
          </p:txBody>
        </p:sp>
      </p:grpSp>
      <p:grpSp>
        <p:nvGrpSpPr>
          <p:cNvPr id="8" name="Grupp 7">
            <a:extLst>
              <a:ext uri="{FF2B5EF4-FFF2-40B4-BE49-F238E27FC236}">
                <a16:creationId xmlns:a16="http://schemas.microsoft.com/office/drawing/2014/main" id="{022C1C6A-62F9-45D7-90B4-F834795066B8}"/>
              </a:ext>
            </a:extLst>
          </p:cNvPr>
          <p:cNvGrpSpPr/>
          <p:nvPr/>
        </p:nvGrpSpPr>
        <p:grpSpPr>
          <a:xfrm>
            <a:off x="10230892" y="720220"/>
            <a:ext cx="1800000" cy="494391"/>
            <a:chOff x="0" y="2218498"/>
            <a:chExt cx="3787140" cy="494391"/>
          </a:xfrm>
        </p:grpSpPr>
        <p:sp>
          <p:nvSpPr>
            <p:cNvPr id="12" name="Rektangel 11">
              <a:extLst>
                <a:ext uri="{FF2B5EF4-FFF2-40B4-BE49-F238E27FC236}">
                  <a16:creationId xmlns:a16="http://schemas.microsoft.com/office/drawing/2014/main" id="{616B92B5-A70D-4AE0-9F0F-33CFB8400E54}"/>
                </a:ext>
              </a:extLst>
            </p:cNvPr>
            <p:cNvSpPr/>
            <p:nvPr/>
          </p:nvSpPr>
          <p:spPr>
            <a:xfrm>
              <a:off x="0" y="2218498"/>
              <a:ext cx="3787140" cy="494391"/>
            </a:xfrm>
            <a:prstGeom prst="rect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</p:sp>
        <p:sp>
          <p:nvSpPr>
            <p:cNvPr id="13" name="textruta 12">
              <a:extLst>
                <a:ext uri="{FF2B5EF4-FFF2-40B4-BE49-F238E27FC236}">
                  <a16:creationId xmlns:a16="http://schemas.microsoft.com/office/drawing/2014/main" id="{302149E4-89D7-4C3D-B994-09B0AA99480E}"/>
                </a:ext>
              </a:extLst>
            </p:cNvPr>
            <p:cNvSpPr txBox="1"/>
            <p:nvPr/>
          </p:nvSpPr>
          <p:spPr>
            <a:xfrm>
              <a:off x="0" y="2218498"/>
              <a:ext cx="3787140" cy="494391"/>
            </a:xfrm>
            <a:prstGeom prst="rect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spcFirstLastPara="0" vert="horz" wrap="square" lIns="92456" tIns="16510" rIns="92456" bIns="16510" numCol="1" spcCol="1270" anchor="ctr" anchorCtr="0">
              <a:noAutofit/>
            </a:bodyPr>
            <a:lstStyle/>
            <a:p>
              <a:pPr marL="0" lvl="0" indent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sv-SE" sz="1300" kern="1200" dirty="0"/>
                <a:t>Kansli</a:t>
              </a:r>
            </a:p>
          </p:txBody>
        </p:sp>
      </p:grpSp>
      <p:grpSp>
        <p:nvGrpSpPr>
          <p:cNvPr id="9" name="Grupp 8">
            <a:extLst>
              <a:ext uri="{FF2B5EF4-FFF2-40B4-BE49-F238E27FC236}">
                <a16:creationId xmlns:a16="http://schemas.microsoft.com/office/drawing/2014/main" id="{B4A4E351-5E49-4F4C-BA82-932876936B3F}"/>
              </a:ext>
            </a:extLst>
          </p:cNvPr>
          <p:cNvGrpSpPr/>
          <p:nvPr/>
        </p:nvGrpSpPr>
        <p:grpSpPr>
          <a:xfrm>
            <a:off x="10230891" y="93500"/>
            <a:ext cx="1800000" cy="494391"/>
            <a:chOff x="0" y="581141"/>
            <a:chExt cx="3787140" cy="494391"/>
          </a:xfrm>
        </p:grpSpPr>
        <p:sp>
          <p:nvSpPr>
            <p:cNvPr id="10" name="Rektangel 9">
              <a:extLst>
                <a:ext uri="{FF2B5EF4-FFF2-40B4-BE49-F238E27FC236}">
                  <a16:creationId xmlns:a16="http://schemas.microsoft.com/office/drawing/2014/main" id="{BA44396B-7543-4FA8-AD9C-FE60270D60B3}"/>
                </a:ext>
              </a:extLst>
            </p:cNvPr>
            <p:cNvSpPr/>
            <p:nvPr/>
          </p:nvSpPr>
          <p:spPr>
            <a:xfrm>
              <a:off x="0" y="581141"/>
              <a:ext cx="3787140" cy="494391"/>
            </a:xfrm>
            <a:prstGeom prst="rect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</p:sp>
        <p:sp>
          <p:nvSpPr>
            <p:cNvPr id="11" name="textruta 10">
              <a:extLst>
                <a:ext uri="{FF2B5EF4-FFF2-40B4-BE49-F238E27FC236}">
                  <a16:creationId xmlns:a16="http://schemas.microsoft.com/office/drawing/2014/main" id="{6BD9A614-33B9-495E-8660-DDB9F27AC020}"/>
                </a:ext>
              </a:extLst>
            </p:cNvPr>
            <p:cNvSpPr txBox="1"/>
            <p:nvPr/>
          </p:nvSpPr>
          <p:spPr>
            <a:xfrm>
              <a:off x="0" y="581141"/>
              <a:ext cx="3787140" cy="494391"/>
            </a:xfrm>
            <a:prstGeom prst="rect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spcFirstLastPara="0" vert="horz" wrap="square" lIns="92456" tIns="16510" rIns="92456" bIns="16510" numCol="1" spcCol="1270" anchor="ctr" anchorCtr="0">
              <a:noAutofit/>
            </a:bodyPr>
            <a:lstStyle/>
            <a:p>
              <a:pPr marL="0" lvl="0" indent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sv-SE" sz="1300" kern="1200" dirty="0"/>
                <a:t>Styrelse</a:t>
              </a:r>
            </a:p>
          </p:txBody>
        </p:sp>
      </p:grpSp>
      <p:sp>
        <p:nvSpPr>
          <p:cNvPr id="17" name="Rubrik 1">
            <a:extLst>
              <a:ext uri="{FF2B5EF4-FFF2-40B4-BE49-F238E27FC236}">
                <a16:creationId xmlns:a16="http://schemas.microsoft.com/office/drawing/2014/main" id="{972A4193-2AE9-4296-A7E2-B5FA563572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9192" y="93500"/>
            <a:ext cx="10538721" cy="685671"/>
          </a:xfrm>
        </p:spPr>
        <p:txBody>
          <a:bodyPr/>
          <a:lstStyle/>
          <a:p>
            <a:r>
              <a:rPr lang="sv-SE" dirty="0">
                <a:solidFill>
                  <a:schemeClr val="tx1"/>
                </a:solidFill>
              </a:rPr>
              <a:t>ÖHU Team -</a:t>
            </a:r>
            <a:r>
              <a:rPr lang="sv-SE" dirty="0">
                <a:solidFill>
                  <a:schemeClr val="tx1"/>
                </a:solidFill>
                <a:highlight>
                  <a:srgbClr val="FFFF00"/>
                </a:highlight>
              </a:rPr>
              <a:t>XX</a:t>
            </a:r>
            <a:r>
              <a:rPr lang="sv-SE" dirty="0">
                <a:solidFill>
                  <a:schemeClr val="tx1"/>
                </a:solidFill>
              </a:rPr>
              <a:t> tekniska </a:t>
            </a:r>
            <a:r>
              <a:rPr lang="sv-SE" dirty="0" err="1">
                <a:solidFill>
                  <a:schemeClr val="tx1"/>
                </a:solidFill>
              </a:rPr>
              <a:t>årshjul</a:t>
            </a:r>
            <a:r>
              <a:rPr lang="sv-SE" dirty="0">
                <a:solidFill>
                  <a:schemeClr val="tx1"/>
                </a:solidFill>
              </a:rPr>
              <a:t> – jan-apr 2022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052846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9A51634-94C9-4B43-BFB8-F23FF3FD86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Föreningens övergripande ramverk</a:t>
            </a:r>
          </a:p>
        </p:txBody>
      </p:sp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5C74DCDA-3939-4D48-9A61-D48523878FF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76502220"/>
              </p:ext>
            </p:extLst>
          </p:nvPr>
        </p:nvGraphicFramePr>
        <p:xfrm>
          <a:off x="1657439" y="1587317"/>
          <a:ext cx="5292000" cy="4680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textruta 5">
            <a:extLst>
              <a:ext uri="{FF2B5EF4-FFF2-40B4-BE49-F238E27FC236}">
                <a16:creationId xmlns:a16="http://schemas.microsoft.com/office/drawing/2014/main" id="{3D7BFE74-5AA4-4E95-9454-F0C78A93D5C9}"/>
              </a:ext>
            </a:extLst>
          </p:cNvPr>
          <p:cNvSpPr txBox="1"/>
          <p:nvPr/>
        </p:nvSpPr>
        <p:spPr>
          <a:xfrm>
            <a:off x="7315200" y="2149778"/>
            <a:ext cx="2989780" cy="646331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lvl="0" algn="ctr"/>
            <a:r>
              <a:rPr lang="sv-SE" dirty="0"/>
              <a:t>RF/SIF</a:t>
            </a:r>
          </a:p>
          <a:p>
            <a:pPr lvl="0" algn="ctr"/>
            <a:r>
              <a:rPr lang="sv-SE" dirty="0"/>
              <a:t>ÖHU Styrdokument</a:t>
            </a:r>
          </a:p>
        </p:txBody>
      </p:sp>
      <p:sp>
        <p:nvSpPr>
          <p:cNvPr id="7" name="textruta 6">
            <a:extLst>
              <a:ext uri="{FF2B5EF4-FFF2-40B4-BE49-F238E27FC236}">
                <a16:creationId xmlns:a16="http://schemas.microsoft.com/office/drawing/2014/main" id="{74067D29-DD78-43F2-92DF-744065DC8136}"/>
              </a:ext>
            </a:extLst>
          </p:cNvPr>
          <p:cNvSpPr txBox="1"/>
          <p:nvPr/>
        </p:nvSpPr>
        <p:spPr>
          <a:xfrm>
            <a:off x="7315200" y="3464304"/>
            <a:ext cx="2989780" cy="92333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lvl="0" algn="ctr"/>
            <a:r>
              <a:rPr lang="sv-SE" dirty="0" err="1"/>
              <a:t>Årshjul</a:t>
            </a:r>
            <a:endParaRPr lang="sv-SE" dirty="0"/>
          </a:p>
          <a:p>
            <a:pPr lvl="0" algn="ctr"/>
            <a:r>
              <a:rPr lang="sv-SE" dirty="0"/>
              <a:t>”</a:t>
            </a:r>
            <a:r>
              <a:rPr lang="sv-SE" dirty="0" err="1"/>
              <a:t>Roadmap</a:t>
            </a:r>
            <a:r>
              <a:rPr lang="sv-SE" dirty="0"/>
              <a:t> 68”</a:t>
            </a:r>
          </a:p>
          <a:p>
            <a:pPr lvl="0" algn="ctr"/>
            <a:r>
              <a:rPr lang="sv-SE" dirty="0"/>
              <a:t>Budget</a:t>
            </a:r>
          </a:p>
        </p:txBody>
      </p:sp>
      <p:sp>
        <p:nvSpPr>
          <p:cNvPr id="8" name="textruta 7">
            <a:extLst>
              <a:ext uri="{FF2B5EF4-FFF2-40B4-BE49-F238E27FC236}">
                <a16:creationId xmlns:a16="http://schemas.microsoft.com/office/drawing/2014/main" id="{0610348E-FE96-4E41-96B9-685DB944A579}"/>
              </a:ext>
            </a:extLst>
          </p:cNvPr>
          <p:cNvSpPr txBox="1"/>
          <p:nvPr/>
        </p:nvSpPr>
        <p:spPr>
          <a:xfrm>
            <a:off x="7315200" y="5051461"/>
            <a:ext cx="2989780" cy="92333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lvl="0" algn="ctr"/>
            <a:r>
              <a:rPr lang="sv-SE" dirty="0"/>
              <a:t>Mål- och strategiplan</a:t>
            </a:r>
          </a:p>
          <a:p>
            <a:pPr lvl="0" algn="ctr"/>
            <a:r>
              <a:rPr lang="sv-SE" dirty="0" err="1"/>
              <a:t>Årshjul</a:t>
            </a:r>
            <a:r>
              <a:rPr lang="sv-SE" dirty="0"/>
              <a:t> och block</a:t>
            </a:r>
          </a:p>
          <a:p>
            <a:pPr lvl="0" algn="ctr"/>
            <a:r>
              <a:rPr lang="sv-SE" dirty="0"/>
              <a:t>Team budget</a:t>
            </a:r>
          </a:p>
        </p:txBody>
      </p:sp>
      <p:sp>
        <p:nvSpPr>
          <p:cNvPr id="9" name="Pil: upp-ned 8">
            <a:extLst>
              <a:ext uri="{FF2B5EF4-FFF2-40B4-BE49-F238E27FC236}">
                <a16:creationId xmlns:a16="http://schemas.microsoft.com/office/drawing/2014/main" id="{92CE4184-28B5-4889-881B-BDBDC79F2A3B}"/>
              </a:ext>
            </a:extLst>
          </p:cNvPr>
          <p:cNvSpPr/>
          <p:nvPr/>
        </p:nvSpPr>
        <p:spPr>
          <a:xfrm>
            <a:off x="8697843" y="2892486"/>
            <a:ext cx="226888" cy="471073"/>
          </a:xfrm>
          <a:prstGeom prst="upDown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0" name="Pil: upp-ned 9">
            <a:extLst>
              <a:ext uri="{FF2B5EF4-FFF2-40B4-BE49-F238E27FC236}">
                <a16:creationId xmlns:a16="http://schemas.microsoft.com/office/drawing/2014/main" id="{DD17E1A4-2F53-459A-8802-C7F6EF573AB7}"/>
              </a:ext>
            </a:extLst>
          </p:cNvPr>
          <p:cNvSpPr/>
          <p:nvPr/>
        </p:nvSpPr>
        <p:spPr>
          <a:xfrm>
            <a:off x="8697843" y="4484011"/>
            <a:ext cx="226888" cy="471073"/>
          </a:xfrm>
          <a:prstGeom prst="upDown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985820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81341CD-7DB2-404E-8735-735B55D81C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>
                <a:solidFill>
                  <a:schemeClr val="tx1"/>
                </a:solidFill>
              </a:rPr>
              <a:t>ÖHUs</a:t>
            </a:r>
            <a:r>
              <a:rPr lang="sv-SE" dirty="0">
                <a:solidFill>
                  <a:schemeClr val="tx1"/>
                </a:solidFill>
              </a:rPr>
              <a:t> strategiska </a:t>
            </a:r>
            <a:r>
              <a:rPr lang="sv-SE" dirty="0" err="1">
                <a:solidFill>
                  <a:schemeClr val="tx1"/>
                </a:solidFill>
              </a:rPr>
              <a:t>årshjul</a:t>
            </a:r>
            <a:r>
              <a:rPr lang="sv-SE" dirty="0">
                <a:solidFill>
                  <a:schemeClr val="tx1"/>
                </a:solidFill>
              </a:rPr>
              <a:t> – 1 maj-30 april</a:t>
            </a:r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C21B238F-5AB4-4921-B224-F1944BC4CD9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3787560"/>
              </p:ext>
            </p:extLst>
          </p:nvPr>
        </p:nvGraphicFramePr>
        <p:xfrm>
          <a:off x="161108" y="1027612"/>
          <a:ext cx="11869783" cy="17852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ABBDD959-FF66-48F8-8130-46EED1FAD7B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284937306"/>
              </p:ext>
            </p:extLst>
          </p:nvPr>
        </p:nvGraphicFramePr>
        <p:xfrm>
          <a:off x="161108" y="2828110"/>
          <a:ext cx="11869783" cy="32224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  <p:grpSp>
        <p:nvGrpSpPr>
          <p:cNvPr id="15" name="Grupp 14">
            <a:extLst>
              <a:ext uri="{FF2B5EF4-FFF2-40B4-BE49-F238E27FC236}">
                <a16:creationId xmlns:a16="http://schemas.microsoft.com/office/drawing/2014/main" id="{A5FF33B3-ABF2-4046-9151-E7C5081A80A5}"/>
              </a:ext>
            </a:extLst>
          </p:cNvPr>
          <p:cNvGrpSpPr/>
          <p:nvPr/>
        </p:nvGrpSpPr>
        <p:grpSpPr>
          <a:xfrm>
            <a:off x="10230890" y="1316310"/>
            <a:ext cx="1800000" cy="494539"/>
            <a:chOff x="0" y="3834527"/>
            <a:chExt cx="3787140" cy="494539"/>
          </a:xfrm>
        </p:grpSpPr>
        <p:sp>
          <p:nvSpPr>
            <p:cNvPr id="22" name="Rektangel 21">
              <a:extLst>
                <a:ext uri="{FF2B5EF4-FFF2-40B4-BE49-F238E27FC236}">
                  <a16:creationId xmlns:a16="http://schemas.microsoft.com/office/drawing/2014/main" id="{B37F2D87-5DA6-4BF1-B226-9D8DAA984240}"/>
                </a:ext>
              </a:extLst>
            </p:cNvPr>
            <p:cNvSpPr/>
            <p:nvPr/>
          </p:nvSpPr>
          <p:spPr>
            <a:xfrm>
              <a:off x="0" y="3834527"/>
              <a:ext cx="3787140" cy="494539"/>
            </a:xfrm>
            <a:prstGeom prst="rect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</p:sp>
        <p:sp>
          <p:nvSpPr>
            <p:cNvPr id="23" name="textruta 22">
              <a:extLst>
                <a:ext uri="{FF2B5EF4-FFF2-40B4-BE49-F238E27FC236}">
                  <a16:creationId xmlns:a16="http://schemas.microsoft.com/office/drawing/2014/main" id="{9ECDAD21-A86D-43C0-A6F0-557A8F59328E}"/>
                </a:ext>
              </a:extLst>
            </p:cNvPr>
            <p:cNvSpPr txBox="1"/>
            <p:nvPr/>
          </p:nvSpPr>
          <p:spPr>
            <a:xfrm>
              <a:off x="0" y="3834527"/>
              <a:ext cx="3787140" cy="494539"/>
            </a:xfrm>
            <a:prstGeom prst="rect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spcFirstLastPara="0" vert="horz" wrap="square" lIns="92456" tIns="16510" rIns="92456" bIns="16510" numCol="1" spcCol="1270" anchor="ctr" anchorCtr="0">
              <a:noAutofit/>
            </a:bodyPr>
            <a:lstStyle/>
            <a:p>
              <a:pPr marL="0" lvl="0" indent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sv-SE" sz="1300" kern="1200" dirty="0"/>
                <a:t>Team/Blockansvariga</a:t>
              </a:r>
            </a:p>
          </p:txBody>
        </p:sp>
      </p:grpSp>
      <p:grpSp>
        <p:nvGrpSpPr>
          <p:cNvPr id="16" name="Grupp 15">
            <a:extLst>
              <a:ext uri="{FF2B5EF4-FFF2-40B4-BE49-F238E27FC236}">
                <a16:creationId xmlns:a16="http://schemas.microsoft.com/office/drawing/2014/main" id="{91812C31-0685-4E9C-AB8E-A5A3146696DF}"/>
              </a:ext>
            </a:extLst>
          </p:cNvPr>
          <p:cNvGrpSpPr/>
          <p:nvPr/>
        </p:nvGrpSpPr>
        <p:grpSpPr>
          <a:xfrm>
            <a:off x="10230891" y="704905"/>
            <a:ext cx="1800000" cy="494391"/>
            <a:chOff x="0" y="2218498"/>
            <a:chExt cx="3787140" cy="494391"/>
          </a:xfrm>
        </p:grpSpPr>
        <p:sp>
          <p:nvSpPr>
            <p:cNvPr id="20" name="Rektangel 19">
              <a:extLst>
                <a:ext uri="{FF2B5EF4-FFF2-40B4-BE49-F238E27FC236}">
                  <a16:creationId xmlns:a16="http://schemas.microsoft.com/office/drawing/2014/main" id="{9AA35934-EEA7-40E3-86F0-D9DCCA2ECA01}"/>
                </a:ext>
              </a:extLst>
            </p:cNvPr>
            <p:cNvSpPr/>
            <p:nvPr/>
          </p:nvSpPr>
          <p:spPr>
            <a:xfrm>
              <a:off x="0" y="2218498"/>
              <a:ext cx="3787140" cy="494391"/>
            </a:xfrm>
            <a:prstGeom prst="rect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</p:sp>
        <p:sp>
          <p:nvSpPr>
            <p:cNvPr id="21" name="textruta 20">
              <a:extLst>
                <a:ext uri="{FF2B5EF4-FFF2-40B4-BE49-F238E27FC236}">
                  <a16:creationId xmlns:a16="http://schemas.microsoft.com/office/drawing/2014/main" id="{4C01F657-D302-42C6-832F-27D82CC84FA6}"/>
                </a:ext>
              </a:extLst>
            </p:cNvPr>
            <p:cNvSpPr txBox="1"/>
            <p:nvPr/>
          </p:nvSpPr>
          <p:spPr>
            <a:xfrm>
              <a:off x="0" y="2218498"/>
              <a:ext cx="3787140" cy="494391"/>
            </a:xfrm>
            <a:prstGeom prst="rect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spcFirstLastPara="0" vert="horz" wrap="square" lIns="92456" tIns="16510" rIns="92456" bIns="16510" numCol="1" spcCol="1270" anchor="ctr" anchorCtr="0">
              <a:noAutofit/>
            </a:bodyPr>
            <a:lstStyle/>
            <a:p>
              <a:pPr marL="0" lvl="0" indent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sv-SE" sz="1300" kern="1200" dirty="0"/>
                <a:t>Kansli</a:t>
              </a:r>
            </a:p>
          </p:txBody>
        </p:sp>
      </p:grpSp>
      <p:grpSp>
        <p:nvGrpSpPr>
          <p:cNvPr id="17" name="Grupp 16">
            <a:extLst>
              <a:ext uri="{FF2B5EF4-FFF2-40B4-BE49-F238E27FC236}">
                <a16:creationId xmlns:a16="http://schemas.microsoft.com/office/drawing/2014/main" id="{8690BBE2-CA42-45C6-A104-5E455A84C494}"/>
              </a:ext>
            </a:extLst>
          </p:cNvPr>
          <p:cNvGrpSpPr/>
          <p:nvPr/>
        </p:nvGrpSpPr>
        <p:grpSpPr>
          <a:xfrm>
            <a:off x="10230890" y="93500"/>
            <a:ext cx="1800000" cy="494391"/>
            <a:chOff x="0" y="581141"/>
            <a:chExt cx="3787140" cy="494391"/>
          </a:xfrm>
        </p:grpSpPr>
        <p:sp>
          <p:nvSpPr>
            <p:cNvPr id="18" name="Rektangel 17">
              <a:extLst>
                <a:ext uri="{FF2B5EF4-FFF2-40B4-BE49-F238E27FC236}">
                  <a16:creationId xmlns:a16="http://schemas.microsoft.com/office/drawing/2014/main" id="{D2FCB274-2400-4A87-BDD5-C3DA0F2FA9CC}"/>
                </a:ext>
              </a:extLst>
            </p:cNvPr>
            <p:cNvSpPr/>
            <p:nvPr/>
          </p:nvSpPr>
          <p:spPr>
            <a:xfrm>
              <a:off x="0" y="581141"/>
              <a:ext cx="3787140" cy="494391"/>
            </a:xfrm>
            <a:prstGeom prst="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</p:sp>
        <p:sp>
          <p:nvSpPr>
            <p:cNvPr id="19" name="textruta 18">
              <a:extLst>
                <a:ext uri="{FF2B5EF4-FFF2-40B4-BE49-F238E27FC236}">
                  <a16:creationId xmlns:a16="http://schemas.microsoft.com/office/drawing/2014/main" id="{D0694EDB-9A1B-4326-8AC4-F74FDB46784B}"/>
                </a:ext>
              </a:extLst>
            </p:cNvPr>
            <p:cNvSpPr txBox="1"/>
            <p:nvPr/>
          </p:nvSpPr>
          <p:spPr>
            <a:xfrm>
              <a:off x="0" y="581141"/>
              <a:ext cx="3787140" cy="494391"/>
            </a:xfrm>
            <a:prstGeom prst="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spcFirstLastPara="0" vert="horz" wrap="square" lIns="92456" tIns="16510" rIns="92456" bIns="16510" numCol="1" spcCol="1270" anchor="ctr" anchorCtr="0">
              <a:noAutofit/>
            </a:bodyPr>
            <a:lstStyle/>
            <a:p>
              <a:pPr marL="0" lvl="0" indent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sv-SE" sz="1300" kern="1200" dirty="0"/>
                <a:t>Styrelse</a:t>
              </a:r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33857810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C21B238F-5AB4-4921-B224-F1944BC4CD9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32221037"/>
              </p:ext>
            </p:extLst>
          </p:nvPr>
        </p:nvGraphicFramePr>
        <p:xfrm>
          <a:off x="161108" y="1027612"/>
          <a:ext cx="11869783" cy="17852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ABBDD959-FF66-48F8-8130-46EED1FAD7B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91814530"/>
              </p:ext>
            </p:extLst>
          </p:nvPr>
        </p:nvGraphicFramePr>
        <p:xfrm>
          <a:off x="161107" y="2812870"/>
          <a:ext cx="11869783" cy="32224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  <p:sp>
        <p:nvSpPr>
          <p:cNvPr id="8" name="Rubrik 1">
            <a:extLst>
              <a:ext uri="{FF2B5EF4-FFF2-40B4-BE49-F238E27FC236}">
                <a16:creationId xmlns:a16="http://schemas.microsoft.com/office/drawing/2014/main" id="{F40949A1-9A0B-4300-BC60-4DD32E3D79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9192" y="93500"/>
            <a:ext cx="10538721" cy="685671"/>
          </a:xfrm>
        </p:spPr>
        <p:txBody>
          <a:bodyPr/>
          <a:lstStyle/>
          <a:p>
            <a:r>
              <a:rPr lang="sv-SE" dirty="0" err="1">
                <a:solidFill>
                  <a:schemeClr val="tx1"/>
                </a:solidFill>
              </a:rPr>
              <a:t>ÖHUs</a:t>
            </a:r>
            <a:r>
              <a:rPr lang="sv-SE" dirty="0">
                <a:solidFill>
                  <a:schemeClr val="tx1"/>
                </a:solidFill>
              </a:rPr>
              <a:t> taktiska </a:t>
            </a:r>
            <a:r>
              <a:rPr lang="sv-SE" dirty="0" err="1">
                <a:solidFill>
                  <a:schemeClr val="tx1"/>
                </a:solidFill>
              </a:rPr>
              <a:t>årshjul</a:t>
            </a:r>
            <a:r>
              <a:rPr lang="sv-SE" dirty="0">
                <a:solidFill>
                  <a:schemeClr val="tx1"/>
                </a:solidFill>
              </a:rPr>
              <a:t> – 1 maj-30 april</a:t>
            </a:r>
          </a:p>
        </p:txBody>
      </p:sp>
      <p:grpSp>
        <p:nvGrpSpPr>
          <p:cNvPr id="9" name="Grupp 8">
            <a:extLst>
              <a:ext uri="{FF2B5EF4-FFF2-40B4-BE49-F238E27FC236}">
                <a16:creationId xmlns:a16="http://schemas.microsoft.com/office/drawing/2014/main" id="{6820C2BD-9E8E-4A0B-BFD7-078D4F1A9BF4}"/>
              </a:ext>
            </a:extLst>
          </p:cNvPr>
          <p:cNvGrpSpPr/>
          <p:nvPr/>
        </p:nvGrpSpPr>
        <p:grpSpPr>
          <a:xfrm>
            <a:off x="10230890" y="1378084"/>
            <a:ext cx="1800000" cy="494539"/>
            <a:chOff x="0" y="3834527"/>
            <a:chExt cx="3787140" cy="494539"/>
          </a:xfrm>
        </p:grpSpPr>
        <p:sp>
          <p:nvSpPr>
            <p:cNvPr id="16" name="Rektangel 15">
              <a:extLst>
                <a:ext uri="{FF2B5EF4-FFF2-40B4-BE49-F238E27FC236}">
                  <a16:creationId xmlns:a16="http://schemas.microsoft.com/office/drawing/2014/main" id="{35D8C02A-6A73-4EE7-B9A4-B18CD568BAF0}"/>
                </a:ext>
              </a:extLst>
            </p:cNvPr>
            <p:cNvSpPr/>
            <p:nvPr/>
          </p:nvSpPr>
          <p:spPr>
            <a:xfrm>
              <a:off x="0" y="3834527"/>
              <a:ext cx="3787140" cy="494539"/>
            </a:xfrm>
            <a:prstGeom prst="rect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</p:sp>
        <p:sp>
          <p:nvSpPr>
            <p:cNvPr id="17" name="textruta 16">
              <a:extLst>
                <a:ext uri="{FF2B5EF4-FFF2-40B4-BE49-F238E27FC236}">
                  <a16:creationId xmlns:a16="http://schemas.microsoft.com/office/drawing/2014/main" id="{2CA371DD-AA6C-42AC-B90C-AA0206ABFB8A}"/>
                </a:ext>
              </a:extLst>
            </p:cNvPr>
            <p:cNvSpPr txBox="1"/>
            <p:nvPr/>
          </p:nvSpPr>
          <p:spPr>
            <a:xfrm>
              <a:off x="0" y="3834527"/>
              <a:ext cx="3787140" cy="494539"/>
            </a:xfrm>
            <a:prstGeom prst="rect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spcFirstLastPara="0" vert="horz" wrap="square" lIns="92456" tIns="16510" rIns="92456" bIns="16510" numCol="1" spcCol="1270" anchor="ctr" anchorCtr="0">
              <a:noAutofit/>
            </a:bodyPr>
            <a:lstStyle/>
            <a:p>
              <a:pPr lvl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sv-SE" sz="1300" dirty="0"/>
                <a:t>Team/Blockansvariga</a:t>
              </a:r>
              <a:endParaRPr lang="sv-SE" sz="1300" kern="1200" dirty="0"/>
            </a:p>
          </p:txBody>
        </p:sp>
      </p:grpSp>
      <p:grpSp>
        <p:nvGrpSpPr>
          <p:cNvPr id="10" name="Grupp 9">
            <a:extLst>
              <a:ext uri="{FF2B5EF4-FFF2-40B4-BE49-F238E27FC236}">
                <a16:creationId xmlns:a16="http://schemas.microsoft.com/office/drawing/2014/main" id="{744A9618-367C-4F63-847E-CB08D1E69D64}"/>
              </a:ext>
            </a:extLst>
          </p:cNvPr>
          <p:cNvGrpSpPr/>
          <p:nvPr/>
        </p:nvGrpSpPr>
        <p:grpSpPr>
          <a:xfrm>
            <a:off x="10230892" y="735792"/>
            <a:ext cx="1800000" cy="494391"/>
            <a:chOff x="0" y="2218498"/>
            <a:chExt cx="3787140" cy="494391"/>
          </a:xfrm>
        </p:grpSpPr>
        <p:sp>
          <p:nvSpPr>
            <p:cNvPr id="14" name="Rektangel 13">
              <a:extLst>
                <a:ext uri="{FF2B5EF4-FFF2-40B4-BE49-F238E27FC236}">
                  <a16:creationId xmlns:a16="http://schemas.microsoft.com/office/drawing/2014/main" id="{4F7367E1-01A1-4F25-AA4C-48A912FAAF9F}"/>
                </a:ext>
              </a:extLst>
            </p:cNvPr>
            <p:cNvSpPr/>
            <p:nvPr/>
          </p:nvSpPr>
          <p:spPr>
            <a:xfrm>
              <a:off x="0" y="2218498"/>
              <a:ext cx="3787140" cy="494391"/>
            </a:xfrm>
            <a:prstGeom prst="rect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</p:sp>
        <p:sp>
          <p:nvSpPr>
            <p:cNvPr id="15" name="textruta 14">
              <a:extLst>
                <a:ext uri="{FF2B5EF4-FFF2-40B4-BE49-F238E27FC236}">
                  <a16:creationId xmlns:a16="http://schemas.microsoft.com/office/drawing/2014/main" id="{6D117C47-7D33-4CEA-AE14-A1360C1A91F9}"/>
                </a:ext>
              </a:extLst>
            </p:cNvPr>
            <p:cNvSpPr txBox="1"/>
            <p:nvPr/>
          </p:nvSpPr>
          <p:spPr>
            <a:xfrm>
              <a:off x="0" y="2218498"/>
              <a:ext cx="3787140" cy="494391"/>
            </a:xfrm>
            <a:prstGeom prst="rect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spcFirstLastPara="0" vert="horz" wrap="square" lIns="92456" tIns="16510" rIns="92456" bIns="16510" numCol="1" spcCol="1270" anchor="ctr" anchorCtr="0">
              <a:noAutofit/>
            </a:bodyPr>
            <a:lstStyle/>
            <a:p>
              <a:pPr marL="0" lvl="0" indent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sv-SE" sz="1300" kern="1200" dirty="0"/>
                <a:t>Kansli</a:t>
              </a:r>
            </a:p>
          </p:txBody>
        </p:sp>
      </p:grpSp>
      <p:grpSp>
        <p:nvGrpSpPr>
          <p:cNvPr id="11" name="Grupp 10">
            <a:extLst>
              <a:ext uri="{FF2B5EF4-FFF2-40B4-BE49-F238E27FC236}">
                <a16:creationId xmlns:a16="http://schemas.microsoft.com/office/drawing/2014/main" id="{5D4E560D-3EE3-431D-B336-BF117F2C36BA}"/>
              </a:ext>
            </a:extLst>
          </p:cNvPr>
          <p:cNvGrpSpPr/>
          <p:nvPr/>
        </p:nvGrpSpPr>
        <p:grpSpPr>
          <a:xfrm>
            <a:off x="10230890" y="93500"/>
            <a:ext cx="1800000" cy="494391"/>
            <a:chOff x="0" y="581141"/>
            <a:chExt cx="3787140" cy="494391"/>
          </a:xfrm>
        </p:grpSpPr>
        <p:sp>
          <p:nvSpPr>
            <p:cNvPr id="12" name="Rektangel 11">
              <a:extLst>
                <a:ext uri="{FF2B5EF4-FFF2-40B4-BE49-F238E27FC236}">
                  <a16:creationId xmlns:a16="http://schemas.microsoft.com/office/drawing/2014/main" id="{673F9BC8-B328-49F8-AB1F-CD6520E16AC4}"/>
                </a:ext>
              </a:extLst>
            </p:cNvPr>
            <p:cNvSpPr/>
            <p:nvPr/>
          </p:nvSpPr>
          <p:spPr>
            <a:xfrm>
              <a:off x="0" y="581141"/>
              <a:ext cx="3787140" cy="494391"/>
            </a:xfrm>
            <a:prstGeom prst="rect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</p:sp>
        <p:sp>
          <p:nvSpPr>
            <p:cNvPr id="13" name="textruta 12">
              <a:extLst>
                <a:ext uri="{FF2B5EF4-FFF2-40B4-BE49-F238E27FC236}">
                  <a16:creationId xmlns:a16="http://schemas.microsoft.com/office/drawing/2014/main" id="{6F62F027-023F-4EBF-AE74-80426759368C}"/>
                </a:ext>
              </a:extLst>
            </p:cNvPr>
            <p:cNvSpPr txBox="1"/>
            <p:nvPr/>
          </p:nvSpPr>
          <p:spPr>
            <a:xfrm>
              <a:off x="0" y="581141"/>
              <a:ext cx="3787140" cy="494391"/>
            </a:xfrm>
            <a:prstGeom prst="rect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spcFirstLastPara="0" vert="horz" wrap="square" lIns="92456" tIns="16510" rIns="92456" bIns="16510" numCol="1" spcCol="1270" anchor="ctr" anchorCtr="0">
              <a:noAutofit/>
            </a:bodyPr>
            <a:lstStyle/>
            <a:p>
              <a:pPr marL="0" lvl="0" indent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sv-SE" sz="1300" kern="1200" dirty="0"/>
                <a:t>Styrelse</a:t>
              </a:r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19264424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Rak koppling 4">
            <a:extLst>
              <a:ext uri="{FF2B5EF4-FFF2-40B4-BE49-F238E27FC236}">
                <a16:creationId xmlns:a16="http://schemas.microsoft.com/office/drawing/2014/main" id="{3B849A8A-A9B7-4BB1-9D5A-EAB21EAA3C35}"/>
              </a:ext>
            </a:extLst>
          </p:cNvPr>
          <p:cNvCxnSpPr>
            <a:cxnSpLocks/>
          </p:cNvCxnSpPr>
          <p:nvPr/>
        </p:nvCxnSpPr>
        <p:spPr>
          <a:xfrm>
            <a:off x="1076325" y="533306"/>
            <a:ext cx="0" cy="5210175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6" name="Rak koppling 5">
            <a:extLst>
              <a:ext uri="{FF2B5EF4-FFF2-40B4-BE49-F238E27FC236}">
                <a16:creationId xmlns:a16="http://schemas.microsoft.com/office/drawing/2014/main" id="{67F7E7F4-7878-4522-8C98-C176A2D2E24D}"/>
              </a:ext>
            </a:extLst>
          </p:cNvPr>
          <p:cNvCxnSpPr>
            <a:cxnSpLocks/>
          </p:cNvCxnSpPr>
          <p:nvPr/>
        </p:nvCxnSpPr>
        <p:spPr>
          <a:xfrm flipH="1">
            <a:off x="1076325" y="5743481"/>
            <a:ext cx="10749915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9" name="textruta 8">
            <a:extLst>
              <a:ext uri="{FF2B5EF4-FFF2-40B4-BE49-F238E27FC236}">
                <a16:creationId xmlns:a16="http://schemas.microsoft.com/office/drawing/2014/main" id="{4D290F59-B541-414D-9419-1D2CF64BF95A}"/>
              </a:ext>
            </a:extLst>
          </p:cNvPr>
          <p:cNvSpPr txBox="1"/>
          <p:nvPr/>
        </p:nvSpPr>
        <p:spPr>
          <a:xfrm>
            <a:off x="1916135" y="428800"/>
            <a:ext cx="13334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6-9</a:t>
            </a:r>
          </a:p>
        </p:txBody>
      </p:sp>
      <p:sp>
        <p:nvSpPr>
          <p:cNvPr id="10" name="textruta 9">
            <a:extLst>
              <a:ext uri="{FF2B5EF4-FFF2-40B4-BE49-F238E27FC236}">
                <a16:creationId xmlns:a16="http://schemas.microsoft.com/office/drawing/2014/main" id="{6A23BB36-93E4-4B8E-931C-F991C572C49E}"/>
              </a:ext>
            </a:extLst>
          </p:cNvPr>
          <p:cNvSpPr txBox="1"/>
          <p:nvPr/>
        </p:nvSpPr>
        <p:spPr>
          <a:xfrm>
            <a:off x="3976837" y="428800"/>
            <a:ext cx="13334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9-12</a:t>
            </a:r>
          </a:p>
        </p:txBody>
      </p:sp>
      <p:sp>
        <p:nvSpPr>
          <p:cNvPr id="11" name="textruta 10">
            <a:extLst>
              <a:ext uri="{FF2B5EF4-FFF2-40B4-BE49-F238E27FC236}">
                <a16:creationId xmlns:a16="http://schemas.microsoft.com/office/drawing/2014/main" id="{979E10CB-AA60-4C5E-9960-70F6D9B2AE80}"/>
              </a:ext>
            </a:extLst>
          </p:cNvPr>
          <p:cNvSpPr txBox="1"/>
          <p:nvPr/>
        </p:nvSpPr>
        <p:spPr>
          <a:xfrm>
            <a:off x="6412059" y="428800"/>
            <a:ext cx="13334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13-16</a:t>
            </a:r>
          </a:p>
        </p:txBody>
      </p:sp>
      <p:sp>
        <p:nvSpPr>
          <p:cNvPr id="12" name="textruta 11">
            <a:extLst>
              <a:ext uri="{FF2B5EF4-FFF2-40B4-BE49-F238E27FC236}">
                <a16:creationId xmlns:a16="http://schemas.microsoft.com/office/drawing/2014/main" id="{5B568D8B-C8B8-4FC4-A53D-1B6DF75C4432}"/>
              </a:ext>
            </a:extLst>
          </p:cNvPr>
          <p:cNvSpPr txBox="1"/>
          <p:nvPr/>
        </p:nvSpPr>
        <p:spPr>
          <a:xfrm rot="2851389">
            <a:off x="-12466" y="1763060"/>
            <a:ext cx="13334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Utbildning</a:t>
            </a:r>
          </a:p>
        </p:txBody>
      </p:sp>
      <p:sp>
        <p:nvSpPr>
          <p:cNvPr id="13" name="textruta 12">
            <a:extLst>
              <a:ext uri="{FF2B5EF4-FFF2-40B4-BE49-F238E27FC236}">
                <a16:creationId xmlns:a16="http://schemas.microsoft.com/office/drawing/2014/main" id="{60F872C6-1F66-4D9E-9D52-CCB9C829BFFD}"/>
              </a:ext>
            </a:extLst>
          </p:cNvPr>
          <p:cNvSpPr txBox="1"/>
          <p:nvPr/>
        </p:nvSpPr>
        <p:spPr>
          <a:xfrm rot="2851389">
            <a:off x="-121514" y="4508341"/>
            <a:ext cx="15264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err="1"/>
              <a:t>Ind</a:t>
            </a:r>
            <a:r>
              <a:rPr lang="sv-SE" dirty="0"/>
              <a:t> </a:t>
            </a:r>
            <a:r>
              <a:rPr lang="sv-SE" dirty="0" err="1"/>
              <a:t>spelarutv</a:t>
            </a:r>
            <a:endParaRPr lang="sv-SE" dirty="0"/>
          </a:p>
        </p:txBody>
      </p:sp>
      <p:sp>
        <p:nvSpPr>
          <p:cNvPr id="14" name="textruta 13">
            <a:extLst>
              <a:ext uri="{FF2B5EF4-FFF2-40B4-BE49-F238E27FC236}">
                <a16:creationId xmlns:a16="http://schemas.microsoft.com/office/drawing/2014/main" id="{3A87E4B8-2355-4DA5-83B9-35D8AF65A272}"/>
              </a:ext>
            </a:extLst>
          </p:cNvPr>
          <p:cNvSpPr txBox="1"/>
          <p:nvPr/>
        </p:nvSpPr>
        <p:spPr>
          <a:xfrm rot="20282551">
            <a:off x="222680" y="5921759"/>
            <a:ext cx="25128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Externt samarbete</a:t>
            </a:r>
          </a:p>
        </p:txBody>
      </p:sp>
      <p:cxnSp>
        <p:nvCxnSpPr>
          <p:cNvPr id="15" name="Rak koppling 14">
            <a:extLst>
              <a:ext uri="{FF2B5EF4-FFF2-40B4-BE49-F238E27FC236}">
                <a16:creationId xmlns:a16="http://schemas.microsoft.com/office/drawing/2014/main" id="{42F87F08-53AB-4C22-8936-8D42AB8F18C4}"/>
              </a:ext>
            </a:extLst>
          </p:cNvPr>
          <p:cNvCxnSpPr>
            <a:cxnSpLocks/>
          </p:cNvCxnSpPr>
          <p:nvPr/>
        </p:nvCxnSpPr>
        <p:spPr>
          <a:xfrm flipH="1">
            <a:off x="1076323" y="998157"/>
            <a:ext cx="10417698" cy="2537274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9" name="Rak koppling 18">
            <a:extLst>
              <a:ext uri="{FF2B5EF4-FFF2-40B4-BE49-F238E27FC236}">
                <a16:creationId xmlns:a16="http://schemas.microsoft.com/office/drawing/2014/main" id="{8906303B-1F8F-4DFB-9DFB-8F777A3204B6}"/>
              </a:ext>
            </a:extLst>
          </p:cNvPr>
          <p:cNvCxnSpPr>
            <a:cxnSpLocks/>
          </p:cNvCxnSpPr>
          <p:nvPr/>
        </p:nvCxnSpPr>
        <p:spPr>
          <a:xfrm flipH="1">
            <a:off x="1087711" y="2564191"/>
            <a:ext cx="10623756" cy="2979265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2" name="textruta 21">
            <a:extLst>
              <a:ext uri="{FF2B5EF4-FFF2-40B4-BE49-F238E27FC236}">
                <a16:creationId xmlns:a16="http://schemas.microsoft.com/office/drawing/2014/main" id="{21930BB6-AD45-4278-8EAE-4C8EA6685914}"/>
              </a:ext>
            </a:extLst>
          </p:cNvPr>
          <p:cNvSpPr txBox="1"/>
          <p:nvPr/>
        </p:nvSpPr>
        <p:spPr>
          <a:xfrm>
            <a:off x="8819777" y="428800"/>
            <a:ext cx="13334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16-21 </a:t>
            </a:r>
            <a:r>
              <a:rPr lang="sv-SE" dirty="0">
                <a:sym typeface="Wingdings" panose="05000000000000000000" pitchFamily="2" charset="2"/>
              </a:rPr>
              <a:t></a:t>
            </a:r>
            <a:endParaRPr lang="sv-SE" dirty="0"/>
          </a:p>
        </p:txBody>
      </p:sp>
      <p:sp>
        <p:nvSpPr>
          <p:cNvPr id="25" name="Båge 24">
            <a:extLst>
              <a:ext uri="{FF2B5EF4-FFF2-40B4-BE49-F238E27FC236}">
                <a16:creationId xmlns:a16="http://schemas.microsoft.com/office/drawing/2014/main" id="{98014FBE-D651-489D-9E42-68C5AF4AEBD0}"/>
              </a:ext>
            </a:extLst>
          </p:cNvPr>
          <p:cNvSpPr/>
          <p:nvPr/>
        </p:nvSpPr>
        <p:spPr>
          <a:xfrm rot="11277134">
            <a:off x="3074989" y="-2149651"/>
            <a:ext cx="6022563" cy="7932121"/>
          </a:xfrm>
          <a:prstGeom prst="arc">
            <a:avLst>
              <a:gd name="adj1" fmla="val 16174540"/>
              <a:gd name="adj2" fmla="val 680669"/>
            </a:avLst>
          </a:prstGeom>
          <a:ln>
            <a:prstDash val="lgDash"/>
            <a:extLst>
              <a:ext uri="{C807C97D-BFC1-408E-A445-0C87EB9F89A2}">
                <ask:lineSketchStyleProps xmlns:ask="http://schemas.microsoft.com/office/drawing/2018/sketchyshapes" sd="2003648449">
                  <a:custGeom>
                    <a:avLst/>
                    <a:gdLst>
                      <a:gd name="connsiteX0" fmla="*/ 2981910 w 6022563"/>
                      <a:gd name="connsiteY0" fmla="*/ 189 h 7932121"/>
                      <a:gd name="connsiteX1" fmla="*/ 5562804 w 6022563"/>
                      <a:gd name="connsiteY1" fmla="*/ 1859761 h 7932121"/>
                      <a:gd name="connsiteX2" fmla="*/ 5988223 w 6022563"/>
                      <a:gd name="connsiteY2" fmla="*/ 4563317 h 7932121"/>
                      <a:gd name="connsiteX3" fmla="*/ 5333296 w 6022563"/>
                      <a:gd name="connsiteY3" fmla="*/ 4431921 h 7932121"/>
                      <a:gd name="connsiteX4" fmla="*/ 4678369 w 6022563"/>
                      <a:gd name="connsiteY4" fmla="*/ 4300524 h 7932121"/>
                      <a:gd name="connsiteX5" fmla="*/ 4023442 w 6022563"/>
                      <a:gd name="connsiteY5" fmla="*/ 4169128 h 7932121"/>
                      <a:gd name="connsiteX6" fmla="*/ 3011282 w 6022563"/>
                      <a:gd name="connsiteY6" fmla="*/ 3966061 h 7932121"/>
                      <a:gd name="connsiteX7" fmla="*/ 3007268 w 6022563"/>
                      <a:gd name="connsiteY7" fmla="*/ 3424058 h 7932121"/>
                      <a:gd name="connsiteX8" fmla="*/ 3002960 w 6022563"/>
                      <a:gd name="connsiteY8" fmla="*/ 2842397 h 7932121"/>
                      <a:gd name="connsiteX9" fmla="*/ 2998652 w 6022563"/>
                      <a:gd name="connsiteY9" fmla="*/ 2260736 h 7932121"/>
                      <a:gd name="connsiteX10" fmla="*/ 2994344 w 6022563"/>
                      <a:gd name="connsiteY10" fmla="*/ 1679075 h 7932121"/>
                      <a:gd name="connsiteX11" fmla="*/ 2988861 w 6022563"/>
                      <a:gd name="connsiteY11" fmla="*/ 938779 h 7932121"/>
                      <a:gd name="connsiteX12" fmla="*/ 2981910 w 6022563"/>
                      <a:gd name="connsiteY12" fmla="*/ 189 h 7932121"/>
                      <a:gd name="connsiteX0" fmla="*/ 2981910 w 6022563"/>
                      <a:gd name="connsiteY0" fmla="*/ 189 h 7932121"/>
                      <a:gd name="connsiteX1" fmla="*/ 5562804 w 6022563"/>
                      <a:gd name="connsiteY1" fmla="*/ 1859761 h 7932121"/>
                      <a:gd name="connsiteX2" fmla="*/ 5988223 w 6022563"/>
                      <a:gd name="connsiteY2" fmla="*/ 4563317 h 793212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</a:cxnLst>
                    <a:rect l="l" t="t" r="r" b="b"/>
                    <a:pathLst>
                      <a:path w="6022563" h="7932121" stroke="0" extrusionOk="0">
                        <a:moveTo>
                          <a:pt x="2981910" y="189"/>
                        </a:moveTo>
                        <a:cubicBezTo>
                          <a:pt x="4110515" y="-281423"/>
                          <a:pt x="4850816" y="749810"/>
                          <a:pt x="5562804" y="1859761"/>
                        </a:cubicBezTo>
                        <a:cubicBezTo>
                          <a:pt x="6079229" y="2719818"/>
                          <a:pt x="5931585" y="3565701"/>
                          <a:pt x="5988223" y="4563317"/>
                        </a:cubicBezTo>
                        <a:cubicBezTo>
                          <a:pt x="5837179" y="4522543"/>
                          <a:pt x="5485354" y="4452329"/>
                          <a:pt x="5333296" y="4431921"/>
                        </a:cubicBezTo>
                        <a:cubicBezTo>
                          <a:pt x="5181238" y="4411513"/>
                          <a:pt x="4984387" y="4354725"/>
                          <a:pt x="4678369" y="4300524"/>
                        </a:cubicBezTo>
                        <a:cubicBezTo>
                          <a:pt x="4372351" y="4246324"/>
                          <a:pt x="4199259" y="4192203"/>
                          <a:pt x="4023442" y="4169128"/>
                        </a:cubicBezTo>
                        <a:cubicBezTo>
                          <a:pt x="3847625" y="4146053"/>
                          <a:pt x="3270501" y="4061063"/>
                          <a:pt x="3011282" y="3966061"/>
                        </a:cubicBezTo>
                        <a:cubicBezTo>
                          <a:pt x="3035816" y="3796115"/>
                          <a:pt x="3029108" y="3585889"/>
                          <a:pt x="3007268" y="3424058"/>
                        </a:cubicBezTo>
                        <a:cubicBezTo>
                          <a:pt x="2985428" y="3262227"/>
                          <a:pt x="2996123" y="3019630"/>
                          <a:pt x="3002960" y="2842397"/>
                        </a:cubicBezTo>
                        <a:cubicBezTo>
                          <a:pt x="3009797" y="2665164"/>
                          <a:pt x="2986923" y="2508125"/>
                          <a:pt x="2998652" y="2260736"/>
                        </a:cubicBezTo>
                        <a:cubicBezTo>
                          <a:pt x="3010381" y="2013347"/>
                          <a:pt x="2966555" y="1853389"/>
                          <a:pt x="2994344" y="1679075"/>
                        </a:cubicBezTo>
                        <a:cubicBezTo>
                          <a:pt x="3022133" y="1504761"/>
                          <a:pt x="3011773" y="1133012"/>
                          <a:pt x="2988861" y="938779"/>
                        </a:cubicBezTo>
                        <a:cubicBezTo>
                          <a:pt x="2965950" y="744546"/>
                          <a:pt x="2963366" y="395610"/>
                          <a:pt x="2981910" y="189"/>
                        </a:cubicBezTo>
                        <a:close/>
                      </a:path>
                      <a:path w="6022563" h="7932121" fill="none" extrusionOk="0">
                        <a:moveTo>
                          <a:pt x="2981910" y="189"/>
                        </a:moveTo>
                        <a:cubicBezTo>
                          <a:pt x="4141018" y="-77220"/>
                          <a:pt x="4964413" y="520329"/>
                          <a:pt x="5562804" y="1859761"/>
                        </a:cubicBezTo>
                        <a:cubicBezTo>
                          <a:pt x="5956959" y="2730295"/>
                          <a:pt x="6141499" y="3572248"/>
                          <a:pt x="5988223" y="4563317"/>
                        </a:cubicBezTo>
                      </a:path>
                      <a:path w="6022563" h="7932121" fill="none" stroke="0" extrusionOk="0">
                        <a:moveTo>
                          <a:pt x="2981910" y="189"/>
                        </a:moveTo>
                        <a:cubicBezTo>
                          <a:pt x="4147024" y="222356"/>
                          <a:pt x="4810978" y="665539"/>
                          <a:pt x="5562804" y="1859761"/>
                        </a:cubicBezTo>
                        <a:cubicBezTo>
                          <a:pt x="5858343" y="2735828"/>
                          <a:pt x="6065758" y="3410799"/>
                          <a:pt x="5988223" y="4563317"/>
                        </a:cubicBezTo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6" name="Båge 25">
            <a:extLst>
              <a:ext uri="{FF2B5EF4-FFF2-40B4-BE49-F238E27FC236}">
                <a16:creationId xmlns:a16="http://schemas.microsoft.com/office/drawing/2014/main" id="{78644DD8-594A-4F4D-A778-ED44C7BA3561}"/>
              </a:ext>
            </a:extLst>
          </p:cNvPr>
          <p:cNvSpPr/>
          <p:nvPr/>
        </p:nvSpPr>
        <p:spPr>
          <a:xfrm rot="11277134">
            <a:off x="5813692" y="-2150474"/>
            <a:ext cx="6022563" cy="7932121"/>
          </a:xfrm>
          <a:prstGeom prst="arc">
            <a:avLst>
              <a:gd name="adj1" fmla="val 16174540"/>
              <a:gd name="adj2" fmla="val 680669"/>
            </a:avLst>
          </a:prstGeom>
          <a:ln>
            <a:prstDash val="lgDash"/>
            <a:extLst>
              <a:ext uri="{C807C97D-BFC1-408E-A445-0C87EB9F89A2}">
                <ask:lineSketchStyleProps xmlns:ask="http://schemas.microsoft.com/office/drawing/2018/sketchyshapes" sd="3551903048">
                  <a:custGeom>
                    <a:avLst/>
                    <a:gdLst>
                      <a:gd name="connsiteX0" fmla="*/ 2981910 w 6022563"/>
                      <a:gd name="connsiteY0" fmla="*/ 189 h 7932121"/>
                      <a:gd name="connsiteX1" fmla="*/ 5562804 w 6022563"/>
                      <a:gd name="connsiteY1" fmla="*/ 1859761 h 7932121"/>
                      <a:gd name="connsiteX2" fmla="*/ 5988223 w 6022563"/>
                      <a:gd name="connsiteY2" fmla="*/ 4563317 h 7932121"/>
                      <a:gd name="connsiteX3" fmla="*/ 5482143 w 6022563"/>
                      <a:gd name="connsiteY3" fmla="*/ 4461783 h 7932121"/>
                      <a:gd name="connsiteX4" fmla="*/ 4916524 w 6022563"/>
                      <a:gd name="connsiteY4" fmla="*/ 4348305 h 7932121"/>
                      <a:gd name="connsiteX5" fmla="*/ 4410444 w 6022563"/>
                      <a:gd name="connsiteY5" fmla="*/ 4246771 h 7932121"/>
                      <a:gd name="connsiteX6" fmla="*/ 3844825 w 6022563"/>
                      <a:gd name="connsiteY6" fmla="*/ 4133293 h 7932121"/>
                      <a:gd name="connsiteX7" fmla="*/ 3011282 w 6022563"/>
                      <a:gd name="connsiteY7" fmla="*/ 3966061 h 7932121"/>
                      <a:gd name="connsiteX8" fmla="*/ 3006680 w 6022563"/>
                      <a:gd name="connsiteY8" fmla="*/ 3344741 h 7932121"/>
                      <a:gd name="connsiteX9" fmla="*/ 3001198 w 6022563"/>
                      <a:gd name="connsiteY9" fmla="*/ 2604445 h 7932121"/>
                      <a:gd name="connsiteX10" fmla="*/ 2996890 w 6022563"/>
                      <a:gd name="connsiteY10" fmla="*/ 2022784 h 7932121"/>
                      <a:gd name="connsiteX11" fmla="*/ 2992582 w 6022563"/>
                      <a:gd name="connsiteY11" fmla="*/ 1441122 h 7932121"/>
                      <a:gd name="connsiteX12" fmla="*/ 2988568 w 6022563"/>
                      <a:gd name="connsiteY12" fmla="*/ 899120 h 7932121"/>
                      <a:gd name="connsiteX13" fmla="*/ 2981910 w 6022563"/>
                      <a:gd name="connsiteY13" fmla="*/ 189 h 7932121"/>
                      <a:gd name="connsiteX0" fmla="*/ 2981910 w 6022563"/>
                      <a:gd name="connsiteY0" fmla="*/ 189 h 7932121"/>
                      <a:gd name="connsiteX1" fmla="*/ 5562804 w 6022563"/>
                      <a:gd name="connsiteY1" fmla="*/ 1859761 h 7932121"/>
                      <a:gd name="connsiteX2" fmla="*/ 5988223 w 6022563"/>
                      <a:gd name="connsiteY2" fmla="*/ 4563317 h 793212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</a:cxnLst>
                    <a:rect l="l" t="t" r="r" b="b"/>
                    <a:pathLst>
                      <a:path w="6022563" h="7932121" stroke="0" extrusionOk="0">
                        <a:moveTo>
                          <a:pt x="2981910" y="189"/>
                        </a:moveTo>
                        <a:cubicBezTo>
                          <a:pt x="3930994" y="-225705"/>
                          <a:pt x="4802147" y="911104"/>
                          <a:pt x="5562804" y="1859761"/>
                        </a:cubicBezTo>
                        <a:cubicBezTo>
                          <a:pt x="6055291" y="2523218"/>
                          <a:pt x="5883621" y="3608840"/>
                          <a:pt x="5988223" y="4563317"/>
                        </a:cubicBezTo>
                        <a:cubicBezTo>
                          <a:pt x="5837071" y="4523035"/>
                          <a:pt x="5725877" y="4491660"/>
                          <a:pt x="5482143" y="4461783"/>
                        </a:cubicBezTo>
                        <a:cubicBezTo>
                          <a:pt x="5238409" y="4431907"/>
                          <a:pt x="5193825" y="4394898"/>
                          <a:pt x="4916524" y="4348305"/>
                        </a:cubicBezTo>
                        <a:cubicBezTo>
                          <a:pt x="4639223" y="4301712"/>
                          <a:pt x="4559425" y="4280642"/>
                          <a:pt x="4410444" y="4246771"/>
                        </a:cubicBezTo>
                        <a:cubicBezTo>
                          <a:pt x="4261463" y="4212900"/>
                          <a:pt x="3965262" y="4140329"/>
                          <a:pt x="3844825" y="4133293"/>
                        </a:cubicBezTo>
                        <a:cubicBezTo>
                          <a:pt x="3724388" y="4126257"/>
                          <a:pt x="3424422" y="4036296"/>
                          <a:pt x="3011282" y="3966061"/>
                        </a:cubicBezTo>
                        <a:cubicBezTo>
                          <a:pt x="2996595" y="3656283"/>
                          <a:pt x="3003932" y="3540314"/>
                          <a:pt x="3006680" y="3344741"/>
                        </a:cubicBezTo>
                        <a:cubicBezTo>
                          <a:pt x="3009428" y="3149168"/>
                          <a:pt x="2986321" y="2900910"/>
                          <a:pt x="3001198" y="2604445"/>
                        </a:cubicBezTo>
                        <a:cubicBezTo>
                          <a:pt x="3016075" y="2307980"/>
                          <a:pt x="2992682" y="2201940"/>
                          <a:pt x="2996890" y="2022784"/>
                        </a:cubicBezTo>
                        <a:cubicBezTo>
                          <a:pt x="3001098" y="1843628"/>
                          <a:pt x="3019564" y="1625938"/>
                          <a:pt x="2992582" y="1441122"/>
                        </a:cubicBezTo>
                        <a:cubicBezTo>
                          <a:pt x="2965601" y="1256306"/>
                          <a:pt x="3017076" y="1124718"/>
                          <a:pt x="2988568" y="899120"/>
                        </a:cubicBezTo>
                        <a:cubicBezTo>
                          <a:pt x="2960060" y="673522"/>
                          <a:pt x="2964002" y="242448"/>
                          <a:pt x="2981910" y="189"/>
                        </a:cubicBezTo>
                        <a:close/>
                      </a:path>
                      <a:path w="6022563" h="7932121" fill="none" extrusionOk="0">
                        <a:moveTo>
                          <a:pt x="2981910" y="189"/>
                        </a:moveTo>
                        <a:cubicBezTo>
                          <a:pt x="4116859" y="109162"/>
                          <a:pt x="4971537" y="670486"/>
                          <a:pt x="5562804" y="1859761"/>
                        </a:cubicBezTo>
                        <a:cubicBezTo>
                          <a:pt x="5972036" y="2635264"/>
                          <a:pt x="6194019" y="3728186"/>
                          <a:pt x="5988223" y="4563317"/>
                        </a:cubicBezTo>
                      </a:path>
                      <a:path w="6022563" h="7932121" fill="none" stroke="0" extrusionOk="0">
                        <a:moveTo>
                          <a:pt x="2981910" y="189"/>
                        </a:moveTo>
                        <a:cubicBezTo>
                          <a:pt x="3864274" y="-123240"/>
                          <a:pt x="4853279" y="446526"/>
                          <a:pt x="5562804" y="1859761"/>
                        </a:cubicBezTo>
                        <a:cubicBezTo>
                          <a:pt x="6070873" y="2719081"/>
                          <a:pt x="6135014" y="3819557"/>
                          <a:pt x="5988223" y="4563317"/>
                        </a:cubicBezTo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7" name="Båge 26">
            <a:extLst>
              <a:ext uri="{FF2B5EF4-FFF2-40B4-BE49-F238E27FC236}">
                <a16:creationId xmlns:a16="http://schemas.microsoft.com/office/drawing/2014/main" id="{AF37CC69-640A-4B6D-82F5-CCD5C4F684BF}"/>
              </a:ext>
            </a:extLst>
          </p:cNvPr>
          <p:cNvSpPr/>
          <p:nvPr/>
        </p:nvSpPr>
        <p:spPr>
          <a:xfrm rot="11277134">
            <a:off x="8482740" y="-2150473"/>
            <a:ext cx="6022563" cy="7932121"/>
          </a:xfrm>
          <a:prstGeom prst="arc">
            <a:avLst>
              <a:gd name="adj1" fmla="val 16174540"/>
              <a:gd name="adj2" fmla="val 680669"/>
            </a:avLst>
          </a:prstGeom>
          <a:ln>
            <a:prstDash val="lgDash"/>
            <a:extLst>
              <a:ext uri="{C807C97D-BFC1-408E-A445-0C87EB9F89A2}">
                <ask:lineSketchStyleProps xmlns:ask="http://schemas.microsoft.com/office/drawing/2018/sketchyshapes" sd="2474051762">
                  <a:custGeom>
                    <a:avLst/>
                    <a:gdLst>
                      <a:gd name="connsiteX0" fmla="*/ 2981910 w 6022563"/>
                      <a:gd name="connsiteY0" fmla="*/ 189 h 7932121"/>
                      <a:gd name="connsiteX1" fmla="*/ 5562804 w 6022563"/>
                      <a:gd name="connsiteY1" fmla="*/ 1859761 h 7932121"/>
                      <a:gd name="connsiteX2" fmla="*/ 5988223 w 6022563"/>
                      <a:gd name="connsiteY2" fmla="*/ 4563317 h 7932121"/>
                      <a:gd name="connsiteX3" fmla="*/ 5422604 w 6022563"/>
                      <a:gd name="connsiteY3" fmla="*/ 4449838 h 7932121"/>
                      <a:gd name="connsiteX4" fmla="*/ 4916524 w 6022563"/>
                      <a:gd name="connsiteY4" fmla="*/ 4348305 h 7932121"/>
                      <a:gd name="connsiteX5" fmla="*/ 4410444 w 6022563"/>
                      <a:gd name="connsiteY5" fmla="*/ 4246771 h 7932121"/>
                      <a:gd name="connsiteX6" fmla="*/ 3874595 w 6022563"/>
                      <a:gd name="connsiteY6" fmla="*/ 4139265 h 7932121"/>
                      <a:gd name="connsiteX7" fmla="*/ 3011282 w 6022563"/>
                      <a:gd name="connsiteY7" fmla="*/ 3966061 h 7932121"/>
                      <a:gd name="connsiteX8" fmla="*/ 3005799 w 6022563"/>
                      <a:gd name="connsiteY8" fmla="*/ 3225765 h 7932121"/>
                      <a:gd name="connsiteX9" fmla="*/ 3001491 w 6022563"/>
                      <a:gd name="connsiteY9" fmla="*/ 2644104 h 7932121"/>
                      <a:gd name="connsiteX10" fmla="*/ 2996009 w 6022563"/>
                      <a:gd name="connsiteY10" fmla="*/ 1903808 h 7932121"/>
                      <a:gd name="connsiteX11" fmla="*/ 2990526 w 6022563"/>
                      <a:gd name="connsiteY11" fmla="*/ 1163511 h 7932121"/>
                      <a:gd name="connsiteX12" fmla="*/ 2986512 w 6022563"/>
                      <a:gd name="connsiteY12" fmla="*/ 621509 h 7932121"/>
                      <a:gd name="connsiteX13" fmla="*/ 2981910 w 6022563"/>
                      <a:gd name="connsiteY13" fmla="*/ 189 h 7932121"/>
                      <a:gd name="connsiteX0" fmla="*/ 2981910 w 6022563"/>
                      <a:gd name="connsiteY0" fmla="*/ 189 h 7932121"/>
                      <a:gd name="connsiteX1" fmla="*/ 5562804 w 6022563"/>
                      <a:gd name="connsiteY1" fmla="*/ 1859761 h 7932121"/>
                      <a:gd name="connsiteX2" fmla="*/ 5988223 w 6022563"/>
                      <a:gd name="connsiteY2" fmla="*/ 4563317 h 793212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</a:cxnLst>
                    <a:rect l="l" t="t" r="r" b="b"/>
                    <a:pathLst>
                      <a:path w="6022563" h="7932121" stroke="0" extrusionOk="0">
                        <a:moveTo>
                          <a:pt x="2981910" y="189"/>
                        </a:moveTo>
                        <a:cubicBezTo>
                          <a:pt x="4124733" y="-8257"/>
                          <a:pt x="4800052" y="693407"/>
                          <a:pt x="5562804" y="1859761"/>
                        </a:cubicBezTo>
                        <a:cubicBezTo>
                          <a:pt x="5930342" y="2542274"/>
                          <a:pt x="6163136" y="3518863"/>
                          <a:pt x="5988223" y="4563317"/>
                        </a:cubicBezTo>
                        <a:cubicBezTo>
                          <a:pt x="5742727" y="4492995"/>
                          <a:pt x="5653659" y="4498151"/>
                          <a:pt x="5422604" y="4449838"/>
                        </a:cubicBezTo>
                        <a:cubicBezTo>
                          <a:pt x="5191549" y="4401525"/>
                          <a:pt x="5028134" y="4396378"/>
                          <a:pt x="4916524" y="4348305"/>
                        </a:cubicBezTo>
                        <a:cubicBezTo>
                          <a:pt x="4804914" y="4300232"/>
                          <a:pt x="4650208" y="4275468"/>
                          <a:pt x="4410444" y="4246771"/>
                        </a:cubicBezTo>
                        <a:cubicBezTo>
                          <a:pt x="4170679" y="4218074"/>
                          <a:pt x="4059660" y="4193641"/>
                          <a:pt x="3874595" y="4139265"/>
                        </a:cubicBezTo>
                        <a:cubicBezTo>
                          <a:pt x="3689530" y="4084889"/>
                          <a:pt x="3261285" y="3991097"/>
                          <a:pt x="3011282" y="3966061"/>
                        </a:cubicBezTo>
                        <a:cubicBezTo>
                          <a:pt x="2996078" y="3670124"/>
                          <a:pt x="3035930" y="3537148"/>
                          <a:pt x="3005799" y="3225765"/>
                        </a:cubicBezTo>
                        <a:cubicBezTo>
                          <a:pt x="2975668" y="2914382"/>
                          <a:pt x="3017796" y="2845089"/>
                          <a:pt x="3001491" y="2644104"/>
                        </a:cubicBezTo>
                        <a:cubicBezTo>
                          <a:pt x="2985186" y="2443119"/>
                          <a:pt x="2981721" y="2253081"/>
                          <a:pt x="2996009" y="1903808"/>
                        </a:cubicBezTo>
                        <a:cubicBezTo>
                          <a:pt x="3010296" y="1554535"/>
                          <a:pt x="2965345" y="1333809"/>
                          <a:pt x="2990526" y="1163511"/>
                        </a:cubicBezTo>
                        <a:cubicBezTo>
                          <a:pt x="3015707" y="993213"/>
                          <a:pt x="3001774" y="869099"/>
                          <a:pt x="2986512" y="621509"/>
                        </a:cubicBezTo>
                        <a:cubicBezTo>
                          <a:pt x="2971250" y="373919"/>
                          <a:pt x="2977721" y="177881"/>
                          <a:pt x="2981910" y="189"/>
                        </a:cubicBezTo>
                        <a:close/>
                      </a:path>
                      <a:path w="6022563" h="7932121" fill="none" extrusionOk="0">
                        <a:moveTo>
                          <a:pt x="2981910" y="189"/>
                        </a:moveTo>
                        <a:cubicBezTo>
                          <a:pt x="4322021" y="-1241"/>
                          <a:pt x="4976696" y="676118"/>
                          <a:pt x="5562804" y="1859761"/>
                        </a:cubicBezTo>
                        <a:cubicBezTo>
                          <a:pt x="5977269" y="2611759"/>
                          <a:pt x="6066922" y="3637087"/>
                          <a:pt x="5988223" y="4563317"/>
                        </a:cubicBezTo>
                      </a:path>
                      <a:path w="6022563" h="7932121" fill="none" stroke="0" extrusionOk="0">
                        <a:moveTo>
                          <a:pt x="2981910" y="189"/>
                        </a:moveTo>
                        <a:cubicBezTo>
                          <a:pt x="3929661" y="65725"/>
                          <a:pt x="4761924" y="711361"/>
                          <a:pt x="5562804" y="1859761"/>
                        </a:cubicBezTo>
                        <a:cubicBezTo>
                          <a:pt x="5902649" y="2725291"/>
                          <a:pt x="5902353" y="3559388"/>
                          <a:pt x="5988223" y="4563317"/>
                        </a:cubicBezTo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7" name="Rubrik 1">
            <a:extLst>
              <a:ext uri="{FF2B5EF4-FFF2-40B4-BE49-F238E27FC236}">
                <a16:creationId xmlns:a16="http://schemas.microsoft.com/office/drawing/2014/main" id="{0BA100C8-469C-4DBE-AE31-A8B2C27D53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0228" y="-1487"/>
            <a:ext cx="10538721" cy="680862"/>
          </a:xfrm>
        </p:spPr>
        <p:txBody>
          <a:bodyPr>
            <a:normAutofit/>
          </a:bodyPr>
          <a:lstStyle/>
          <a:p>
            <a:r>
              <a:rPr lang="sv-SE" dirty="0" err="1">
                <a:solidFill>
                  <a:schemeClr val="tx1"/>
                </a:solidFill>
              </a:rPr>
              <a:t>Roadmap</a:t>
            </a:r>
            <a:r>
              <a:rPr lang="sv-SE" dirty="0">
                <a:solidFill>
                  <a:schemeClr val="tx1"/>
                </a:solidFill>
              </a:rPr>
              <a:t> 68 (under utveckling)</a:t>
            </a:r>
          </a:p>
        </p:txBody>
      </p:sp>
      <p:graphicFrame>
        <p:nvGraphicFramePr>
          <p:cNvPr id="38" name="Diagram 37">
            <a:extLst>
              <a:ext uri="{FF2B5EF4-FFF2-40B4-BE49-F238E27FC236}">
                <a16:creationId xmlns:a16="http://schemas.microsoft.com/office/drawing/2014/main" id="{B9EF9D21-5C02-4190-B8D0-BCDD97B1DE5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53950653"/>
              </p:ext>
            </p:extLst>
          </p:nvPr>
        </p:nvGraphicFramePr>
        <p:xfrm>
          <a:off x="1737062" y="5821580"/>
          <a:ext cx="8717874" cy="9904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39" name="Rektangel 38">
            <a:extLst>
              <a:ext uri="{FF2B5EF4-FFF2-40B4-BE49-F238E27FC236}">
                <a16:creationId xmlns:a16="http://schemas.microsoft.com/office/drawing/2014/main" id="{BA0989B9-2FF2-4349-876D-CB32FC57E507}"/>
              </a:ext>
            </a:extLst>
          </p:cNvPr>
          <p:cNvSpPr/>
          <p:nvPr/>
        </p:nvSpPr>
        <p:spPr>
          <a:xfrm rot="5400000">
            <a:off x="10983435" y="2953727"/>
            <a:ext cx="203946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dirty="0"/>
              <a:t>Livslångt idrottande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300296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Diagram 6">
            <a:extLst>
              <a:ext uri="{FF2B5EF4-FFF2-40B4-BE49-F238E27FC236}">
                <a16:creationId xmlns:a16="http://schemas.microsoft.com/office/drawing/2014/main" id="{75133976-DE01-4866-9716-B7BB0DCC403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26657419"/>
              </p:ext>
            </p:extLst>
          </p:nvPr>
        </p:nvGraphicFramePr>
        <p:xfrm>
          <a:off x="5652595" y="1082615"/>
          <a:ext cx="6407447" cy="49791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Rubrik 1">
            <a:extLst>
              <a:ext uri="{FF2B5EF4-FFF2-40B4-BE49-F238E27FC236}">
                <a16:creationId xmlns:a16="http://schemas.microsoft.com/office/drawing/2014/main" id="{681341CD-7DB2-404E-8735-735B55D81C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9192" y="93500"/>
            <a:ext cx="10538721" cy="995071"/>
          </a:xfrm>
        </p:spPr>
        <p:txBody>
          <a:bodyPr>
            <a:normAutofit/>
          </a:bodyPr>
          <a:lstStyle/>
          <a:p>
            <a:r>
              <a:rPr lang="sv-SE" dirty="0">
                <a:solidFill>
                  <a:schemeClr val="tx1"/>
                </a:solidFill>
              </a:rPr>
              <a:t>Fokusområden för respektive Team – 1 maj-30 april</a:t>
            </a:r>
            <a:br>
              <a:rPr lang="sv-SE" dirty="0">
                <a:solidFill>
                  <a:schemeClr val="tx1"/>
                </a:solidFill>
              </a:rPr>
            </a:br>
            <a:r>
              <a:rPr lang="sv-SE" dirty="0">
                <a:solidFill>
                  <a:schemeClr val="tx1"/>
                </a:solidFill>
              </a:rPr>
              <a:t>Detta krävs för att skapa framgångsrika team?</a:t>
            </a:r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BC82E663-3EB1-4138-B10A-3934F0EDD2F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85054110"/>
              </p:ext>
            </p:extLst>
          </p:nvPr>
        </p:nvGraphicFramePr>
        <p:xfrm>
          <a:off x="236312" y="1962364"/>
          <a:ext cx="5363099" cy="45245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cxnSp>
        <p:nvCxnSpPr>
          <p:cNvPr id="4" name="Koppling: vinklad 3">
            <a:extLst>
              <a:ext uri="{FF2B5EF4-FFF2-40B4-BE49-F238E27FC236}">
                <a16:creationId xmlns:a16="http://schemas.microsoft.com/office/drawing/2014/main" id="{8050E5D8-829F-450F-9A43-39BB4E491B64}"/>
              </a:ext>
            </a:extLst>
          </p:cNvPr>
          <p:cNvCxnSpPr>
            <a:cxnSpLocks/>
          </p:cNvCxnSpPr>
          <p:nvPr/>
        </p:nvCxnSpPr>
        <p:spPr>
          <a:xfrm rot="10800000">
            <a:off x="623029" y="1407562"/>
            <a:ext cx="6250385" cy="3924729"/>
          </a:xfrm>
          <a:prstGeom prst="bentConnector3">
            <a:avLst>
              <a:gd name="adj1" fmla="val 15152"/>
            </a:avLst>
          </a:prstGeom>
          <a:ln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Rak pilkoppling 9">
            <a:extLst>
              <a:ext uri="{FF2B5EF4-FFF2-40B4-BE49-F238E27FC236}">
                <a16:creationId xmlns:a16="http://schemas.microsoft.com/office/drawing/2014/main" id="{C01D4CD5-4153-4ACA-8D18-EA88977F38E5}"/>
              </a:ext>
            </a:extLst>
          </p:cNvPr>
          <p:cNvCxnSpPr/>
          <p:nvPr/>
        </p:nvCxnSpPr>
        <p:spPr>
          <a:xfrm>
            <a:off x="623028" y="1407561"/>
            <a:ext cx="0" cy="73974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40239154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EA6FB691-8E2B-41CC-9230-EF9733F6263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79192" y="1410903"/>
            <a:ext cx="6394219" cy="4981422"/>
          </a:xfrm>
        </p:spPr>
        <p:txBody>
          <a:bodyPr>
            <a:normAutofit fontScale="70000" lnSpcReduction="20000"/>
          </a:bodyPr>
          <a:lstStyle/>
          <a:p>
            <a:r>
              <a:rPr lang="sv-SE" sz="2400" dirty="0"/>
              <a:t>Workshop med teamensledargrupp:</a:t>
            </a:r>
          </a:p>
          <a:p>
            <a:pPr marL="457200" indent="-457200">
              <a:buFontTx/>
              <a:buChar char="-"/>
            </a:pPr>
            <a:r>
              <a:rPr lang="sv-SE" sz="2400" dirty="0"/>
              <a:t>Mål: Ta fram </a:t>
            </a:r>
            <a:r>
              <a:rPr lang="sv-SE" sz="2400" dirty="0" err="1"/>
              <a:t>årshjul</a:t>
            </a:r>
            <a:r>
              <a:rPr lang="sv-SE" sz="2400" dirty="0"/>
              <a:t> för varje team</a:t>
            </a:r>
          </a:p>
          <a:p>
            <a:pPr lvl="1"/>
            <a:r>
              <a:rPr lang="sv-SE" sz="2000" dirty="0"/>
              <a:t>Frågeställning:</a:t>
            </a:r>
          </a:p>
          <a:p>
            <a:pPr marL="1066770" lvl="1" indent="-457200">
              <a:buFontTx/>
              <a:buChar char="-"/>
            </a:pPr>
            <a:r>
              <a:rPr lang="sv-SE" sz="2000" b="1" dirty="0"/>
              <a:t>Vad kommer att vara viktigt för oss inom respektive fokusområde?</a:t>
            </a:r>
          </a:p>
          <a:p>
            <a:pPr marL="1676340" lvl="2" indent="-457200">
              <a:buFontTx/>
              <a:buChar char="-"/>
            </a:pPr>
            <a:r>
              <a:rPr lang="sv-SE" sz="1800" dirty="0"/>
              <a:t>Jobba fram allt tänkbart som teamet behöver och vill fokusera på inom fokusområdet. (ca 10-15 min per område)</a:t>
            </a:r>
          </a:p>
          <a:p>
            <a:pPr marL="2285909" lvl="3" indent="-457200">
              <a:buFontTx/>
              <a:buChar char="-"/>
            </a:pPr>
            <a:r>
              <a:rPr lang="sv-SE" sz="1600" dirty="0"/>
              <a:t>Ha någon som noterar och samlar in det som tas fram</a:t>
            </a:r>
          </a:p>
          <a:p>
            <a:pPr marL="2285909" lvl="3" indent="-457200">
              <a:buFontTx/>
              <a:buChar char="-"/>
            </a:pPr>
            <a:r>
              <a:rPr lang="sv-SE" sz="1800" dirty="0"/>
              <a:t>Sammanställ punkterna på nästkommande sida (”Team XX grunder för framgångsrikt team…”) </a:t>
            </a:r>
          </a:p>
          <a:p>
            <a:pPr marL="1676340" lvl="2" indent="-457200">
              <a:buFontTx/>
              <a:buChar char="-"/>
            </a:pPr>
            <a:r>
              <a:rPr lang="sv-SE" sz="1800" dirty="0"/>
              <a:t>För även över alla planerade aktiviteter till årshjulets kalendarium.</a:t>
            </a:r>
          </a:p>
          <a:p>
            <a:pPr marL="1676340" lvl="2" indent="-457200">
              <a:buFontTx/>
              <a:buChar char="-"/>
            </a:pPr>
            <a:r>
              <a:rPr lang="sv-SE" sz="1800" dirty="0"/>
              <a:t>Teamet ska (vid behov) välja en huvudansvarig per fokusområde.</a:t>
            </a:r>
          </a:p>
          <a:p>
            <a:pPr marL="1066770" lvl="1" indent="-457200">
              <a:buFontTx/>
              <a:buChar char="-"/>
            </a:pPr>
            <a:endParaRPr lang="sv-SE" sz="2000" dirty="0"/>
          </a:p>
          <a:p>
            <a:pPr lvl="1"/>
            <a:r>
              <a:rPr lang="sv-SE" sz="2000" i="1" dirty="0"/>
              <a:t>Övriga frågor att ha med för att driva övningen:</a:t>
            </a:r>
          </a:p>
          <a:p>
            <a:pPr marL="1066770" lvl="1" indent="-457200">
              <a:buFontTx/>
              <a:buChar char="-"/>
            </a:pPr>
            <a:r>
              <a:rPr lang="sv-SE" sz="2000" i="1" dirty="0"/>
              <a:t>Vilka </a:t>
            </a:r>
            <a:r>
              <a:rPr lang="sv-SE" sz="2000" i="1" dirty="0" err="1"/>
              <a:t>ev</a:t>
            </a:r>
            <a:r>
              <a:rPr lang="sv-SE" sz="2000" i="1" dirty="0"/>
              <a:t> skillnader har ni sportsligt från föregående år?</a:t>
            </a:r>
          </a:p>
          <a:p>
            <a:pPr marL="1676340" lvl="2" indent="-457200">
              <a:buFontTx/>
              <a:buChar char="-"/>
            </a:pPr>
            <a:r>
              <a:rPr lang="sv-SE" sz="1800" i="1" dirty="0"/>
              <a:t>Vad anser ni att teamet i år behöver ha fokus på?</a:t>
            </a:r>
          </a:p>
          <a:p>
            <a:pPr marL="1066770" lvl="1" indent="-457200">
              <a:buFontTx/>
              <a:buChar char="-"/>
            </a:pPr>
            <a:r>
              <a:rPr lang="sv-SE" sz="2000" i="1" dirty="0"/>
              <a:t>Framgångsfaktorer ni vet om?</a:t>
            </a:r>
          </a:p>
          <a:p>
            <a:pPr marL="1676340" lvl="2" indent="-457200">
              <a:buFontTx/>
              <a:buChar char="-"/>
            </a:pPr>
            <a:r>
              <a:rPr lang="sv-SE" sz="1800" i="1" dirty="0"/>
              <a:t>Vilka positiva saker ska ni ta med och fortsätta göra?</a:t>
            </a:r>
          </a:p>
          <a:p>
            <a:pPr marL="1066770" lvl="1" indent="-457200">
              <a:buFontTx/>
              <a:buChar char="-"/>
            </a:pPr>
            <a:r>
              <a:rPr lang="sv-SE" sz="2000" i="1" dirty="0"/>
              <a:t>Utmaningar ni vet om?</a:t>
            </a:r>
          </a:p>
          <a:p>
            <a:pPr marL="1676340" lvl="2" indent="-457200">
              <a:buFontTx/>
              <a:buChar char="-"/>
            </a:pPr>
            <a:r>
              <a:rPr lang="sv-SE" sz="1800" i="1" dirty="0"/>
              <a:t>Vilka utmaningar kan ni förekomma och hur hanterar ni dessa?</a:t>
            </a:r>
          </a:p>
          <a:p>
            <a:pPr marL="1066770" lvl="1" indent="-457200">
              <a:buFontTx/>
              <a:buChar char="-"/>
            </a:pPr>
            <a:r>
              <a:rPr lang="sv-SE" sz="2000" i="1" dirty="0"/>
              <a:t>Stöd från kansli och förening?</a:t>
            </a:r>
          </a:p>
          <a:p>
            <a:pPr marL="1676340" lvl="2" indent="-457200">
              <a:buFontTx/>
              <a:buChar char="-"/>
            </a:pPr>
            <a:r>
              <a:rPr lang="sv-SE" sz="1800" i="1" dirty="0"/>
              <a:t>Inom vilka delar och områden finns det behov av stöd?</a:t>
            </a:r>
          </a:p>
        </p:txBody>
      </p:sp>
      <p:graphicFrame>
        <p:nvGraphicFramePr>
          <p:cNvPr id="7" name="Diagram 6">
            <a:extLst>
              <a:ext uri="{FF2B5EF4-FFF2-40B4-BE49-F238E27FC236}">
                <a16:creationId xmlns:a16="http://schemas.microsoft.com/office/drawing/2014/main" id="{74E37D50-AAD4-4B1D-A0A6-47D1069FAB4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35056055"/>
              </p:ext>
            </p:extLst>
          </p:nvPr>
        </p:nvGraphicFramePr>
        <p:xfrm>
          <a:off x="7551506" y="1089100"/>
          <a:ext cx="4365344" cy="37202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Rubrik 1">
            <a:extLst>
              <a:ext uri="{FF2B5EF4-FFF2-40B4-BE49-F238E27FC236}">
                <a16:creationId xmlns:a16="http://schemas.microsoft.com/office/drawing/2014/main" id="{27264200-35DC-44F6-9310-D375963D8D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9192" y="93500"/>
            <a:ext cx="10538721" cy="995071"/>
          </a:xfrm>
        </p:spPr>
        <p:txBody>
          <a:bodyPr>
            <a:normAutofit/>
          </a:bodyPr>
          <a:lstStyle/>
          <a:p>
            <a:r>
              <a:rPr lang="sv-SE" sz="2800" dirty="0">
                <a:solidFill>
                  <a:schemeClr val="tx1"/>
                </a:solidFill>
              </a:rPr>
              <a:t>Frågeunderlag för teamens Mål- &amp; strategiplan (aug/sep varje år)</a:t>
            </a:r>
          </a:p>
        </p:txBody>
      </p:sp>
      <p:sp>
        <p:nvSpPr>
          <p:cNvPr id="6" name="Pil: nedåt 5">
            <a:extLst>
              <a:ext uri="{FF2B5EF4-FFF2-40B4-BE49-F238E27FC236}">
                <a16:creationId xmlns:a16="http://schemas.microsoft.com/office/drawing/2014/main" id="{34F069B8-616F-4ED0-91D2-8E970DB4EDFE}"/>
              </a:ext>
            </a:extLst>
          </p:cNvPr>
          <p:cNvSpPr/>
          <p:nvPr/>
        </p:nvSpPr>
        <p:spPr>
          <a:xfrm rot="2089682">
            <a:off x="8270690" y="4722031"/>
            <a:ext cx="277402" cy="339048"/>
          </a:xfrm>
          <a:prstGeom prst="downArrow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graphicFrame>
        <p:nvGraphicFramePr>
          <p:cNvPr id="9" name="Diagram 8">
            <a:extLst>
              <a:ext uri="{FF2B5EF4-FFF2-40B4-BE49-F238E27FC236}">
                <a16:creationId xmlns:a16="http://schemas.microsoft.com/office/drawing/2014/main" id="{22029D21-CE83-4650-AE3F-85BF15B3164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70245776"/>
              </p:ext>
            </p:extLst>
          </p:nvPr>
        </p:nvGraphicFramePr>
        <p:xfrm>
          <a:off x="6575459" y="4702656"/>
          <a:ext cx="2485441" cy="212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11177503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Diagram 6">
            <a:extLst>
              <a:ext uri="{FF2B5EF4-FFF2-40B4-BE49-F238E27FC236}">
                <a16:creationId xmlns:a16="http://schemas.microsoft.com/office/drawing/2014/main" id="{75133976-DE01-4866-9716-B7BB0DCC403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44024553"/>
              </p:ext>
            </p:extLst>
          </p:nvPr>
        </p:nvGraphicFramePr>
        <p:xfrm>
          <a:off x="3202374" y="1088571"/>
          <a:ext cx="6301221" cy="55382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Rubrik 1">
            <a:extLst>
              <a:ext uri="{FF2B5EF4-FFF2-40B4-BE49-F238E27FC236}">
                <a16:creationId xmlns:a16="http://schemas.microsoft.com/office/drawing/2014/main" id="{681341CD-7DB2-404E-8735-735B55D81C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9192" y="93500"/>
            <a:ext cx="10538721" cy="995071"/>
          </a:xfrm>
        </p:spPr>
        <p:txBody>
          <a:bodyPr>
            <a:normAutofit/>
          </a:bodyPr>
          <a:lstStyle/>
          <a:p>
            <a:r>
              <a:rPr lang="sv-SE" dirty="0">
                <a:solidFill>
                  <a:schemeClr val="tx1"/>
                </a:solidFill>
              </a:rPr>
              <a:t>Team -</a:t>
            </a:r>
            <a:r>
              <a:rPr lang="sv-SE" dirty="0">
                <a:solidFill>
                  <a:schemeClr val="tx1"/>
                </a:solidFill>
                <a:highlight>
                  <a:srgbClr val="FFFF00"/>
                </a:highlight>
              </a:rPr>
              <a:t>XX</a:t>
            </a:r>
            <a:r>
              <a:rPr lang="sv-SE" dirty="0">
                <a:solidFill>
                  <a:schemeClr val="tx1"/>
                </a:solidFill>
              </a:rPr>
              <a:t> grunder för framgångsrikt team  - säsongen 21/22</a:t>
            </a:r>
          </a:p>
        </p:txBody>
      </p:sp>
      <p:pic>
        <p:nvPicPr>
          <p:cNvPr id="3" name="Bildobjekt 2">
            <a:extLst>
              <a:ext uri="{FF2B5EF4-FFF2-40B4-BE49-F238E27FC236}">
                <a16:creationId xmlns:a16="http://schemas.microsoft.com/office/drawing/2014/main" id="{85828982-B9CD-468F-B502-DF5A65993834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12338" y="2629256"/>
            <a:ext cx="2456890" cy="245689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7831532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C21B238F-5AB4-4921-B224-F1944BC4CD9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74794717"/>
              </p:ext>
            </p:extLst>
          </p:nvPr>
        </p:nvGraphicFramePr>
        <p:xfrm>
          <a:off x="161109" y="1841404"/>
          <a:ext cx="11869783" cy="3780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pSp>
        <p:nvGrpSpPr>
          <p:cNvPr id="7" name="Grupp 6">
            <a:extLst>
              <a:ext uri="{FF2B5EF4-FFF2-40B4-BE49-F238E27FC236}">
                <a16:creationId xmlns:a16="http://schemas.microsoft.com/office/drawing/2014/main" id="{61186224-F04F-4ABC-8403-A4B08083D643}"/>
              </a:ext>
            </a:extLst>
          </p:cNvPr>
          <p:cNvGrpSpPr/>
          <p:nvPr/>
        </p:nvGrpSpPr>
        <p:grpSpPr>
          <a:xfrm>
            <a:off x="10230891" y="1346865"/>
            <a:ext cx="1800000" cy="494539"/>
            <a:chOff x="0" y="3834527"/>
            <a:chExt cx="3787140" cy="494539"/>
          </a:xfrm>
        </p:grpSpPr>
        <p:sp>
          <p:nvSpPr>
            <p:cNvPr id="14" name="Rektangel 13">
              <a:extLst>
                <a:ext uri="{FF2B5EF4-FFF2-40B4-BE49-F238E27FC236}">
                  <a16:creationId xmlns:a16="http://schemas.microsoft.com/office/drawing/2014/main" id="{532A02A4-04F6-4347-A0D8-32C48681C9C4}"/>
                </a:ext>
              </a:extLst>
            </p:cNvPr>
            <p:cNvSpPr/>
            <p:nvPr/>
          </p:nvSpPr>
          <p:spPr>
            <a:xfrm>
              <a:off x="0" y="3834527"/>
              <a:ext cx="3787140" cy="494539"/>
            </a:xfrm>
            <a:prstGeom prst="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textruta 14">
              <a:extLst>
                <a:ext uri="{FF2B5EF4-FFF2-40B4-BE49-F238E27FC236}">
                  <a16:creationId xmlns:a16="http://schemas.microsoft.com/office/drawing/2014/main" id="{4156E8DB-6BD7-428F-9ABE-E58235088E8C}"/>
                </a:ext>
              </a:extLst>
            </p:cNvPr>
            <p:cNvSpPr txBox="1"/>
            <p:nvPr/>
          </p:nvSpPr>
          <p:spPr>
            <a:xfrm>
              <a:off x="0" y="3834527"/>
              <a:ext cx="3787140" cy="494539"/>
            </a:xfrm>
            <a:prstGeom prst="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spcFirstLastPara="0" vert="horz" wrap="square" lIns="92456" tIns="16510" rIns="92456" bIns="16510" numCol="1" spcCol="1270" anchor="ctr" anchorCtr="0">
              <a:noAutofit/>
            </a:bodyPr>
            <a:lstStyle/>
            <a:p>
              <a:pPr lvl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sv-SE" sz="1300" dirty="0"/>
                <a:t>Team/Blockansvariga</a:t>
              </a:r>
              <a:endParaRPr lang="sv-SE" sz="1300" kern="1200" dirty="0"/>
            </a:p>
          </p:txBody>
        </p:sp>
      </p:grpSp>
      <p:grpSp>
        <p:nvGrpSpPr>
          <p:cNvPr id="8" name="Grupp 7">
            <a:extLst>
              <a:ext uri="{FF2B5EF4-FFF2-40B4-BE49-F238E27FC236}">
                <a16:creationId xmlns:a16="http://schemas.microsoft.com/office/drawing/2014/main" id="{022C1C6A-62F9-45D7-90B4-F834795066B8}"/>
              </a:ext>
            </a:extLst>
          </p:cNvPr>
          <p:cNvGrpSpPr/>
          <p:nvPr/>
        </p:nvGrpSpPr>
        <p:grpSpPr>
          <a:xfrm>
            <a:off x="10230892" y="720220"/>
            <a:ext cx="1800000" cy="494391"/>
            <a:chOff x="0" y="2218498"/>
            <a:chExt cx="3787140" cy="494391"/>
          </a:xfrm>
        </p:grpSpPr>
        <p:sp>
          <p:nvSpPr>
            <p:cNvPr id="12" name="Rektangel 11">
              <a:extLst>
                <a:ext uri="{FF2B5EF4-FFF2-40B4-BE49-F238E27FC236}">
                  <a16:creationId xmlns:a16="http://schemas.microsoft.com/office/drawing/2014/main" id="{616B92B5-A70D-4AE0-9F0F-33CFB8400E54}"/>
                </a:ext>
              </a:extLst>
            </p:cNvPr>
            <p:cNvSpPr/>
            <p:nvPr/>
          </p:nvSpPr>
          <p:spPr>
            <a:xfrm>
              <a:off x="0" y="2218498"/>
              <a:ext cx="3787140" cy="494391"/>
            </a:xfrm>
            <a:prstGeom prst="rect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</p:sp>
        <p:sp>
          <p:nvSpPr>
            <p:cNvPr id="13" name="textruta 12">
              <a:extLst>
                <a:ext uri="{FF2B5EF4-FFF2-40B4-BE49-F238E27FC236}">
                  <a16:creationId xmlns:a16="http://schemas.microsoft.com/office/drawing/2014/main" id="{302149E4-89D7-4C3D-B994-09B0AA99480E}"/>
                </a:ext>
              </a:extLst>
            </p:cNvPr>
            <p:cNvSpPr txBox="1"/>
            <p:nvPr/>
          </p:nvSpPr>
          <p:spPr>
            <a:xfrm>
              <a:off x="0" y="2218498"/>
              <a:ext cx="3787140" cy="494391"/>
            </a:xfrm>
            <a:prstGeom prst="rect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spcFirstLastPara="0" vert="horz" wrap="square" lIns="92456" tIns="16510" rIns="92456" bIns="16510" numCol="1" spcCol="1270" anchor="ctr" anchorCtr="0">
              <a:noAutofit/>
            </a:bodyPr>
            <a:lstStyle/>
            <a:p>
              <a:pPr marL="0" lvl="0" indent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sv-SE" sz="1300" kern="1200" dirty="0"/>
                <a:t>Kansli</a:t>
              </a:r>
            </a:p>
          </p:txBody>
        </p:sp>
      </p:grpSp>
      <p:grpSp>
        <p:nvGrpSpPr>
          <p:cNvPr id="9" name="Grupp 8">
            <a:extLst>
              <a:ext uri="{FF2B5EF4-FFF2-40B4-BE49-F238E27FC236}">
                <a16:creationId xmlns:a16="http://schemas.microsoft.com/office/drawing/2014/main" id="{B4A4E351-5E49-4F4C-BA82-932876936B3F}"/>
              </a:ext>
            </a:extLst>
          </p:cNvPr>
          <p:cNvGrpSpPr/>
          <p:nvPr/>
        </p:nvGrpSpPr>
        <p:grpSpPr>
          <a:xfrm>
            <a:off x="10230891" y="93500"/>
            <a:ext cx="1800000" cy="494391"/>
            <a:chOff x="0" y="581141"/>
            <a:chExt cx="3787140" cy="494391"/>
          </a:xfrm>
        </p:grpSpPr>
        <p:sp>
          <p:nvSpPr>
            <p:cNvPr id="10" name="Rektangel 9">
              <a:extLst>
                <a:ext uri="{FF2B5EF4-FFF2-40B4-BE49-F238E27FC236}">
                  <a16:creationId xmlns:a16="http://schemas.microsoft.com/office/drawing/2014/main" id="{BA44396B-7543-4FA8-AD9C-FE60270D60B3}"/>
                </a:ext>
              </a:extLst>
            </p:cNvPr>
            <p:cNvSpPr/>
            <p:nvPr/>
          </p:nvSpPr>
          <p:spPr>
            <a:xfrm>
              <a:off x="0" y="581141"/>
              <a:ext cx="3787140" cy="494391"/>
            </a:xfrm>
            <a:prstGeom prst="rect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</p:sp>
        <p:sp>
          <p:nvSpPr>
            <p:cNvPr id="11" name="textruta 10">
              <a:extLst>
                <a:ext uri="{FF2B5EF4-FFF2-40B4-BE49-F238E27FC236}">
                  <a16:creationId xmlns:a16="http://schemas.microsoft.com/office/drawing/2014/main" id="{6BD9A614-33B9-495E-8660-DDB9F27AC020}"/>
                </a:ext>
              </a:extLst>
            </p:cNvPr>
            <p:cNvSpPr txBox="1"/>
            <p:nvPr/>
          </p:nvSpPr>
          <p:spPr>
            <a:xfrm>
              <a:off x="0" y="581141"/>
              <a:ext cx="3787140" cy="494391"/>
            </a:xfrm>
            <a:prstGeom prst="rect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spcFirstLastPara="0" vert="horz" wrap="square" lIns="92456" tIns="16510" rIns="92456" bIns="16510" numCol="1" spcCol="1270" anchor="ctr" anchorCtr="0">
              <a:noAutofit/>
            </a:bodyPr>
            <a:lstStyle/>
            <a:p>
              <a:pPr marL="0" lvl="0" indent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sv-SE" sz="1300" kern="1200" dirty="0"/>
                <a:t>Styrelse</a:t>
              </a:r>
            </a:p>
          </p:txBody>
        </p:sp>
      </p:grpSp>
      <p:sp>
        <p:nvSpPr>
          <p:cNvPr id="17" name="Rubrik 1">
            <a:extLst>
              <a:ext uri="{FF2B5EF4-FFF2-40B4-BE49-F238E27FC236}">
                <a16:creationId xmlns:a16="http://schemas.microsoft.com/office/drawing/2014/main" id="{972A4193-2AE9-4296-A7E2-B5FA563572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9192" y="93500"/>
            <a:ext cx="10538721" cy="685671"/>
          </a:xfrm>
        </p:spPr>
        <p:txBody>
          <a:bodyPr/>
          <a:lstStyle/>
          <a:p>
            <a:r>
              <a:rPr lang="sv-SE" dirty="0">
                <a:solidFill>
                  <a:schemeClr val="tx1"/>
                </a:solidFill>
              </a:rPr>
              <a:t>ÖHU Team -</a:t>
            </a:r>
            <a:r>
              <a:rPr lang="sv-SE" dirty="0">
                <a:solidFill>
                  <a:schemeClr val="tx1"/>
                </a:solidFill>
                <a:highlight>
                  <a:srgbClr val="FFFF00"/>
                </a:highlight>
              </a:rPr>
              <a:t>XX</a:t>
            </a:r>
            <a:r>
              <a:rPr lang="sv-SE" dirty="0">
                <a:solidFill>
                  <a:schemeClr val="tx1"/>
                </a:solidFill>
              </a:rPr>
              <a:t> tekniska </a:t>
            </a:r>
            <a:r>
              <a:rPr lang="sv-SE" dirty="0" err="1">
                <a:solidFill>
                  <a:schemeClr val="tx1"/>
                </a:solidFill>
              </a:rPr>
              <a:t>årshjul</a:t>
            </a:r>
            <a:r>
              <a:rPr lang="sv-SE" dirty="0">
                <a:solidFill>
                  <a:schemeClr val="tx1"/>
                </a:solidFill>
              </a:rPr>
              <a:t> – maj-aug 2021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9258008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DESIGN_ID_OFFICE-TEMA" val="Lk4wUKVQ"/>
  <p:tag name="ARTICULATE_SLIDE_COUNT" val="11"/>
  <p:tag name="ARTICULATE_PROJECT_OPEN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125135E8375CDD459802FF8AF66413CA" ma:contentTypeVersion="7" ma:contentTypeDescription="Skapa ett nytt dokument." ma:contentTypeScope="" ma:versionID="d9f9f83b3b0646f4d41248084df9dbb0">
  <xsd:schema xmlns:xsd="http://www.w3.org/2001/XMLSchema" xmlns:xs="http://www.w3.org/2001/XMLSchema" xmlns:p="http://schemas.microsoft.com/office/2006/metadata/properties" xmlns:ns2="5d5000cb-1574-469f-9107-2bc9c24c3ff3" targetNamespace="http://schemas.microsoft.com/office/2006/metadata/properties" ma:root="true" ma:fieldsID="41d24b6a4a30aef8705e755957aebc76" ns2:_="">
    <xsd:import namespace="5d5000cb-1574-469f-9107-2bc9c24c3ff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d5000cb-1574-469f-9107-2bc9c24c3ff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04DB890-A576-4AC0-A18F-3234F9E426A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d5000cb-1574-469f-9107-2bc9c24c3ff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F75D9F2-1DD5-45F3-9186-A9A1FB93F079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C5FAE44C-7BBF-4973-9E85-23C0507F1B3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1768</TotalTime>
  <Words>917</Words>
  <Application>Microsoft Office PowerPoint</Application>
  <PresentationFormat>Bredbild</PresentationFormat>
  <Paragraphs>227</Paragraphs>
  <Slides>11</Slides>
  <Notes>6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Wingdings</vt:lpstr>
      <vt:lpstr>Office-tema</vt:lpstr>
      <vt:lpstr>Strategi – Taktik – Teknik</vt:lpstr>
      <vt:lpstr>Föreningens övergripande ramverk</vt:lpstr>
      <vt:lpstr>ÖHUs strategiska årshjul – 1 maj-30 april</vt:lpstr>
      <vt:lpstr>ÖHUs taktiska årshjul – 1 maj-30 april</vt:lpstr>
      <vt:lpstr>Roadmap 68 (under utveckling)</vt:lpstr>
      <vt:lpstr>Fokusområden för respektive Team – 1 maj-30 april Detta krävs för att skapa framgångsrika team?</vt:lpstr>
      <vt:lpstr>Frågeunderlag för teamens Mål- &amp; strategiplan (aug/sep varje år)</vt:lpstr>
      <vt:lpstr>Team -XX grunder för framgångsrikt team  - säsongen 21/22</vt:lpstr>
      <vt:lpstr>ÖHU Team -XX tekniska årshjul – maj-aug 2021</vt:lpstr>
      <vt:lpstr>ÖHU Team -XX tekniska årshjul – sep-dec 2021</vt:lpstr>
      <vt:lpstr>ÖHU Team -XX tekniska årshjul – jan-apr 2022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Resultat av workshop</dc:title>
  <dc:creator>Johanna Viberg</dc:creator>
  <cp:lastModifiedBy>Henrik Christiansen</cp:lastModifiedBy>
  <cp:revision>70</cp:revision>
  <dcterms:created xsi:type="dcterms:W3CDTF">2020-10-05T10:59:22Z</dcterms:created>
  <dcterms:modified xsi:type="dcterms:W3CDTF">2021-12-22T12:51:48Z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365E2705-0087-4AE1-9B3E-0D7CB9D2E19F</vt:lpwstr>
  </property>
  <property fmtid="{D5CDD505-2E9C-101B-9397-08002B2CF9AE}" pid="3" name="ArticulatePath">
    <vt:lpwstr>Resultat av workshop med ÖHU styrelse (fr Henrik)</vt:lpwstr>
  </property>
  <property fmtid="{D5CDD505-2E9C-101B-9397-08002B2CF9AE}" pid="4" name="ContentTypeId">
    <vt:lpwstr>0x010100125135E8375CDD459802FF8AF66413CA</vt:lpwstr>
  </property>
</Properties>
</file>