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745F94E-628A-40FD-A71E-AB3F93EA4C43}" v="5" dt="2024-03-13T17:54:08.7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591" autoAdjust="0"/>
    <p:restoredTop sz="94660"/>
  </p:normalViewPr>
  <p:slideViewPr>
    <p:cSldViewPr snapToGrid="0">
      <p:cViewPr varScale="1">
        <p:scale>
          <a:sx n="111" d="100"/>
          <a:sy n="111" d="100"/>
        </p:scale>
        <p:origin x="73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klas Malmer" userId="28e9d2cf39aaab87" providerId="LiveId" clId="{A745F94E-628A-40FD-A71E-AB3F93EA4C43}"/>
    <pc:docChg chg="custSel modSld">
      <pc:chgData name="Niklas Malmer" userId="28e9d2cf39aaab87" providerId="LiveId" clId="{A745F94E-628A-40FD-A71E-AB3F93EA4C43}" dt="2024-03-13T18:50:52.427" v="18" actId="20577"/>
      <pc:docMkLst>
        <pc:docMk/>
      </pc:docMkLst>
      <pc:sldChg chg="addSp modSp mod setBg addAnim">
        <pc:chgData name="Niklas Malmer" userId="28e9d2cf39aaab87" providerId="LiveId" clId="{A745F94E-628A-40FD-A71E-AB3F93EA4C43}" dt="2024-03-13T17:54:20.344" v="13" actId="1076"/>
        <pc:sldMkLst>
          <pc:docMk/>
          <pc:sldMk cId="1531599832" sldId="256"/>
        </pc:sldMkLst>
        <pc:spChg chg="mod">
          <ac:chgData name="Niklas Malmer" userId="28e9d2cf39aaab87" providerId="LiveId" clId="{A745F94E-628A-40FD-A71E-AB3F93EA4C43}" dt="2024-03-13T16:25:36.083" v="9" actId="26606"/>
          <ac:spMkLst>
            <pc:docMk/>
            <pc:sldMk cId="1531599832" sldId="256"/>
            <ac:spMk id="2" creationId="{00000000-0000-0000-0000-000000000000}"/>
          </ac:spMkLst>
        </pc:spChg>
        <pc:spChg chg="mod">
          <ac:chgData name="Niklas Malmer" userId="28e9d2cf39aaab87" providerId="LiveId" clId="{A745F94E-628A-40FD-A71E-AB3F93EA4C43}" dt="2024-03-13T16:25:36.083" v="9" actId="26606"/>
          <ac:spMkLst>
            <pc:docMk/>
            <pc:sldMk cId="1531599832" sldId="256"/>
            <ac:spMk id="3" creationId="{00000000-0000-0000-0000-000000000000}"/>
          </ac:spMkLst>
        </pc:spChg>
        <pc:picChg chg="add mod">
          <ac:chgData name="Niklas Malmer" userId="28e9d2cf39aaab87" providerId="LiveId" clId="{A745F94E-628A-40FD-A71E-AB3F93EA4C43}" dt="2024-03-13T17:54:20.344" v="13" actId="1076"/>
          <ac:picMkLst>
            <pc:docMk/>
            <pc:sldMk cId="1531599832" sldId="256"/>
            <ac:picMk id="5" creationId="{653EAA3D-E2B4-0741-3FC9-809B6F696A05}"/>
          </ac:picMkLst>
        </pc:picChg>
        <pc:picChg chg="add mod">
          <ac:chgData name="Niklas Malmer" userId="28e9d2cf39aaab87" providerId="LiveId" clId="{A745F94E-628A-40FD-A71E-AB3F93EA4C43}" dt="2024-03-13T17:54:08.778" v="12"/>
          <ac:picMkLst>
            <pc:docMk/>
            <pc:sldMk cId="1531599832" sldId="256"/>
            <ac:picMk id="7" creationId="{33922634-F5AF-575C-BAC0-36F77BF106CF}"/>
          </ac:picMkLst>
        </pc:picChg>
      </pc:sldChg>
      <pc:sldChg chg="modSp">
        <pc:chgData name="Niklas Malmer" userId="28e9d2cf39aaab87" providerId="LiveId" clId="{A745F94E-628A-40FD-A71E-AB3F93EA4C43}" dt="2024-03-13T16:25:29.092" v="7"/>
        <pc:sldMkLst>
          <pc:docMk/>
          <pc:sldMk cId="2999117532" sldId="257"/>
        </pc:sldMkLst>
        <pc:spChg chg="mod">
          <ac:chgData name="Niklas Malmer" userId="28e9d2cf39aaab87" providerId="LiveId" clId="{A745F94E-628A-40FD-A71E-AB3F93EA4C43}" dt="2024-03-13T16:25:29.092" v="7"/>
          <ac:spMkLst>
            <pc:docMk/>
            <pc:sldMk cId="2999117532" sldId="257"/>
            <ac:spMk id="2" creationId="{00000000-0000-0000-0000-000000000000}"/>
          </ac:spMkLst>
        </pc:spChg>
        <pc:spChg chg="mod">
          <ac:chgData name="Niklas Malmer" userId="28e9d2cf39aaab87" providerId="LiveId" clId="{A745F94E-628A-40FD-A71E-AB3F93EA4C43}" dt="2024-03-13T16:25:29.092" v="7"/>
          <ac:spMkLst>
            <pc:docMk/>
            <pc:sldMk cId="2999117532" sldId="257"/>
            <ac:spMk id="3" creationId="{00000000-0000-0000-0000-000000000000}"/>
          </ac:spMkLst>
        </pc:spChg>
      </pc:sldChg>
      <pc:sldChg chg="modSp">
        <pc:chgData name="Niklas Malmer" userId="28e9d2cf39aaab87" providerId="LiveId" clId="{A745F94E-628A-40FD-A71E-AB3F93EA4C43}" dt="2024-03-13T16:25:29.092" v="7"/>
        <pc:sldMkLst>
          <pc:docMk/>
          <pc:sldMk cId="3820055688" sldId="258"/>
        </pc:sldMkLst>
        <pc:spChg chg="mod">
          <ac:chgData name="Niklas Malmer" userId="28e9d2cf39aaab87" providerId="LiveId" clId="{A745F94E-628A-40FD-A71E-AB3F93EA4C43}" dt="2024-03-13T16:25:29.092" v="7"/>
          <ac:spMkLst>
            <pc:docMk/>
            <pc:sldMk cId="3820055688" sldId="258"/>
            <ac:spMk id="2" creationId="{00000000-0000-0000-0000-000000000000}"/>
          </ac:spMkLst>
        </pc:spChg>
        <pc:spChg chg="mod">
          <ac:chgData name="Niklas Malmer" userId="28e9d2cf39aaab87" providerId="LiveId" clId="{A745F94E-628A-40FD-A71E-AB3F93EA4C43}" dt="2024-03-13T16:25:29.092" v="7"/>
          <ac:spMkLst>
            <pc:docMk/>
            <pc:sldMk cId="3820055688" sldId="258"/>
            <ac:spMk id="3" creationId="{00000000-0000-0000-0000-000000000000}"/>
          </ac:spMkLst>
        </pc:spChg>
      </pc:sldChg>
      <pc:sldChg chg="modSp">
        <pc:chgData name="Niklas Malmer" userId="28e9d2cf39aaab87" providerId="LiveId" clId="{A745F94E-628A-40FD-A71E-AB3F93EA4C43}" dt="2024-03-13T16:25:29.092" v="7"/>
        <pc:sldMkLst>
          <pc:docMk/>
          <pc:sldMk cId="2736401785" sldId="259"/>
        </pc:sldMkLst>
        <pc:spChg chg="mod">
          <ac:chgData name="Niklas Malmer" userId="28e9d2cf39aaab87" providerId="LiveId" clId="{A745F94E-628A-40FD-A71E-AB3F93EA4C43}" dt="2024-03-13T16:25:29.092" v="7"/>
          <ac:spMkLst>
            <pc:docMk/>
            <pc:sldMk cId="2736401785" sldId="259"/>
            <ac:spMk id="2" creationId="{00000000-0000-0000-0000-000000000000}"/>
          </ac:spMkLst>
        </pc:spChg>
        <pc:spChg chg="mod">
          <ac:chgData name="Niklas Malmer" userId="28e9d2cf39aaab87" providerId="LiveId" clId="{A745F94E-628A-40FD-A71E-AB3F93EA4C43}" dt="2024-03-13T16:25:29.092" v="7"/>
          <ac:spMkLst>
            <pc:docMk/>
            <pc:sldMk cId="2736401785" sldId="259"/>
            <ac:spMk id="3" creationId="{00000000-0000-0000-0000-000000000000}"/>
          </ac:spMkLst>
        </pc:spChg>
      </pc:sldChg>
      <pc:sldChg chg="modSp mod">
        <pc:chgData name="Niklas Malmer" userId="28e9d2cf39aaab87" providerId="LiveId" clId="{A745F94E-628A-40FD-A71E-AB3F93EA4C43}" dt="2024-03-13T18:25:46.817" v="14" actId="20577"/>
        <pc:sldMkLst>
          <pc:docMk/>
          <pc:sldMk cId="632036022" sldId="260"/>
        </pc:sldMkLst>
        <pc:spChg chg="mod">
          <ac:chgData name="Niklas Malmer" userId="28e9d2cf39aaab87" providerId="LiveId" clId="{A745F94E-628A-40FD-A71E-AB3F93EA4C43}" dt="2024-03-13T16:25:29.092" v="7"/>
          <ac:spMkLst>
            <pc:docMk/>
            <pc:sldMk cId="632036022" sldId="260"/>
            <ac:spMk id="2" creationId="{00000000-0000-0000-0000-000000000000}"/>
          </ac:spMkLst>
        </pc:spChg>
        <pc:spChg chg="mod">
          <ac:chgData name="Niklas Malmer" userId="28e9d2cf39aaab87" providerId="LiveId" clId="{A745F94E-628A-40FD-A71E-AB3F93EA4C43}" dt="2024-03-13T18:25:46.817" v="14" actId="20577"/>
          <ac:spMkLst>
            <pc:docMk/>
            <pc:sldMk cId="632036022" sldId="260"/>
            <ac:spMk id="3" creationId="{00000000-0000-0000-0000-000000000000}"/>
          </ac:spMkLst>
        </pc:spChg>
      </pc:sldChg>
      <pc:sldChg chg="modSp mod">
        <pc:chgData name="Niklas Malmer" userId="28e9d2cf39aaab87" providerId="LiveId" clId="{A745F94E-628A-40FD-A71E-AB3F93EA4C43}" dt="2024-03-13T18:26:56.048" v="16" actId="27636"/>
        <pc:sldMkLst>
          <pc:docMk/>
          <pc:sldMk cId="1478392558" sldId="261"/>
        </pc:sldMkLst>
        <pc:spChg chg="mod">
          <ac:chgData name="Niklas Malmer" userId="28e9d2cf39aaab87" providerId="LiveId" clId="{A745F94E-628A-40FD-A71E-AB3F93EA4C43}" dt="2024-03-13T16:25:29.092" v="7"/>
          <ac:spMkLst>
            <pc:docMk/>
            <pc:sldMk cId="1478392558" sldId="261"/>
            <ac:spMk id="2" creationId="{00000000-0000-0000-0000-000000000000}"/>
          </ac:spMkLst>
        </pc:spChg>
        <pc:spChg chg="mod">
          <ac:chgData name="Niklas Malmer" userId="28e9d2cf39aaab87" providerId="LiveId" clId="{A745F94E-628A-40FD-A71E-AB3F93EA4C43}" dt="2024-03-13T18:26:56.048" v="16" actId="27636"/>
          <ac:spMkLst>
            <pc:docMk/>
            <pc:sldMk cId="1478392558" sldId="261"/>
            <ac:spMk id="3" creationId="{00000000-0000-0000-0000-000000000000}"/>
          </ac:spMkLst>
        </pc:spChg>
      </pc:sldChg>
      <pc:sldChg chg="modSp">
        <pc:chgData name="Niklas Malmer" userId="28e9d2cf39aaab87" providerId="LiveId" clId="{A745F94E-628A-40FD-A71E-AB3F93EA4C43}" dt="2024-03-13T16:25:29.092" v="7"/>
        <pc:sldMkLst>
          <pc:docMk/>
          <pc:sldMk cId="939819584" sldId="262"/>
        </pc:sldMkLst>
        <pc:spChg chg="mod">
          <ac:chgData name="Niklas Malmer" userId="28e9d2cf39aaab87" providerId="LiveId" clId="{A745F94E-628A-40FD-A71E-AB3F93EA4C43}" dt="2024-03-13T16:25:29.092" v="7"/>
          <ac:spMkLst>
            <pc:docMk/>
            <pc:sldMk cId="939819584" sldId="262"/>
            <ac:spMk id="2" creationId="{00000000-0000-0000-0000-000000000000}"/>
          </ac:spMkLst>
        </pc:spChg>
        <pc:spChg chg="mod">
          <ac:chgData name="Niklas Malmer" userId="28e9d2cf39aaab87" providerId="LiveId" clId="{A745F94E-628A-40FD-A71E-AB3F93EA4C43}" dt="2024-03-13T16:25:29.092" v="7"/>
          <ac:spMkLst>
            <pc:docMk/>
            <pc:sldMk cId="939819584" sldId="262"/>
            <ac:spMk id="3" creationId="{00000000-0000-0000-0000-000000000000}"/>
          </ac:spMkLst>
        </pc:spChg>
      </pc:sldChg>
      <pc:sldChg chg="modSp">
        <pc:chgData name="Niklas Malmer" userId="28e9d2cf39aaab87" providerId="LiveId" clId="{A745F94E-628A-40FD-A71E-AB3F93EA4C43}" dt="2024-03-13T16:25:29.092" v="7"/>
        <pc:sldMkLst>
          <pc:docMk/>
          <pc:sldMk cId="4218956458" sldId="263"/>
        </pc:sldMkLst>
        <pc:spChg chg="mod">
          <ac:chgData name="Niklas Malmer" userId="28e9d2cf39aaab87" providerId="LiveId" clId="{A745F94E-628A-40FD-A71E-AB3F93EA4C43}" dt="2024-03-13T16:25:29.092" v="7"/>
          <ac:spMkLst>
            <pc:docMk/>
            <pc:sldMk cId="4218956458" sldId="263"/>
            <ac:spMk id="2" creationId="{00000000-0000-0000-0000-000000000000}"/>
          </ac:spMkLst>
        </pc:spChg>
        <pc:spChg chg="mod">
          <ac:chgData name="Niklas Malmer" userId="28e9d2cf39aaab87" providerId="LiveId" clId="{A745F94E-628A-40FD-A71E-AB3F93EA4C43}" dt="2024-03-13T16:25:29.092" v="7"/>
          <ac:spMkLst>
            <pc:docMk/>
            <pc:sldMk cId="4218956458" sldId="263"/>
            <ac:spMk id="3" creationId="{00000000-0000-0000-0000-000000000000}"/>
          </ac:spMkLst>
        </pc:spChg>
      </pc:sldChg>
      <pc:sldChg chg="modSp">
        <pc:chgData name="Niklas Malmer" userId="28e9d2cf39aaab87" providerId="LiveId" clId="{A745F94E-628A-40FD-A71E-AB3F93EA4C43}" dt="2024-03-13T16:25:29.092" v="7"/>
        <pc:sldMkLst>
          <pc:docMk/>
          <pc:sldMk cId="939744117" sldId="264"/>
        </pc:sldMkLst>
        <pc:spChg chg="mod">
          <ac:chgData name="Niklas Malmer" userId="28e9d2cf39aaab87" providerId="LiveId" clId="{A745F94E-628A-40FD-A71E-AB3F93EA4C43}" dt="2024-03-13T16:25:29.092" v="7"/>
          <ac:spMkLst>
            <pc:docMk/>
            <pc:sldMk cId="939744117" sldId="264"/>
            <ac:spMk id="2" creationId="{00000000-0000-0000-0000-000000000000}"/>
          </ac:spMkLst>
        </pc:spChg>
        <pc:spChg chg="mod">
          <ac:chgData name="Niklas Malmer" userId="28e9d2cf39aaab87" providerId="LiveId" clId="{A745F94E-628A-40FD-A71E-AB3F93EA4C43}" dt="2024-03-13T16:25:29.092" v="7"/>
          <ac:spMkLst>
            <pc:docMk/>
            <pc:sldMk cId="939744117" sldId="264"/>
            <ac:spMk id="3" creationId="{00000000-0000-0000-0000-000000000000}"/>
          </ac:spMkLst>
        </pc:spChg>
      </pc:sldChg>
      <pc:sldChg chg="modSp mod">
        <pc:chgData name="Niklas Malmer" userId="28e9d2cf39aaab87" providerId="LiveId" clId="{A745F94E-628A-40FD-A71E-AB3F93EA4C43}" dt="2024-03-13T18:50:52.427" v="18" actId="20577"/>
        <pc:sldMkLst>
          <pc:docMk/>
          <pc:sldMk cId="2373791331" sldId="265"/>
        </pc:sldMkLst>
        <pc:spChg chg="mod">
          <ac:chgData name="Niklas Malmer" userId="28e9d2cf39aaab87" providerId="LiveId" clId="{A745F94E-628A-40FD-A71E-AB3F93EA4C43}" dt="2024-03-13T18:50:52.427" v="18" actId="20577"/>
          <ac:spMkLst>
            <pc:docMk/>
            <pc:sldMk cId="2373791331" sldId="265"/>
            <ac:spMk id="2" creationId="{00000000-0000-0000-0000-000000000000}"/>
          </ac:spMkLst>
        </pc:spChg>
        <pc:spChg chg="mod">
          <ac:chgData name="Niklas Malmer" userId="28e9d2cf39aaab87" providerId="LiveId" clId="{A745F94E-628A-40FD-A71E-AB3F93EA4C43}" dt="2024-03-13T16:25:29.092" v="7"/>
          <ac:spMkLst>
            <pc:docMk/>
            <pc:sldMk cId="2373791331" sldId="265"/>
            <ac:spMk id="3"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sv-SE"/>
              <a:t>Klicka här för att ändra mall för rubrikformat</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en-US" dirty="0"/>
          </a:p>
        </p:txBody>
      </p:sp>
      <p:sp>
        <p:nvSpPr>
          <p:cNvPr id="7" name="Date Placeholder 6"/>
          <p:cNvSpPr>
            <a:spLocks noGrp="1"/>
          </p:cNvSpPr>
          <p:nvPr>
            <p:ph type="dt" sz="half" idx="10"/>
          </p:nvPr>
        </p:nvSpPr>
        <p:spPr/>
        <p:txBody>
          <a:bodyPr/>
          <a:lstStyle/>
          <a:p>
            <a:fld id="{045BEACC-E37D-41D8-B44C-422A36BA4021}" type="datetimeFigureOut">
              <a:rPr lang="sv-SE" smtClean="0"/>
              <a:t>2024-03-13</a:t>
            </a:fld>
            <a:endParaRPr lang="sv-SE"/>
          </a:p>
        </p:txBody>
      </p:sp>
      <p:sp>
        <p:nvSpPr>
          <p:cNvPr id="8" name="Footer Placeholder 7"/>
          <p:cNvSpPr>
            <a:spLocks noGrp="1"/>
          </p:cNvSpPr>
          <p:nvPr>
            <p:ph type="ftr" sz="quarter" idx="11"/>
          </p:nvPr>
        </p:nvSpPr>
        <p:spPr/>
        <p:txBody>
          <a:bodyPr/>
          <a:lstStyle/>
          <a:p>
            <a:endParaRPr lang="sv-SE"/>
          </a:p>
        </p:txBody>
      </p:sp>
      <p:sp>
        <p:nvSpPr>
          <p:cNvPr id="9" name="Slide Number Placeholder 8"/>
          <p:cNvSpPr>
            <a:spLocks noGrp="1"/>
          </p:cNvSpPr>
          <p:nvPr>
            <p:ph type="sldNum" sz="quarter" idx="12"/>
          </p:nvPr>
        </p:nvSpPr>
        <p:spPr/>
        <p:txBody>
          <a:bodyPr/>
          <a:lstStyle/>
          <a:p>
            <a:fld id="{3FCAF20E-0EBA-40A5-8620-FEA70856CB75}" type="slidenum">
              <a:rPr lang="sv-SE" smtClean="0"/>
              <a:t>‹#›</a:t>
            </a:fld>
            <a:endParaRPr lang="sv-SE"/>
          </a:p>
        </p:txBody>
      </p:sp>
    </p:spTree>
    <p:extLst>
      <p:ext uri="{BB962C8B-B14F-4D97-AF65-F5344CB8AC3E}">
        <p14:creationId xmlns:p14="http://schemas.microsoft.com/office/powerpoint/2010/main" val="74388433"/>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Vertical Text Placeholder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045BEACC-E37D-41D8-B44C-422A36BA4021}" type="datetimeFigureOut">
              <a:rPr lang="sv-SE" smtClean="0"/>
              <a:t>2024-03-13</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3FCAF20E-0EBA-40A5-8620-FEA70856CB75}" type="slidenum">
              <a:rPr lang="sv-SE" smtClean="0"/>
              <a:t>‹#›</a:t>
            </a:fld>
            <a:endParaRPr lang="sv-SE"/>
          </a:p>
        </p:txBody>
      </p:sp>
    </p:spTree>
    <p:extLst>
      <p:ext uri="{BB962C8B-B14F-4D97-AF65-F5344CB8AC3E}">
        <p14:creationId xmlns:p14="http://schemas.microsoft.com/office/powerpoint/2010/main" val="1403405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sv-SE"/>
              <a:t>Klicka här för att ändra mall för rubrikformat</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045BEACC-E37D-41D8-B44C-422A36BA4021}" type="datetimeFigureOut">
              <a:rPr lang="sv-SE" smtClean="0"/>
              <a:t>2024-03-13</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3FCAF20E-0EBA-40A5-8620-FEA70856CB75}" type="slidenum">
              <a:rPr lang="sv-SE" smtClean="0"/>
              <a:t>‹#›</a:t>
            </a:fld>
            <a:endParaRPr lang="sv-SE"/>
          </a:p>
        </p:txBody>
      </p:sp>
    </p:spTree>
    <p:extLst>
      <p:ext uri="{BB962C8B-B14F-4D97-AF65-F5344CB8AC3E}">
        <p14:creationId xmlns:p14="http://schemas.microsoft.com/office/powerpoint/2010/main" val="1762060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Content Placeholder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7" name="Date Placeholder 6"/>
          <p:cNvSpPr>
            <a:spLocks noGrp="1"/>
          </p:cNvSpPr>
          <p:nvPr>
            <p:ph type="dt" sz="half" idx="10"/>
          </p:nvPr>
        </p:nvSpPr>
        <p:spPr/>
        <p:txBody>
          <a:bodyPr/>
          <a:lstStyle/>
          <a:p>
            <a:fld id="{045BEACC-E37D-41D8-B44C-422A36BA4021}" type="datetimeFigureOut">
              <a:rPr lang="sv-SE" smtClean="0"/>
              <a:t>2024-03-13</a:t>
            </a:fld>
            <a:endParaRPr lang="sv-SE"/>
          </a:p>
        </p:txBody>
      </p:sp>
      <p:sp>
        <p:nvSpPr>
          <p:cNvPr id="8" name="Footer Placeholder 7"/>
          <p:cNvSpPr>
            <a:spLocks noGrp="1"/>
          </p:cNvSpPr>
          <p:nvPr>
            <p:ph type="ftr" sz="quarter" idx="11"/>
          </p:nvPr>
        </p:nvSpPr>
        <p:spPr/>
        <p:txBody>
          <a:bodyPr/>
          <a:lstStyle/>
          <a:p>
            <a:endParaRPr lang="sv-SE"/>
          </a:p>
        </p:txBody>
      </p:sp>
      <p:sp>
        <p:nvSpPr>
          <p:cNvPr id="9" name="Slide Number Placeholder 8"/>
          <p:cNvSpPr>
            <a:spLocks noGrp="1"/>
          </p:cNvSpPr>
          <p:nvPr>
            <p:ph type="sldNum" sz="quarter" idx="12"/>
          </p:nvPr>
        </p:nvSpPr>
        <p:spPr/>
        <p:txBody>
          <a:bodyPr/>
          <a:lstStyle/>
          <a:p>
            <a:fld id="{3FCAF20E-0EBA-40A5-8620-FEA70856CB75}" type="slidenum">
              <a:rPr lang="sv-SE" smtClean="0"/>
              <a:t>‹#›</a:t>
            </a:fld>
            <a:endParaRPr lang="sv-SE"/>
          </a:p>
        </p:txBody>
      </p:sp>
    </p:spTree>
    <p:extLst>
      <p:ext uri="{BB962C8B-B14F-4D97-AF65-F5344CB8AC3E}">
        <p14:creationId xmlns:p14="http://schemas.microsoft.com/office/powerpoint/2010/main" val="2324178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sv-SE"/>
              <a:t>Klicka här för att ändra mall för rubrikformat</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7" name="Date Placeholder 6"/>
          <p:cNvSpPr>
            <a:spLocks noGrp="1"/>
          </p:cNvSpPr>
          <p:nvPr>
            <p:ph type="dt" sz="half" idx="10"/>
          </p:nvPr>
        </p:nvSpPr>
        <p:spPr/>
        <p:txBody>
          <a:bodyPr/>
          <a:lstStyle/>
          <a:p>
            <a:fld id="{045BEACC-E37D-41D8-B44C-422A36BA4021}" type="datetimeFigureOut">
              <a:rPr lang="sv-SE" smtClean="0"/>
              <a:t>2024-03-13</a:t>
            </a:fld>
            <a:endParaRPr lang="sv-SE"/>
          </a:p>
        </p:txBody>
      </p:sp>
      <p:sp>
        <p:nvSpPr>
          <p:cNvPr id="8" name="Footer Placeholder 7"/>
          <p:cNvSpPr>
            <a:spLocks noGrp="1"/>
          </p:cNvSpPr>
          <p:nvPr>
            <p:ph type="ftr" sz="quarter" idx="11"/>
          </p:nvPr>
        </p:nvSpPr>
        <p:spPr/>
        <p:txBody>
          <a:bodyPr/>
          <a:lstStyle/>
          <a:p>
            <a:endParaRPr lang="sv-SE"/>
          </a:p>
        </p:txBody>
      </p:sp>
      <p:sp>
        <p:nvSpPr>
          <p:cNvPr id="9" name="Slide Number Placeholder 8"/>
          <p:cNvSpPr>
            <a:spLocks noGrp="1"/>
          </p:cNvSpPr>
          <p:nvPr>
            <p:ph type="sldNum" sz="quarter" idx="12"/>
          </p:nvPr>
        </p:nvSpPr>
        <p:spPr/>
        <p:txBody>
          <a:bodyPr/>
          <a:lstStyle/>
          <a:p>
            <a:fld id="{3FCAF20E-0EBA-40A5-8620-FEA70856CB75}" type="slidenum">
              <a:rPr lang="sv-SE" smtClean="0"/>
              <a:t>‹#›</a:t>
            </a:fld>
            <a:endParaRPr lang="sv-SE"/>
          </a:p>
        </p:txBody>
      </p:sp>
    </p:spTree>
    <p:extLst>
      <p:ext uri="{BB962C8B-B14F-4D97-AF65-F5344CB8AC3E}">
        <p14:creationId xmlns:p14="http://schemas.microsoft.com/office/powerpoint/2010/main" val="259106151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8" name="Date Placeholder 7"/>
          <p:cNvSpPr>
            <a:spLocks noGrp="1"/>
          </p:cNvSpPr>
          <p:nvPr>
            <p:ph type="dt" sz="half" idx="10"/>
          </p:nvPr>
        </p:nvSpPr>
        <p:spPr/>
        <p:txBody>
          <a:bodyPr/>
          <a:lstStyle/>
          <a:p>
            <a:fld id="{045BEACC-E37D-41D8-B44C-422A36BA4021}" type="datetimeFigureOut">
              <a:rPr lang="sv-SE" smtClean="0"/>
              <a:t>2024-03-13</a:t>
            </a:fld>
            <a:endParaRPr lang="sv-SE"/>
          </a:p>
        </p:txBody>
      </p:sp>
      <p:sp>
        <p:nvSpPr>
          <p:cNvPr id="9" name="Footer Placeholder 8"/>
          <p:cNvSpPr>
            <a:spLocks noGrp="1"/>
          </p:cNvSpPr>
          <p:nvPr>
            <p:ph type="ftr" sz="quarter" idx="11"/>
          </p:nvPr>
        </p:nvSpPr>
        <p:spPr/>
        <p:txBody>
          <a:bodyPr/>
          <a:lstStyle/>
          <a:p>
            <a:endParaRPr lang="sv-SE"/>
          </a:p>
        </p:txBody>
      </p:sp>
      <p:sp>
        <p:nvSpPr>
          <p:cNvPr id="10" name="Slide Number Placeholder 9"/>
          <p:cNvSpPr>
            <a:spLocks noGrp="1"/>
          </p:cNvSpPr>
          <p:nvPr>
            <p:ph type="sldNum" sz="quarter" idx="12"/>
          </p:nvPr>
        </p:nvSpPr>
        <p:spPr/>
        <p:txBody>
          <a:bodyPr/>
          <a:lstStyle/>
          <a:p>
            <a:fld id="{3FCAF20E-0EBA-40A5-8620-FEA70856CB75}" type="slidenum">
              <a:rPr lang="sv-SE" smtClean="0"/>
              <a:t>‹#›</a:t>
            </a:fld>
            <a:endParaRPr lang="sv-SE"/>
          </a:p>
        </p:txBody>
      </p:sp>
    </p:spTree>
    <p:extLst>
      <p:ext uri="{BB962C8B-B14F-4D97-AF65-F5344CB8AC3E}">
        <p14:creationId xmlns:p14="http://schemas.microsoft.com/office/powerpoint/2010/main" val="558689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1583436" y="3143250"/>
            <a:ext cx="4270248" cy="259677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7" name="Date Placeholder 6"/>
          <p:cNvSpPr>
            <a:spLocks noGrp="1"/>
          </p:cNvSpPr>
          <p:nvPr>
            <p:ph type="dt" sz="half" idx="10"/>
          </p:nvPr>
        </p:nvSpPr>
        <p:spPr/>
        <p:txBody>
          <a:bodyPr/>
          <a:lstStyle/>
          <a:p>
            <a:fld id="{045BEACC-E37D-41D8-B44C-422A36BA4021}" type="datetimeFigureOut">
              <a:rPr lang="sv-SE" smtClean="0"/>
              <a:t>2024-03-13</a:t>
            </a:fld>
            <a:endParaRPr lang="sv-SE"/>
          </a:p>
        </p:txBody>
      </p:sp>
      <p:sp>
        <p:nvSpPr>
          <p:cNvPr id="8" name="Footer Placeholder 7"/>
          <p:cNvSpPr>
            <a:spLocks noGrp="1"/>
          </p:cNvSpPr>
          <p:nvPr>
            <p:ph type="ftr" sz="quarter" idx="11"/>
          </p:nvPr>
        </p:nvSpPr>
        <p:spPr/>
        <p:txBody>
          <a:bodyPr/>
          <a:lstStyle/>
          <a:p>
            <a:endParaRPr lang="sv-SE"/>
          </a:p>
        </p:txBody>
      </p:sp>
      <p:sp>
        <p:nvSpPr>
          <p:cNvPr id="9" name="Slide Number Placeholder 8"/>
          <p:cNvSpPr>
            <a:spLocks noGrp="1"/>
          </p:cNvSpPr>
          <p:nvPr>
            <p:ph type="sldNum" sz="quarter" idx="12"/>
          </p:nvPr>
        </p:nvSpPr>
        <p:spPr/>
        <p:txBody>
          <a:bodyPr/>
          <a:lstStyle/>
          <a:p>
            <a:fld id="{3FCAF20E-0EBA-40A5-8620-FEA70856CB75}" type="slidenum">
              <a:rPr lang="sv-SE" smtClean="0"/>
              <a:t>‹#›</a:t>
            </a:fld>
            <a:endParaRPr lang="sv-SE"/>
          </a:p>
        </p:txBody>
      </p:sp>
      <p:sp>
        <p:nvSpPr>
          <p:cNvPr id="10" name="Title 9"/>
          <p:cNvSpPr>
            <a:spLocks noGrp="1"/>
          </p:cNvSpPr>
          <p:nvPr>
            <p:ph type="title"/>
          </p:nvPr>
        </p:nvSpPr>
        <p:spPr/>
        <p:txBody>
          <a:bodyPr/>
          <a:lstStyle/>
          <a:p>
            <a:r>
              <a:rPr lang="sv-SE"/>
              <a:t>Klicka här för att ändra mall för rubrikformat</a:t>
            </a:r>
            <a:endParaRPr lang="en-US" dirty="0"/>
          </a:p>
        </p:txBody>
      </p:sp>
    </p:spTree>
    <p:extLst>
      <p:ext uri="{BB962C8B-B14F-4D97-AF65-F5344CB8AC3E}">
        <p14:creationId xmlns:p14="http://schemas.microsoft.com/office/powerpoint/2010/main" val="14693593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Date Placeholder 2"/>
          <p:cNvSpPr>
            <a:spLocks noGrp="1"/>
          </p:cNvSpPr>
          <p:nvPr>
            <p:ph type="dt" sz="half" idx="10"/>
          </p:nvPr>
        </p:nvSpPr>
        <p:spPr/>
        <p:txBody>
          <a:bodyPr/>
          <a:lstStyle/>
          <a:p>
            <a:fld id="{045BEACC-E37D-41D8-B44C-422A36BA4021}" type="datetimeFigureOut">
              <a:rPr lang="sv-SE" smtClean="0"/>
              <a:t>2024-03-13</a:t>
            </a:fld>
            <a:endParaRPr lang="sv-SE"/>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3FCAF20E-0EBA-40A5-8620-FEA70856CB75}" type="slidenum">
              <a:rPr lang="sv-SE" smtClean="0"/>
              <a:t>‹#›</a:t>
            </a:fld>
            <a:endParaRPr lang="sv-SE"/>
          </a:p>
        </p:txBody>
      </p:sp>
    </p:spTree>
    <p:extLst>
      <p:ext uri="{BB962C8B-B14F-4D97-AF65-F5344CB8AC3E}">
        <p14:creationId xmlns:p14="http://schemas.microsoft.com/office/powerpoint/2010/main" val="27337738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5BEACC-E37D-41D8-B44C-422A36BA4021}" type="datetimeFigureOut">
              <a:rPr lang="sv-SE" smtClean="0"/>
              <a:t>2024-03-13</a:t>
            </a:fld>
            <a:endParaRPr lang="sv-SE"/>
          </a:p>
        </p:txBody>
      </p:sp>
      <p:sp>
        <p:nvSpPr>
          <p:cNvPr id="3" name="Footer Placeholder 2"/>
          <p:cNvSpPr>
            <a:spLocks noGrp="1"/>
          </p:cNvSpPr>
          <p:nvPr>
            <p:ph type="ftr" sz="quarter" idx="11"/>
          </p:nvPr>
        </p:nvSpPr>
        <p:spPr/>
        <p:txBody>
          <a:bodyPr/>
          <a:lstStyle/>
          <a:p>
            <a:endParaRPr lang="sv-SE"/>
          </a:p>
        </p:txBody>
      </p:sp>
      <p:sp>
        <p:nvSpPr>
          <p:cNvPr id="4" name="Slide Number Placeholder 3"/>
          <p:cNvSpPr>
            <a:spLocks noGrp="1"/>
          </p:cNvSpPr>
          <p:nvPr>
            <p:ph type="sldNum" sz="quarter" idx="12"/>
          </p:nvPr>
        </p:nvSpPr>
        <p:spPr/>
        <p:txBody>
          <a:bodyPr/>
          <a:lstStyle/>
          <a:p>
            <a:fld id="{3FCAF20E-0EBA-40A5-8620-FEA70856CB75}" type="slidenum">
              <a:rPr lang="sv-SE" smtClean="0"/>
              <a:t>‹#›</a:t>
            </a:fld>
            <a:endParaRPr lang="sv-SE"/>
          </a:p>
        </p:txBody>
      </p:sp>
    </p:spTree>
    <p:extLst>
      <p:ext uri="{BB962C8B-B14F-4D97-AF65-F5344CB8AC3E}">
        <p14:creationId xmlns:p14="http://schemas.microsoft.com/office/powerpoint/2010/main" val="462574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sv-SE"/>
              <a:t>Klicka här för att ändra mall för rubrikformat</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9" name="Date Placeholder 8"/>
          <p:cNvSpPr>
            <a:spLocks noGrp="1"/>
          </p:cNvSpPr>
          <p:nvPr>
            <p:ph type="dt" sz="half" idx="10"/>
          </p:nvPr>
        </p:nvSpPr>
        <p:spPr/>
        <p:txBody>
          <a:bodyPr/>
          <a:lstStyle/>
          <a:p>
            <a:fld id="{045BEACC-E37D-41D8-B44C-422A36BA4021}" type="datetimeFigureOut">
              <a:rPr lang="sv-SE" smtClean="0"/>
              <a:t>2024-03-13</a:t>
            </a:fld>
            <a:endParaRPr lang="sv-SE"/>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sv-SE"/>
          </a:p>
        </p:txBody>
      </p:sp>
      <p:sp>
        <p:nvSpPr>
          <p:cNvPr id="11" name="Slide Number Placeholder 10"/>
          <p:cNvSpPr>
            <a:spLocks noGrp="1"/>
          </p:cNvSpPr>
          <p:nvPr>
            <p:ph type="sldNum" sz="quarter" idx="12"/>
          </p:nvPr>
        </p:nvSpPr>
        <p:spPr/>
        <p:txBody>
          <a:bodyPr/>
          <a:lstStyle/>
          <a:p>
            <a:fld id="{3FCAF20E-0EBA-40A5-8620-FEA70856CB75}" type="slidenum">
              <a:rPr lang="sv-SE" smtClean="0"/>
              <a:t>‹#›</a:t>
            </a:fld>
            <a:endParaRPr lang="sv-SE"/>
          </a:p>
        </p:txBody>
      </p:sp>
    </p:spTree>
    <p:extLst>
      <p:ext uri="{BB962C8B-B14F-4D97-AF65-F5344CB8AC3E}">
        <p14:creationId xmlns:p14="http://schemas.microsoft.com/office/powerpoint/2010/main" val="2293880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sv-SE"/>
              <a:t>Klicka här för att ändra mall för rubrikformat</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5BEACC-E37D-41D8-B44C-422A36BA4021}" type="datetimeFigureOut">
              <a:rPr lang="sv-SE" smtClean="0"/>
              <a:t>2024-03-13</a:t>
            </a:fld>
            <a:endParaRPr lang="sv-SE"/>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sv-SE"/>
          </a:p>
        </p:txBody>
      </p:sp>
      <p:sp>
        <p:nvSpPr>
          <p:cNvPr id="10" name="Slide Number Placeholder 9"/>
          <p:cNvSpPr>
            <a:spLocks noGrp="1"/>
          </p:cNvSpPr>
          <p:nvPr>
            <p:ph type="sldNum" sz="quarter" idx="12"/>
          </p:nvPr>
        </p:nvSpPr>
        <p:spPr/>
        <p:txBody>
          <a:bodyPr/>
          <a:lstStyle/>
          <a:p>
            <a:fld id="{3FCAF20E-0EBA-40A5-8620-FEA70856CB75}" type="slidenum">
              <a:rPr lang="sv-SE" smtClean="0"/>
              <a:t>‹#›</a:t>
            </a:fld>
            <a:endParaRPr lang="sv-SE"/>
          </a:p>
        </p:txBody>
      </p:sp>
    </p:spTree>
    <p:extLst>
      <p:ext uri="{BB962C8B-B14F-4D97-AF65-F5344CB8AC3E}">
        <p14:creationId xmlns:p14="http://schemas.microsoft.com/office/powerpoint/2010/main" val="2778917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sv-SE"/>
              <a:t>Klicka här för att ändra mall för rubrikformat</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045BEACC-E37D-41D8-B44C-422A36BA4021}" type="datetimeFigureOut">
              <a:rPr lang="sv-SE" smtClean="0"/>
              <a:t>2024-03-13</a:t>
            </a:fld>
            <a:endParaRPr lang="sv-SE"/>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sv-SE"/>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3FCAF20E-0EBA-40A5-8620-FEA70856CB75}" type="slidenum">
              <a:rPr lang="sv-SE" smtClean="0"/>
              <a:t>‹#›</a:t>
            </a:fld>
            <a:endParaRPr lang="sv-SE"/>
          </a:p>
        </p:txBody>
      </p:sp>
    </p:spTree>
    <p:extLst>
      <p:ext uri="{BB962C8B-B14F-4D97-AF65-F5344CB8AC3E}">
        <p14:creationId xmlns:p14="http://schemas.microsoft.com/office/powerpoint/2010/main" val="1216107851"/>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a:xfrm>
            <a:off x="5458969" y="2386744"/>
            <a:ext cx="5928358" cy="1645920"/>
          </a:xfrm>
        </p:spPr>
        <p:txBody>
          <a:bodyPr>
            <a:normAutofit/>
          </a:bodyPr>
          <a:lstStyle/>
          <a:p>
            <a:r>
              <a:rPr lang="sv-SE" dirty="0" err="1"/>
              <a:t>CupOnline</a:t>
            </a:r>
            <a:endParaRPr lang="sv-SE" dirty="0"/>
          </a:p>
        </p:txBody>
      </p:sp>
      <p:sp>
        <p:nvSpPr>
          <p:cNvPr id="3" name="Underrubrik 2"/>
          <p:cNvSpPr>
            <a:spLocks noGrp="1"/>
          </p:cNvSpPr>
          <p:nvPr>
            <p:ph type="subTitle" idx="1"/>
          </p:nvPr>
        </p:nvSpPr>
        <p:spPr>
          <a:xfrm>
            <a:off x="5458969" y="4352544"/>
            <a:ext cx="5928358" cy="1239894"/>
          </a:xfrm>
        </p:spPr>
        <p:txBody>
          <a:bodyPr>
            <a:normAutofit/>
          </a:bodyPr>
          <a:lstStyle/>
          <a:p>
            <a:pPr>
              <a:lnSpc>
                <a:spcPct val="90000"/>
              </a:lnSpc>
            </a:pPr>
            <a:r>
              <a:rPr lang="sv-SE" dirty="0"/>
              <a:t>ÖHU-</a:t>
            </a:r>
            <a:r>
              <a:rPr lang="sv-SE" dirty="0" err="1"/>
              <a:t>Flick</a:t>
            </a:r>
            <a:endParaRPr lang="sv-SE"/>
          </a:p>
          <a:p>
            <a:pPr>
              <a:lnSpc>
                <a:spcPct val="90000"/>
              </a:lnSpc>
            </a:pPr>
            <a:r>
              <a:rPr lang="sv-SE"/>
              <a:t>2024-03-13</a:t>
            </a:r>
          </a:p>
          <a:p>
            <a:pPr>
              <a:lnSpc>
                <a:spcPct val="90000"/>
              </a:lnSpc>
            </a:pPr>
            <a:r>
              <a:rPr lang="sv-SE" dirty="0"/>
              <a:t>Niklas Malmer</a:t>
            </a:r>
            <a:endParaRPr lang="sv-SE"/>
          </a:p>
        </p:txBody>
      </p:sp>
      <p:pic>
        <p:nvPicPr>
          <p:cNvPr id="5" name="Picture 4">
            <a:extLst>
              <a:ext uri="{FF2B5EF4-FFF2-40B4-BE49-F238E27FC236}">
                <a16:creationId xmlns:a16="http://schemas.microsoft.com/office/drawing/2014/main" id="{653EAA3D-E2B4-0741-3FC9-809B6F696A05}"/>
              </a:ext>
            </a:extLst>
          </p:cNvPr>
          <p:cNvPicPr>
            <a:picLocks noChangeAspect="1"/>
          </p:cNvPicPr>
          <p:nvPr/>
        </p:nvPicPr>
        <p:blipFill rotWithShape="1">
          <a:blip r:embed="rId4"/>
          <a:srcRect l="28196" r="29387"/>
          <a:stretch/>
        </p:blipFill>
        <p:spPr>
          <a:xfrm>
            <a:off x="0" y="10"/>
            <a:ext cx="4654277" cy="6857990"/>
          </a:xfrm>
          <a:prstGeom prst="rect">
            <a:avLst/>
          </a:prstGeom>
        </p:spPr>
      </p:pic>
      <p:pic>
        <p:nvPicPr>
          <p:cNvPr id="7" name="Video 6">
            <a:hlinkClick r:id="" action="ppaction://media"/>
            <a:extLst>
              <a:ext uri="{FF2B5EF4-FFF2-40B4-BE49-F238E27FC236}">
                <a16:creationId xmlns:a16="http://schemas.microsoft.com/office/drawing/2014/main" id="{33922634-F5AF-575C-BAC0-36F77BF106CF}"/>
              </a:ext>
            </a:extLst>
          </p:cNvPr>
          <p:cNvPicPr>
            <a:picLocks noChangeAspect="1"/>
          </p:cNvPicPr>
          <p:nvPr>
            <a:videoFile r:link="rId2"/>
            <p:extLst>
              <p:ext uri="{DAA4B4D4-6D71-4841-9C94-3DE7FCFB9230}">
                <p14:media xmlns:p14="http://schemas.microsoft.com/office/powerpoint/2010/main" r:embed="rId1"/>
              </p:ext>
              <p:ext uri="{42D2F446-02D8-4167-A562-619A0277C38B}">
                <p15:isNarration xmlns:p15="http://schemas.microsoft.com/office/powerpoint/2012/main" val="1"/>
              </p:ext>
            </p:extLst>
          </p:nvPr>
        </p:nvPicPr>
        <p:blipFill>
          <a:blip r:embed="rId5"/>
          <a:srcRect l="21875" r="21875"/>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1531599832"/>
      </p:ext>
    </p:extLst>
  </p:cSld>
  <p:clrMapOvr>
    <a:masterClrMapping/>
  </p:clrMapOvr>
  <mc:AlternateContent xmlns:mc="http://schemas.openxmlformats.org/markup-compatibility/2006">
    <mc:Choice xmlns:p14="http://schemas.microsoft.com/office/powerpoint/2010/main" Requires="p14">
      <p:transition spd="slow" p14:dur="2000" advTm="12718"/>
    </mc:Choice>
    <mc:Fallback>
      <p:transition spd="slow" advTm="1271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par>
                                <p:cTn id="7" presetID="10" presetClass="entr" presetSubtype="0" fill="hold" grpId="0" nodeType="withEffect">
                                  <p:stCondLst>
                                    <p:cond delay="1000"/>
                                  </p:stCondLst>
                                  <p:iterate type="lt">
                                    <p:tmPct val="10000"/>
                                  </p:iterate>
                                  <p:childTnLst>
                                    <p:set>
                                      <p:cBhvr>
                                        <p:cTn id="8" dur="1" fill="hold">
                                          <p:stCondLst>
                                            <p:cond delay="0"/>
                                          </p:stCondLst>
                                        </p:cTn>
                                        <p:tgtEl>
                                          <p:spTgt spid="2"/>
                                        </p:tgtEl>
                                        <p:attrNameLst>
                                          <p:attrName>style.visibility</p:attrName>
                                        </p:attrNameLst>
                                      </p:cBhvr>
                                      <p:to>
                                        <p:strVal val="visible"/>
                                      </p:to>
                                    </p:set>
                                    <p:animEffect transition="in" filter="fade">
                                      <p:cBhvr>
                                        <p:cTn id="9" dur="400"/>
                                        <p:tgtEl>
                                          <p:spTgt spid="2"/>
                                        </p:tgtEl>
                                      </p:cBhvr>
                                    </p:animEffect>
                                  </p:childTnLst>
                                </p:cTn>
                              </p:par>
                              <p:par>
                                <p:cTn id="10" presetID="10" presetClass="entr" presetSubtype="0" fill="hold" grpId="0" nodeType="withEffect">
                                  <p:stCondLst>
                                    <p:cond delay="2000"/>
                                  </p:stCondLst>
                                  <p:iterate type="lt">
                                    <p:tmPct val="10000"/>
                                  </p:iterate>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4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2000"/>
                                  </p:stCondLst>
                                  <p:iterate type="lt">
                                    <p:tmPct val="10000"/>
                                  </p:iterate>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4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2000"/>
                                  </p:stCondLst>
                                  <p:iterate type="lt">
                                    <p:tmPct val="10000"/>
                                  </p:iterate>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4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23" fill="hold" display="0">
                  <p:stCondLst>
                    <p:cond delay="indefinite"/>
                  </p:stCondLst>
                </p:cTn>
                <p:tgtEl>
                  <p:spTgt spid="7"/>
                </p:tgtEl>
              </p:cMediaNode>
            </p:video>
            <p:seq concurrent="1" nextAc="seek">
              <p:cTn id="24" restart="whenNotActive" fill="hold" evtFilter="cancelBubble" nodeType="interactiveSeq">
                <p:stCondLst>
                  <p:cond evt="onClick" delay="0">
                    <p:tgtEl>
                      <p:spTgt spid="7"/>
                    </p:tgtEl>
                  </p:cond>
                </p:stCondLst>
                <p:endSync evt="end" delay="0">
                  <p:rtn val="all"/>
                </p:endSync>
                <p:childTnLst>
                  <p:par>
                    <p:cTn id="25" fill="hold">
                      <p:stCondLst>
                        <p:cond delay="0"/>
                      </p:stCondLst>
                      <p:childTnLst>
                        <p:par>
                          <p:cTn id="26" fill="hold">
                            <p:stCondLst>
                              <p:cond delay="0"/>
                            </p:stCondLst>
                            <p:childTnLst>
                              <p:par>
                                <p:cTn id="27" presetID="2" presetClass="mediacall" presetSubtype="0" fill="hold" nodeType="clickEffect">
                                  <p:stCondLst>
                                    <p:cond delay="0"/>
                                  </p:stCondLst>
                                  <p:childTnLst>
                                    <p:cmd type="call" cmd="togglePause">
                                      <p:cBhvr>
                                        <p:cTn id="28" dur="1" fill="hold"/>
                                        <p:tgtEl>
                                          <p:spTgt spid="7"/>
                                        </p:tgtEl>
                                      </p:cBhvr>
                                    </p:cmd>
                                  </p:childTnLst>
                                </p:cTn>
                              </p:par>
                            </p:childTnLst>
                          </p:cTn>
                        </p:par>
                      </p:childTnLst>
                    </p:cTn>
                  </p:par>
                </p:childTnLst>
              </p:cTn>
              <p:nextCondLst>
                <p:cond evt="onClick" delay="0">
                  <p:tgtEl>
                    <p:spTgt spid="7"/>
                  </p:tgtEl>
                </p:cond>
              </p:nextCondLst>
            </p:seq>
          </p:childTnLst>
        </p:cTn>
      </p:par>
    </p:tnLst>
    <p:bldLst>
      <p:bldP spid="2" grpId="0" animBg="1"/>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Att göra när lördagen närmar sig </a:t>
            </a:r>
            <a:r>
              <a:rPr lang="sv-SE" dirty="0" err="1"/>
              <a:t>sluteT</a:t>
            </a:r>
            <a:r>
              <a:rPr lang="sv-SE" dirty="0"/>
              <a:t> och under söndagen</a:t>
            </a:r>
          </a:p>
        </p:txBody>
      </p:sp>
      <p:sp>
        <p:nvSpPr>
          <p:cNvPr id="3" name="Platshållare för innehåll 2"/>
          <p:cNvSpPr>
            <a:spLocks noGrp="1"/>
          </p:cNvSpPr>
          <p:nvPr>
            <p:ph idx="1"/>
          </p:nvPr>
        </p:nvSpPr>
        <p:spPr/>
        <p:txBody>
          <a:bodyPr/>
          <a:lstStyle/>
          <a:p>
            <a:r>
              <a:rPr lang="sv-SE" dirty="0"/>
              <a:t>När det är klart vilken placering ett lag får i grundserien kan man lägga upp laget för söndagens första match</a:t>
            </a:r>
          </a:p>
          <a:p>
            <a:pPr lvl="1"/>
            <a:r>
              <a:rPr lang="sv-SE" dirty="0"/>
              <a:t>Säg att det är klart att LHC kommer tvåa i sin grupp (Grupp 1 i detta fall)</a:t>
            </a:r>
          </a:p>
          <a:p>
            <a:pPr lvl="1"/>
            <a:r>
              <a:rPr lang="sv-SE" dirty="0"/>
              <a:t>Gå in på matcher och välj matchdag söndag 17 mars</a:t>
            </a:r>
          </a:p>
          <a:p>
            <a:pPr lvl="1"/>
            <a:r>
              <a:rPr lang="sv-SE" dirty="0"/>
              <a:t>Då ser vi att match 16 är mellan 1:a </a:t>
            </a:r>
            <a:r>
              <a:rPr lang="sv-SE" dirty="0" err="1"/>
              <a:t>grp</a:t>
            </a:r>
            <a:r>
              <a:rPr lang="sv-SE" dirty="0"/>
              <a:t> 2 – </a:t>
            </a:r>
            <a:r>
              <a:rPr lang="sv-SE" b="1" dirty="0"/>
              <a:t>2:a </a:t>
            </a:r>
            <a:r>
              <a:rPr lang="sv-SE" b="1" dirty="0" err="1"/>
              <a:t>grp</a:t>
            </a:r>
            <a:r>
              <a:rPr lang="sv-SE" b="1" dirty="0"/>
              <a:t> 1</a:t>
            </a:r>
          </a:p>
          <a:p>
            <a:pPr lvl="1"/>
            <a:r>
              <a:rPr lang="sv-SE" dirty="0"/>
              <a:t>Klicka på Editera och i fliken Matchdata/Resultat väljer du LHC som bortalag och spara.</a:t>
            </a:r>
          </a:p>
          <a:p>
            <a:r>
              <a:rPr lang="sv-SE" dirty="0"/>
              <a:t>Efter varje match i slutspelet (när lagen spelat sina förta matcher) fyller man i hur de spela sista matcherna</a:t>
            </a:r>
          </a:p>
        </p:txBody>
      </p:sp>
    </p:spTree>
    <p:extLst>
      <p:ext uri="{BB962C8B-B14F-4D97-AF65-F5344CB8AC3E}">
        <p14:creationId xmlns:p14="http://schemas.microsoft.com/office/powerpoint/2010/main" val="23737913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rot="20303516">
            <a:off x="368299" y="2968624"/>
            <a:ext cx="10515600" cy="1325563"/>
          </a:xfrm>
        </p:spPr>
        <p:txBody>
          <a:bodyPr>
            <a:normAutofit fontScale="90000"/>
          </a:bodyPr>
          <a:lstStyle/>
          <a:p>
            <a:pPr algn="ctr"/>
            <a:r>
              <a:rPr lang="sv-SE" sz="9800" dirty="0"/>
              <a:t>Frågor på det?</a:t>
            </a:r>
            <a:endParaRPr lang="sv-SE" dirty="0"/>
          </a:p>
        </p:txBody>
      </p:sp>
    </p:spTree>
    <p:extLst>
      <p:ext uri="{BB962C8B-B14F-4D97-AF65-F5344CB8AC3E}">
        <p14:creationId xmlns:p14="http://schemas.microsoft.com/office/powerpoint/2010/main" val="21112708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Vad som är förregistrerat</a:t>
            </a:r>
          </a:p>
        </p:txBody>
      </p:sp>
      <p:sp>
        <p:nvSpPr>
          <p:cNvPr id="3" name="Platshållare för innehåll 2"/>
          <p:cNvSpPr>
            <a:spLocks noGrp="1"/>
          </p:cNvSpPr>
          <p:nvPr>
            <p:ph idx="1"/>
          </p:nvPr>
        </p:nvSpPr>
        <p:spPr/>
        <p:txBody>
          <a:bodyPr/>
          <a:lstStyle/>
          <a:p>
            <a:r>
              <a:rPr lang="sv-SE" dirty="0"/>
              <a:t>Information om cupen</a:t>
            </a:r>
          </a:p>
          <a:p>
            <a:r>
              <a:rPr lang="sv-SE" dirty="0"/>
              <a:t>Regler</a:t>
            </a:r>
          </a:p>
          <a:p>
            <a:r>
              <a:rPr lang="sv-SE" dirty="0"/>
              <a:t>Arenor</a:t>
            </a:r>
          </a:p>
          <a:p>
            <a:r>
              <a:rPr lang="sv-SE" dirty="0"/>
              <a:t>Klasser/Grupper</a:t>
            </a:r>
          </a:p>
          <a:p>
            <a:r>
              <a:rPr lang="sv-SE" dirty="0"/>
              <a:t>Lag</a:t>
            </a:r>
          </a:p>
          <a:p>
            <a:r>
              <a:rPr lang="sv-SE" dirty="0"/>
              <a:t>Matcher (Lördagen och platshållare för söndagen)</a:t>
            </a:r>
          </a:p>
        </p:txBody>
      </p:sp>
    </p:spTree>
    <p:extLst>
      <p:ext uri="{BB962C8B-B14F-4D97-AF65-F5344CB8AC3E}">
        <p14:creationId xmlns:p14="http://schemas.microsoft.com/office/powerpoint/2010/main" val="29991175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Grundläggande tips</a:t>
            </a:r>
          </a:p>
        </p:txBody>
      </p:sp>
      <p:sp>
        <p:nvSpPr>
          <p:cNvPr id="3" name="Platshållare för innehåll 2"/>
          <p:cNvSpPr>
            <a:spLocks noGrp="1"/>
          </p:cNvSpPr>
          <p:nvPr>
            <p:ph idx="1"/>
          </p:nvPr>
        </p:nvSpPr>
        <p:spPr/>
        <p:txBody>
          <a:bodyPr/>
          <a:lstStyle/>
          <a:p>
            <a:r>
              <a:rPr lang="sv-SE" dirty="0"/>
              <a:t>När du registrerar matcher så kolla på mobilen ibland så det ser bra ut.</a:t>
            </a:r>
          </a:p>
          <a:p>
            <a:r>
              <a:rPr lang="sv-SE" dirty="0"/>
              <a:t>Klubbens datorer ska klara av </a:t>
            </a:r>
            <a:r>
              <a:rPr lang="sv-SE" dirty="0" err="1"/>
              <a:t>CupOnline</a:t>
            </a:r>
            <a:r>
              <a:rPr lang="sv-SE" dirty="0"/>
              <a:t> å finns i kassaskåpet</a:t>
            </a:r>
          </a:p>
          <a:p>
            <a:r>
              <a:rPr lang="sv-SE" dirty="0"/>
              <a:t>Det finns någon form av laguppställningar utskrivna för alla matcher, lördagens matcher är uppmärkta och söndagens matcher får någon pyssla ihop var efter</a:t>
            </a:r>
          </a:p>
          <a:p>
            <a:endParaRPr lang="sv-SE" dirty="0"/>
          </a:p>
          <a:p>
            <a:r>
              <a:rPr lang="sv-SE" dirty="0"/>
              <a:t>Login och lösen</a:t>
            </a:r>
          </a:p>
        </p:txBody>
      </p:sp>
    </p:spTree>
    <p:extLst>
      <p:ext uri="{BB962C8B-B14F-4D97-AF65-F5344CB8AC3E}">
        <p14:creationId xmlns:p14="http://schemas.microsoft.com/office/powerpoint/2010/main" val="38200556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Vad vi behöver bestämma</a:t>
            </a:r>
          </a:p>
        </p:txBody>
      </p:sp>
      <p:sp>
        <p:nvSpPr>
          <p:cNvPr id="3" name="Platshållare för innehåll 2"/>
          <p:cNvSpPr>
            <a:spLocks noGrp="1"/>
          </p:cNvSpPr>
          <p:nvPr>
            <p:ph idx="1"/>
          </p:nvPr>
        </p:nvSpPr>
        <p:spPr/>
        <p:txBody>
          <a:bodyPr/>
          <a:lstStyle/>
          <a:p>
            <a:r>
              <a:rPr lang="sv-SE" dirty="0"/>
              <a:t>Önskar vi köra med matchspecifika laguppställningar</a:t>
            </a:r>
          </a:p>
          <a:p>
            <a:pPr lvl="1"/>
            <a:r>
              <a:rPr lang="sv-SE" dirty="0"/>
              <a:t>Vi behöver då få in information om vilka spelare som spelar respektive match, vem som är kapten och assisterande kapten för varje match</a:t>
            </a:r>
          </a:p>
          <a:p>
            <a:r>
              <a:rPr lang="sv-SE" dirty="0"/>
              <a:t>Önskar vi köra med målvaktsstatistik</a:t>
            </a:r>
          </a:p>
          <a:p>
            <a:pPr lvl="1"/>
            <a:r>
              <a:rPr lang="sv-SE" dirty="0"/>
              <a:t>Vi behöver då hålla koll på hur antal skott och hur länge </a:t>
            </a:r>
            <a:r>
              <a:rPr lang="sv-SE" dirty="0" err="1"/>
              <a:t>resp</a:t>
            </a:r>
            <a:r>
              <a:rPr lang="sv-SE" dirty="0"/>
              <a:t> målvakt spelar</a:t>
            </a:r>
          </a:p>
        </p:txBody>
      </p:sp>
    </p:spTree>
    <p:extLst>
      <p:ext uri="{BB962C8B-B14F-4D97-AF65-F5344CB8AC3E}">
        <p14:creationId xmlns:p14="http://schemas.microsoft.com/office/powerpoint/2010/main" val="27364017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Match - Före</a:t>
            </a:r>
          </a:p>
        </p:txBody>
      </p:sp>
      <p:sp>
        <p:nvSpPr>
          <p:cNvPr id="3" name="Platshållare för innehåll 2"/>
          <p:cNvSpPr>
            <a:spLocks noGrp="1"/>
          </p:cNvSpPr>
          <p:nvPr>
            <p:ph idx="1"/>
          </p:nvPr>
        </p:nvSpPr>
        <p:spPr/>
        <p:txBody>
          <a:bodyPr/>
          <a:lstStyle/>
          <a:p>
            <a:r>
              <a:rPr lang="sv-SE" dirty="0"/>
              <a:t>Gå in på matcher -&gt; Editera match -&gt; Laguppställningar </a:t>
            </a:r>
          </a:p>
          <a:p>
            <a:pPr lvl="1"/>
            <a:r>
              <a:rPr lang="sv-SE" dirty="0"/>
              <a:t>Ta bort spelare som inte spelar matchen</a:t>
            </a:r>
          </a:p>
          <a:p>
            <a:pPr lvl="1"/>
            <a:r>
              <a:rPr lang="sv-SE" dirty="0"/>
              <a:t>Ange kapten och </a:t>
            </a:r>
            <a:r>
              <a:rPr lang="sv-SE" dirty="0" err="1"/>
              <a:t>ev</a:t>
            </a:r>
            <a:r>
              <a:rPr lang="sv-SE" dirty="0"/>
              <a:t> assisterande kapten</a:t>
            </a:r>
          </a:p>
          <a:p>
            <a:r>
              <a:rPr lang="sv-SE" dirty="0"/>
              <a:t>Gå in på matcher -&gt; Editera match</a:t>
            </a:r>
          </a:p>
          <a:p>
            <a:pPr lvl="1"/>
            <a:r>
              <a:rPr lang="sv-SE" dirty="0"/>
              <a:t>Välj matchens domare </a:t>
            </a:r>
          </a:p>
          <a:p>
            <a:pPr marL="0" indent="0">
              <a:buNone/>
            </a:pPr>
            <a:endParaRPr lang="sv-SE" dirty="0"/>
          </a:p>
        </p:txBody>
      </p:sp>
    </p:spTree>
    <p:extLst>
      <p:ext uri="{BB962C8B-B14F-4D97-AF65-F5344CB8AC3E}">
        <p14:creationId xmlns:p14="http://schemas.microsoft.com/office/powerpoint/2010/main" val="6320360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Under match</a:t>
            </a:r>
          </a:p>
        </p:txBody>
      </p:sp>
      <p:sp>
        <p:nvSpPr>
          <p:cNvPr id="3" name="Platshållare för innehåll 2"/>
          <p:cNvSpPr>
            <a:spLocks noGrp="1"/>
          </p:cNvSpPr>
          <p:nvPr>
            <p:ph idx="1"/>
          </p:nvPr>
        </p:nvSpPr>
        <p:spPr>
          <a:xfrm>
            <a:off x="838200" y="2153412"/>
            <a:ext cx="10515600" cy="4252151"/>
          </a:xfrm>
        </p:spPr>
        <p:txBody>
          <a:bodyPr>
            <a:normAutofit lnSpcReduction="10000"/>
          </a:bodyPr>
          <a:lstStyle/>
          <a:p>
            <a:r>
              <a:rPr lang="sv-SE" dirty="0"/>
              <a:t>Håll koll på vilken målvakt som står och hur många skott hon fått på sig och vid målvaktsbyte hur många minuter målvakten stått</a:t>
            </a:r>
          </a:p>
          <a:p>
            <a:endParaRPr lang="sv-SE" dirty="0"/>
          </a:p>
          <a:p>
            <a:r>
              <a:rPr lang="sv-SE" dirty="0"/>
              <a:t>Gå in på matcher -&gt; Editera match -&gt; Fliken </a:t>
            </a:r>
            <a:r>
              <a:rPr lang="sv-SE" dirty="0" err="1"/>
              <a:t>Matchhändleser</a:t>
            </a:r>
            <a:r>
              <a:rPr lang="sv-SE" dirty="0"/>
              <a:t> -&gt; Lägg till matchhändelse</a:t>
            </a:r>
          </a:p>
          <a:p>
            <a:pPr lvl="1"/>
            <a:r>
              <a:rPr lang="sv-SE" dirty="0"/>
              <a:t>Det kan vara trevligt att innan matchen börjar lägga Matchhändelse ”Egen text” och skriva:</a:t>
            </a:r>
            <a:br>
              <a:rPr lang="sv-SE" dirty="0"/>
            </a:br>
            <a:r>
              <a:rPr lang="sv-SE" dirty="0"/>
              <a:t>Målvakter</a:t>
            </a:r>
            <a:br>
              <a:rPr lang="sv-SE" dirty="0"/>
            </a:br>
            <a:r>
              <a:rPr lang="sv-SE" dirty="0"/>
              <a:t>GSK Alice Andersson</a:t>
            </a:r>
            <a:br>
              <a:rPr lang="sv-SE" dirty="0"/>
            </a:br>
            <a:r>
              <a:rPr lang="sv-SE" dirty="0"/>
              <a:t>LHS Bettan </a:t>
            </a:r>
            <a:r>
              <a:rPr lang="sv-SE" dirty="0" err="1"/>
              <a:t>Bertillsson</a:t>
            </a:r>
            <a:endParaRPr lang="sv-SE" dirty="0"/>
          </a:p>
          <a:p>
            <a:r>
              <a:rPr lang="sv-SE" dirty="0"/>
              <a:t>Se till att rätt period är satt och mata in tiden för varje händelse</a:t>
            </a:r>
          </a:p>
          <a:p>
            <a:r>
              <a:rPr lang="sv-SE" dirty="0"/>
              <a:t>För att bara ange tid lägg till en händelse av typen ”Egen text” med tätt tid inmatad under tid men ange ingen text. När du senare vill uppdatera tiden kan du klicka på samma händelse och uppdatera tiden</a:t>
            </a:r>
          </a:p>
          <a:p>
            <a:r>
              <a:rPr lang="sv-SE" dirty="0"/>
              <a:t>Vill vi skriva allmänna kommentarer typ ”GSK ligger på” så bör vi alla göra det och orka med det hela tiden, vad tycker ni? </a:t>
            </a:r>
          </a:p>
        </p:txBody>
      </p:sp>
    </p:spTree>
    <p:extLst>
      <p:ext uri="{BB962C8B-B14F-4D97-AF65-F5344CB8AC3E}">
        <p14:creationId xmlns:p14="http://schemas.microsoft.com/office/powerpoint/2010/main" val="14783925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I paus och/eller efter match</a:t>
            </a:r>
          </a:p>
        </p:txBody>
      </p:sp>
      <p:sp>
        <p:nvSpPr>
          <p:cNvPr id="3" name="Platshållare för innehåll 2"/>
          <p:cNvSpPr>
            <a:spLocks noGrp="1"/>
          </p:cNvSpPr>
          <p:nvPr>
            <p:ph idx="1"/>
          </p:nvPr>
        </p:nvSpPr>
        <p:spPr/>
        <p:txBody>
          <a:bodyPr/>
          <a:lstStyle/>
          <a:p>
            <a:r>
              <a:rPr lang="sv-SE" dirty="0"/>
              <a:t>Från Matchprotokoll, där man lägger till händelser, klickar man på ”Tillbaka” och ser till att man är på fliken ”Matchdata/Resultat” och går ner till Resultat</a:t>
            </a:r>
          </a:p>
          <a:p>
            <a:r>
              <a:rPr lang="sv-SE" dirty="0"/>
              <a:t>Mata in skott och Periodresultat – mål och skott (å efter matchen Skott) Ej mål, det sköter sig själv.</a:t>
            </a:r>
          </a:p>
          <a:p>
            <a:r>
              <a:rPr lang="sv-SE" dirty="0"/>
              <a:t>Efter matchen</a:t>
            </a:r>
          </a:p>
          <a:p>
            <a:pPr lvl="1"/>
            <a:r>
              <a:rPr lang="sv-SE" dirty="0"/>
              <a:t>Väl ett alternativ ”Slutresultat efter” – kommer alltid att vara ordinarie i gruppspelet men kan bli straffar i slutspelet.</a:t>
            </a:r>
          </a:p>
          <a:p>
            <a:pPr lvl="1"/>
            <a:r>
              <a:rPr lang="sv-SE" dirty="0"/>
              <a:t>Välj ”Matchstatus” – Matchen Slutförd” när matchen är slut.</a:t>
            </a:r>
          </a:p>
        </p:txBody>
      </p:sp>
    </p:spTree>
    <p:extLst>
      <p:ext uri="{BB962C8B-B14F-4D97-AF65-F5344CB8AC3E}">
        <p14:creationId xmlns:p14="http://schemas.microsoft.com/office/powerpoint/2010/main" val="9398195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I paus och/eller efter match</a:t>
            </a:r>
          </a:p>
        </p:txBody>
      </p:sp>
      <p:sp>
        <p:nvSpPr>
          <p:cNvPr id="3" name="Platshållare för innehåll 2"/>
          <p:cNvSpPr>
            <a:spLocks noGrp="1"/>
          </p:cNvSpPr>
          <p:nvPr>
            <p:ph idx="1"/>
          </p:nvPr>
        </p:nvSpPr>
        <p:spPr/>
        <p:txBody>
          <a:bodyPr/>
          <a:lstStyle/>
          <a:p>
            <a:r>
              <a:rPr lang="sv-SE" dirty="0"/>
              <a:t>Målvaktsstatistik</a:t>
            </a:r>
          </a:p>
          <a:p>
            <a:pPr lvl="1"/>
            <a:r>
              <a:rPr lang="sv-SE" dirty="0"/>
              <a:t>Gå in på matcher -&gt; Editera match -&gt; Fliken ”Målvaktsstatistik”</a:t>
            </a:r>
          </a:p>
          <a:p>
            <a:pPr lvl="2"/>
            <a:r>
              <a:rPr lang="sv-SE" dirty="0"/>
              <a:t>Välj målvakt och mata in skott, insläppta mål och speltid.</a:t>
            </a:r>
          </a:p>
          <a:p>
            <a:pPr lvl="1"/>
            <a:endParaRPr lang="sv-SE" dirty="0"/>
          </a:p>
        </p:txBody>
      </p:sp>
    </p:spTree>
    <p:extLst>
      <p:ext uri="{BB962C8B-B14F-4D97-AF65-F5344CB8AC3E}">
        <p14:creationId xmlns:p14="http://schemas.microsoft.com/office/powerpoint/2010/main" val="42189564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Efter match - säkerhetskontroller</a:t>
            </a:r>
          </a:p>
        </p:txBody>
      </p:sp>
      <p:sp>
        <p:nvSpPr>
          <p:cNvPr id="3" name="Platshållare för innehåll 2"/>
          <p:cNvSpPr>
            <a:spLocks noGrp="1"/>
          </p:cNvSpPr>
          <p:nvPr>
            <p:ph idx="1"/>
          </p:nvPr>
        </p:nvSpPr>
        <p:spPr/>
        <p:txBody>
          <a:bodyPr/>
          <a:lstStyle/>
          <a:p>
            <a:r>
              <a:rPr lang="sv-SE" dirty="0"/>
              <a:t>Gå in på Matcher och kontrollera att resultatet är korrekt och att matchen har status slutförd</a:t>
            </a:r>
          </a:p>
          <a:p>
            <a:r>
              <a:rPr lang="sv-SE" dirty="0"/>
              <a:t>Kolla i tabellen att det ser rätt ut</a:t>
            </a:r>
          </a:p>
        </p:txBody>
      </p:sp>
    </p:spTree>
    <p:extLst>
      <p:ext uri="{BB962C8B-B14F-4D97-AF65-F5344CB8AC3E}">
        <p14:creationId xmlns:p14="http://schemas.microsoft.com/office/powerpoint/2010/main" val="939744117"/>
      </p:ext>
    </p:extLst>
  </p:cSld>
  <p:clrMapOvr>
    <a:masterClrMapping/>
  </p:clrMapOvr>
</p:sld>
</file>

<file path=ppt/theme/theme1.xml><?xml version="1.0" encoding="utf-8"?>
<a:theme xmlns:a="http://schemas.openxmlformats.org/drawingml/2006/main" name="Paket">
  <a:themeElements>
    <a:clrScheme name="Paket">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ke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ket">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emplate>TM10001115[[fn=Paket]]</Template>
  <TotalTime>0</TotalTime>
  <Words>598</Words>
  <Application>Microsoft Office PowerPoint</Application>
  <PresentationFormat>Bredbild</PresentationFormat>
  <Paragraphs>57</Paragraphs>
  <Slides>11</Slides>
  <Notes>0</Notes>
  <HiddenSlides>0</HiddenSlides>
  <MMClips>1</MMClips>
  <ScaleCrop>false</ScaleCrop>
  <HeadingPairs>
    <vt:vector size="6" baseType="variant">
      <vt:variant>
        <vt:lpstr>Använt teckensnitt</vt:lpstr>
      </vt:variant>
      <vt:variant>
        <vt:i4>2</vt:i4>
      </vt:variant>
      <vt:variant>
        <vt:lpstr>Tema</vt:lpstr>
      </vt:variant>
      <vt:variant>
        <vt:i4>1</vt:i4>
      </vt:variant>
      <vt:variant>
        <vt:lpstr>Bildrubriker</vt:lpstr>
      </vt:variant>
      <vt:variant>
        <vt:i4>11</vt:i4>
      </vt:variant>
    </vt:vector>
  </HeadingPairs>
  <TitlesOfParts>
    <vt:vector size="14" baseType="lpstr">
      <vt:lpstr>Arial</vt:lpstr>
      <vt:lpstr>Gill Sans MT</vt:lpstr>
      <vt:lpstr>Paket</vt:lpstr>
      <vt:lpstr>CupOnline</vt:lpstr>
      <vt:lpstr>Vad som är förregistrerat</vt:lpstr>
      <vt:lpstr>Grundläggande tips</vt:lpstr>
      <vt:lpstr>Vad vi behöver bestämma</vt:lpstr>
      <vt:lpstr>Match - Före</vt:lpstr>
      <vt:lpstr>Under match</vt:lpstr>
      <vt:lpstr>I paus och/eller efter match</vt:lpstr>
      <vt:lpstr>I paus och/eller efter match</vt:lpstr>
      <vt:lpstr>Efter match - säkerhetskontroller</vt:lpstr>
      <vt:lpstr>Att göra när lördagen närmar sig sluteT och under söndagen</vt:lpstr>
      <vt:lpstr>Frågor på det?</vt:lpstr>
    </vt:vector>
  </TitlesOfParts>
  <Company>Transportstyrelsen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CupOnline</dc:title>
  <dc:creator>Malmer Niklas</dc:creator>
  <cp:lastModifiedBy>Niklas Malmer</cp:lastModifiedBy>
  <cp:revision>10</cp:revision>
  <dcterms:created xsi:type="dcterms:W3CDTF">2024-03-12T14:17:32Z</dcterms:created>
  <dcterms:modified xsi:type="dcterms:W3CDTF">2024-03-13T18:51:00Z</dcterms:modified>
</cp:coreProperties>
</file>