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9"/>
  </p:notesMasterIdLst>
  <p:sldIdLst>
    <p:sldId id="282" r:id="rId2"/>
    <p:sldId id="273" r:id="rId3"/>
    <p:sldId id="274" r:id="rId4"/>
    <p:sldId id="301" r:id="rId5"/>
    <p:sldId id="299" r:id="rId6"/>
    <p:sldId id="302" r:id="rId7"/>
    <p:sldId id="300" r:id="rId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3225" autoAdjust="0"/>
  </p:normalViewPr>
  <p:slideViewPr>
    <p:cSldViewPr>
      <p:cViewPr varScale="1">
        <p:scale>
          <a:sx n="62" d="100"/>
          <a:sy n="62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300"/>
            </a:lvl1pPr>
          </a:lstStyle>
          <a:p>
            <a:fld id="{8DCAB763-BBD5-436D-997D-6E7D8D68A1B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4" rIns="99067" bIns="49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67" tIns="49534" rIns="99067" bIns="4953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300"/>
            </a:lvl1pPr>
          </a:lstStyle>
          <a:p>
            <a:fld id="{5650FF4D-175F-4B37-A915-02EB584EB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9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8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19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67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9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52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17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4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79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2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01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C:\Documents and Settings\Ope\Desktop\Namnlöst-2utan kopi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648072" cy="70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81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9E1348-C1BC-4A44-B44E-7C84DCB70787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BA8AAB-46CD-4A04-AD31-79E4D3AE80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Välkomna!</a:t>
            </a:r>
            <a:endParaRPr lang="sv-S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2348880"/>
            <a:ext cx="7200800" cy="34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19.00 </a:t>
            </a:r>
            <a:r>
              <a:rPr lang="sv-SE" sz="2400" dirty="0"/>
              <a:t>	</a:t>
            </a:r>
            <a:r>
              <a:rPr lang="sv-SE" sz="2400" dirty="0" smtClean="0"/>
              <a:t>Välkomna, lite extra till er som är nya!</a:t>
            </a:r>
          </a:p>
          <a:p>
            <a:pPr marL="0" indent="0">
              <a:buNone/>
            </a:pPr>
            <a:r>
              <a:rPr lang="sv-SE" sz="2400" dirty="0" smtClean="0"/>
              <a:t>19.15	</a:t>
            </a:r>
            <a:r>
              <a:rPr lang="sv-SE" sz="2400" dirty="0" smtClean="0"/>
              <a:t>Tillbakablick, frågor</a:t>
            </a: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	</a:t>
            </a:r>
          </a:p>
          <a:p>
            <a:pPr marL="0" indent="0">
              <a:buNone/>
            </a:pPr>
            <a:r>
              <a:rPr lang="sv-SE" sz="2400" dirty="0" smtClean="0"/>
              <a:t>19.30</a:t>
            </a:r>
            <a:r>
              <a:rPr lang="sv-SE" sz="2400" dirty="0"/>
              <a:t>	</a:t>
            </a:r>
            <a:r>
              <a:rPr lang="sv-SE" sz="2400" dirty="0" smtClean="0"/>
              <a:t>Forts. Praktiskt </a:t>
            </a:r>
            <a:r>
              <a:rPr lang="sv-SE" sz="2400" dirty="0" smtClean="0"/>
              <a:t>arbete </a:t>
            </a:r>
            <a:r>
              <a:rPr lang="sv-SE" sz="2400" dirty="0" smtClean="0"/>
              <a:t>– </a:t>
            </a:r>
            <a:r>
              <a:rPr lang="sv-SE" sz="2400" smtClean="0"/>
              <a:t>frågor om ”Spelregler”</a:t>
            </a: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20.00</a:t>
            </a:r>
            <a:r>
              <a:rPr lang="sv-SE" sz="2400" dirty="0" smtClean="0"/>
              <a:t>	</a:t>
            </a:r>
            <a:r>
              <a:rPr lang="sv-SE" sz="2400" dirty="0" smtClean="0"/>
              <a:t>Planera en Kick-off</a:t>
            </a:r>
            <a:r>
              <a:rPr lang="sv-SE" sz="2400" dirty="0"/>
              <a:t> </a:t>
            </a:r>
            <a:r>
              <a:rPr lang="sv-SE" sz="2400" dirty="0" smtClean="0"/>
              <a:t>+</a:t>
            </a:r>
            <a:r>
              <a:rPr lang="sv-SE" sz="2400" dirty="0" smtClean="0"/>
              <a:t> presentation </a:t>
            </a: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21.00 	Avslut</a:t>
            </a:r>
            <a:endParaRPr lang="sv-SE" sz="2400" dirty="0" smtClean="0"/>
          </a:p>
        </p:txBody>
      </p:sp>
      <p:sp>
        <p:nvSpPr>
          <p:cNvPr id="5" name="Rektangel 4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6" name="Rätvinklig triangel 5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</a:t>
              </a:r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</a:t>
              </a:r>
              <a:endParaRPr lang="sv-SE" dirty="0" smtClean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1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2"/>
                </a:solidFill>
              </a:rPr>
              <a:t>Trygghetsansvarig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960" y="2023967"/>
            <a:ext cx="7543800" cy="45733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Varje lag har en Trygghetsansvarig, som </a:t>
            </a:r>
            <a:r>
              <a:rPr lang="sv-SE" b="1" dirty="0"/>
              <a:t>finns </a:t>
            </a:r>
            <a:r>
              <a:rPr lang="sv-SE" b="1" dirty="0" smtClean="0"/>
              <a:t>med </a:t>
            </a:r>
            <a:r>
              <a:rPr lang="sv-SE" b="1" dirty="0"/>
              <a:t>i </a:t>
            </a:r>
            <a:r>
              <a:rPr lang="sv-SE" b="1" dirty="0" smtClean="0"/>
              <a:t>ledarteamet som ett stöd för alla i laget.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Är en kontaktperson i </a:t>
            </a:r>
            <a:r>
              <a:rPr lang="sv-SE" b="1" dirty="0"/>
              <a:t>trygghetsarbetet samt har lagets övergripande </a:t>
            </a:r>
            <a:r>
              <a:rPr lang="sv-SE" b="1" dirty="0" smtClean="0"/>
              <a:t>blick för att </a:t>
            </a:r>
            <a:r>
              <a:rPr lang="sv-SE" b="1" dirty="0"/>
              <a:t>främja en trygg idrottsmiljö. </a:t>
            </a:r>
            <a:endParaRPr lang="sv-SE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Med föreningens stöd läggs vikt vid att skapa </a:t>
            </a:r>
            <a:r>
              <a:rPr lang="sv-SE" b="1" dirty="0" smtClean="0"/>
              <a:t>friska miljöer </a:t>
            </a:r>
            <a:r>
              <a:rPr lang="sv-SE" b="1" dirty="0" smtClean="0"/>
              <a:t>för alla, och med det förebygga sjuka miljöer som mobbning och kränkande behandling.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Din roll är avgörande enligt den handlingsplan vi i </a:t>
            </a:r>
            <a:r>
              <a:rPr lang="sv-SE" b="1" dirty="0" err="1" smtClean="0"/>
              <a:t>Ope</a:t>
            </a:r>
            <a:r>
              <a:rPr lang="sv-SE" b="1" dirty="0" smtClean="0"/>
              <a:t> IF har skapat som verktyg om det inträffar något ”otryggt”.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Sektion och styrelse finns med och backar upp arbetet.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b="1" dirty="0" smtClean="0"/>
              <a:t>Låt oss tillsammans jobba för en Trygg idrott i </a:t>
            </a:r>
            <a:r>
              <a:rPr lang="sv-SE" b="1" dirty="0" err="1" smtClean="0"/>
              <a:t>Ope</a:t>
            </a:r>
            <a:r>
              <a:rPr lang="sv-SE" b="1" dirty="0" smtClean="0"/>
              <a:t> IF. 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5" name="Rätvinklig triangel 4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</a:t>
              </a:r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</a:t>
              </a:r>
              <a:endParaRPr lang="sv-SE" dirty="0" smtClean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7" name="Rektangel 6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</p:spTree>
    <p:extLst>
      <p:ext uri="{BB962C8B-B14F-4D97-AF65-F5344CB8AC3E}">
        <p14:creationId xmlns:p14="http://schemas.microsoft.com/office/powerpoint/2010/main" val="14654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99" y="1800730"/>
            <a:ext cx="6576665" cy="450287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2"/>
                </a:solidFill>
              </a:rPr>
              <a:t>Utbildningsplan</a:t>
            </a:r>
            <a:r>
              <a:rPr lang="sv-SE" b="1" dirty="0" smtClean="0">
                <a:solidFill>
                  <a:schemeClr val="accent2"/>
                </a:solidFill>
              </a:rPr>
              <a:t> - </a:t>
            </a:r>
            <a:r>
              <a:rPr lang="sv-SE" dirty="0" smtClean="0">
                <a:solidFill>
                  <a:schemeClr val="accent2"/>
                </a:solidFill>
              </a:rPr>
              <a:t>Trygg</a:t>
            </a:r>
            <a:r>
              <a:rPr lang="sv-SE" b="1" dirty="0" smtClean="0">
                <a:solidFill>
                  <a:schemeClr val="accent2"/>
                </a:solidFill>
              </a:rPr>
              <a:t> </a:t>
            </a:r>
            <a:r>
              <a:rPr lang="sv-SE" dirty="0" smtClean="0">
                <a:solidFill>
                  <a:schemeClr val="accent2"/>
                </a:solidFill>
              </a:rPr>
              <a:t>idrott</a:t>
            </a:r>
            <a:endParaRPr lang="sv-SE" dirty="0">
              <a:solidFill>
                <a:schemeClr val="accent2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5" name="Rätvinklig triangel 4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</a:t>
              </a:r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</a:t>
              </a:r>
              <a:endParaRPr lang="sv-SE" dirty="0" smtClean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8" name="Rektangel 7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</p:spTree>
    <p:extLst>
      <p:ext uri="{BB962C8B-B14F-4D97-AF65-F5344CB8AC3E}">
        <p14:creationId xmlns:p14="http://schemas.microsoft.com/office/powerpoint/2010/main" val="35267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Avsikt &amp; 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sv-SE" sz="2400" dirty="0" smtClean="0"/>
          </a:p>
          <a:p>
            <a:pPr marL="0" lvl="1" indent="0">
              <a:buNone/>
            </a:pPr>
            <a:r>
              <a:rPr lang="sv-SE" sz="2400" dirty="0" smtClean="0"/>
              <a:t>I </a:t>
            </a:r>
            <a:r>
              <a:rPr lang="sv-SE" sz="2400" dirty="0"/>
              <a:t>bakgrunden finns vår avsikt</a:t>
            </a:r>
            <a:r>
              <a:rPr lang="sv-SE" sz="2400" dirty="0" smtClean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Vad ska vi i framtiden vara, vad är nyttan med verksamheten?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Ex Att </a:t>
            </a:r>
            <a:r>
              <a:rPr lang="sv-SE" sz="2400" b="1" dirty="0"/>
              <a:t>vara</a:t>
            </a:r>
            <a:r>
              <a:rPr lang="sv-SE" sz="2400" dirty="0"/>
              <a:t> en förening där alla </a:t>
            </a:r>
            <a:r>
              <a:rPr lang="sv-SE" sz="2400" dirty="0" smtClean="0"/>
              <a:t>trivs (tidlös)</a:t>
            </a:r>
            <a:endParaRPr lang="sv-SE" sz="2400" dirty="0"/>
          </a:p>
          <a:p>
            <a:endParaRPr lang="sv-SE" dirty="0" smtClean="0"/>
          </a:p>
          <a:p>
            <a:r>
              <a:rPr lang="sv-SE" sz="2400" dirty="0"/>
              <a:t>Målet med frågorna:</a:t>
            </a:r>
          </a:p>
          <a:p>
            <a:pPr marL="449263" lvl="1" indent="-449263">
              <a:buFont typeface="Arial" panose="020B0604020202020204" pitchFamily="34" charset="0"/>
              <a:buChar char="•"/>
            </a:pPr>
            <a:r>
              <a:rPr lang="sv-SE" sz="2400" dirty="0"/>
              <a:t>Vilket resultat vill vi uppnå i </a:t>
            </a:r>
            <a:r>
              <a:rPr lang="sv-SE" sz="2400" dirty="0" smtClean="0"/>
              <a:t>laget </a:t>
            </a:r>
            <a:r>
              <a:rPr lang="sv-SE" sz="2400" dirty="0"/>
              <a:t>med frågan? </a:t>
            </a:r>
            <a:endParaRPr lang="sv-SE" sz="2400" dirty="0" smtClean="0"/>
          </a:p>
          <a:p>
            <a:pPr marL="449263" lvl="1" indent="-449263">
              <a:buFont typeface="Arial" panose="020B0604020202020204" pitchFamily="34" charset="0"/>
              <a:buChar char="•"/>
            </a:pPr>
            <a:r>
              <a:rPr lang="sv-SE" sz="2400" dirty="0" smtClean="0"/>
              <a:t>Ex Alla ska uttala vad de tycker är roligt (inträffar)</a:t>
            </a:r>
            <a:endParaRPr lang="sv-SE" sz="2400" dirty="0"/>
          </a:p>
          <a:p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5" name="Rätvinklig triangel 4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</a:t>
              </a:r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</a:t>
              </a:r>
              <a:endParaRPr lang="sv-SE" dirty="0" smtClean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42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457200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 smtClean="0"/>
          </a:p>
        </p:txBody>
      </p:sp>
      <p:grpSp>
        <p:nvGrpSpPr>
          <p:cNvPr id="5" name="Grupp 4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6" name="Rätvinklig triangel 5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</a:t>
              </a:r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</a:t>
              </a:r>
              <a:endParaRPr lang="sv-SE" dirty="0" smtClean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92835" y="2348879"/>
            <a:ext cx="7499176" cy="1195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800" dirty="0" smtClean="0"/>
              <a:t>Förslag på </a:t>
            </a:r>
            <a:r>
              <a:rPr lang="sv-SE" sz="3800" dirty="0" smtClean="0"/>
              <a:t>frågor, </a:t>
            </a:r>
            <a:r>
              <a:rPr lang="sv-SE" sz="3800" dirty="0" smtClean="0"/>
              <a:t>för att skapa </a:t>
            </a:r>
            <a:r>
              <a:rPr lang="sv-SE" sz="3800" dirty="0" smtClean="0"/>
              <a:t>en Trygg </a:t>
            </a:r>
            <a:r>
              <a:rPr lang="sv-SE" sz="3800" dirty="0" smtClean="0"/>
              <a:t>idrott</a:t>
            </a:r>
          </a:p>
          <a:p>
            <a:pPr marL="0" indent="0">
              <a:buNone/>
            </a:pPr>
            <a:endParaRPr lang="sv-SE" sz="2800" dirty="0" smtClean="0"/>
          </a:p>
          <a:p>
            <a:pPr marL="201168" lvl="1" indent="0">
              <a:buNone/>
            </a:pPr>
            <a:endParaRPr lang="sv-SE" sz="2400" dirty="0" smtClean="0"/>
          </a:p>
        </p:txBody>
      </p:sp>
      <p:sp>
        <p:nvSpPr>
          <p:cNvPr id="9" name="Rektangel 8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92835" y="1737361"/>
            <a:ext cx="36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</a:rPr>
              <a:t>Samtala och anteckna, ca 30 min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918084" y="299558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accent2"/>
                </a:solidFill>
              </a:rPr>
              <a:t>Praktiskt arbete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/>
          <a:srcRect t="14300" b="14300"/>
          <a:stretch/>
        </p:blipFill>
        <p:spPr>
          <a:xfrm>
            <a:off x="4067944" y="4025440"/>
            <a:ext cx="4639608" cy="210123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457200" y="3879905"/>
            <a:ext cx="32448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sz="2000" dirty="0"/>
              <a:t>I bakgrunden finns vår avsikt: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000" dirty="0"/>
              <a:t>Att vara en förening där alla trivs</a:t>
            </a:r>
          </a:p>
          <a:p>
            <a:r>
              <a:rPr lang="sv-SE" sz="2000" dirty="0" smtClean="0"/>
              <a:t>Målet med frågorna:</a:t>
            </a:r>
            <a:endParaRPr lang="sv-SE" sz="2000" dirty="0"/>
          </a:p>
          <a:p>
            <a:pPr marL="449263" lvl="1" indent="-449263">
              <a:buFont typeface="Arial" panose="020B0604020202020204" pitchFamily="34" charset="0"/>
              <a:buChar char="•"/>
            </a:pPr>
            <a:r>
              <a:rPr lang="sv-SE" sz="2000" dirty="0"/>
              <a:t>Vilket resultat vill vi uppnå i </a:t>
            </a:r>
            <a:r>
              <a:rPr lang="sv-SE" sz="2000" dirty="0" smtClean="0"/>
              <a:t>laget </a:t>
            </a:r>
            <a:r>
              <a:rPr lang="sv-SE" sz="2000" dirty="0"/>
              <a:t>med frågan? 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31434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Planera en Kick-off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83" y="2204865"/>
            <a:ext cx="3159500" cy="3976759"/>
          </a:xfrm>
        </p:spPr>
      </p:pic>
      <p:grpSp>
        <p:nvGrpSpPr>
          <p:cNvPr id="4" name="Grupp 3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5" name="Rätvinklig triangel 4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</a:t>
              </a:r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</a:t>
              </a:r>
              <a:endParaRPr lang="sv-SE" dirty="0" smtClean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21333" r="6982" b="6943"/>
          <a:stretch/>
        </p:blipFill>
        <p:spPr>
          <a:xfrm>
            <a:off x="4885085" y="4357781"/>
            <a:ext cx="3049042" cy="180704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/>
          <a:srcRect l="14" t="5997" r="5987" b="9990"/>
          <a:stretch/>
        </p:blipFill>
        <p:spPr>
          <a:xfrm>
            <a:off x="4891895" y="2197542"/>
            <a:ext cx="3042232" cy="1812666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892835" y="1737361"/>
            <a:ext cx="396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2"/>
                </a:solidFill>
              </a:rPr>
              <a:t>Arbetstid + presentation, </a:t>
            </a:r>
            <a:r>
              <a:rPr lang="sv-SE" dirty="0" smtClean="0">
                <a:solidFill>
                  <a:schemeClr val="accent2"/>
                </a:solidFill>
              </a:rPr>
              <a:t>ca </a:t>
            </a:r>
            <a:r>
              <a:rPr lang="sv-SE" dirty="0" smtClean="0">
                <a:solidFill>
                  <a:schemeClr val="accent2"/>
                </a:solidFill>
              </a:rPr>
              <a:t>30 + 30 min</a:t>
            </a:r>
            <a:endParaRPr lang="sv-S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9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2"/>
          <p:cNvSpPr txBox="1">
            <a:spLocks/>
          </p:cNvSpPr>
          <p:nvPr/>
        </p:nvSpPr>
        <p:spPr>
          <a:xfrm>
            <a:off x="457200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 smtClean="0"/>
          </a:p>
        </p:txBody>
      </p:sp>
      <p:grpSp>
        <p:nvGrpSpPr>
          <p:cNvPr id="5" name="Grupp 4"/>
          <p:cNvGrpSpPr/>
          <p:nvPr/>
        </p:nvGrpSpPr>
        <p:grpSpPr>
          <a:xfrm>
            <a:off x="4860032" y="-1"/>
            <a:ext cx="4283968" cy="1737361"/>
            <a:chOff x="4860032" y="-1"/>
            <a:chExt cx="4283968" cy="1737361"/>
          </a:xfrm>
        </p:grpSpPr>
        <p:sp>
          <p:nvSpPr>
            <p:cNvPr id="6" name="Rätvinklig triangel 5"/>
            <p:cNvSpPr/>
            <p:nvPr/>
          </p:nvSpPr>
          <p:spPr>
            <a:xfrm rot="10800000">
              <a:off x="4860032" y="-1"/>
              <a:ext cx="4283968" cy="1737361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6588224" y="222348"/>
              <a:ext cx="22677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Trygghetsträff </a:t>
              </a:r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</a:t>
              </a:r>
              <a:endParaRPr lang="sv-SE" dirty="0" smtClean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  <a:p>
              <a:pPr algn="r"/>
              <a:r>
                <a:rPr lang="sv-SE" dirty="0" smtClean="0">
                  <a:solidFill>
                    <a:schemeClr val="bg1"/>
                  </a:solidFill>
                  <a:latin typeface="Bahnschrift Light" panose="020B0502040204020203" pitchFamily="34" charset="0"/>
                </a:rPr>
                <a:t>2023</a:t>
              </a:r>
              <a:endParaRPr lang="sv-SE" dirty="0">
                <a:solidFill>
                  <a:schemeClr val="bg1"/>
                </a:solidFill>
                <a:latin typeface="Bahnschrift Light" panose="020B0502040204020203" pitchFamily="34" charset="0"/>
              </a:endParaRPr>
            </a:p>
          </p:txBody>
        </p:sp>
      </p:grp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92835" y="2348879"/>
            <a:ext cx="7499176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/>
            </a:r>
            <a:br>
              <a:rPr lang="sv-SE" sz="2400" dirty="0"/>
            </a:br>
            <a:endParaRPr lang="sv-SE" sz="2400" dirty="0" smtClean="0"/>
          </a:p>
        </p:txBody>
      </p:sp>
      <p:sp>
        <p:nvSpPr>
          <p:cNvPr id="9" name="Rektangel 8"/>
          <p:cNvSpPr/>
          <p:nvPr/>
        </p:nvSpPr>
        <p:spPr>
          <a:xfrm>
            <a:off x="3722793" y="6549828"/>
            <a:ext cx="1816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tryggidrott@opeif.se</a:t>
            </a:r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918084" y="299558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solidFill>
                  <a:schemeClr val="accent2"/>
                </a:solidFill>
              </a:rPr>
              <a:t>Tack för ikväll!</a:t>
            </a:r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934043" y="2348879"/>
            <a:ext cx="7200800" cy="341297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Runda: Vad </a:t>
            </a:r>
            <a:r>
              <a:rPr lang="sv-SE" sz="2400" dirty="0" smtClean="0"/>
              <a:t>tar du med dig?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sv-SE" sz="2400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Nästa träff: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	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Tema: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sv-SE" sz="2400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sv-SE" sz="2400" dirty="0" smtClean="0"/>
              <a:t>Övrigt:</a:t>
            </a:r>
          </a:p>
        </p:txBody>
      </p:sp>
    </p:spTree>
    <p:extLst>
      <p:ext uri="{BB962C8B-B14F-4D97-AF65-F5344CB8AC3E}">
        <p14:creationId xmlns:p14="http://schemas.microsoft.com/office/powerpoint/2010/main" val="40030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terhand">
  <a:themeElements>
    <a:clrScheme name="Efterhand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fterhan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25039</TotalTime>
  <Words>271</Words>
  <Application>Microsoft Office PowerPoint</Application>
  <PresentationFormat>Bildspel på skärmen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Bahnschrift Light</vt:lpstr>
      <vt:lpstr>Calibri</vt:lpstr>
      <vt:lpstr>Calibri Light</vt:lpstr>
      <vt:lpstr>Efterhand</vt:lpstr>
      <vt:lpstr>Välkomna!</vt:lpstr>
      <vt:lpstr>Trygghetsansvarig</vt:lpstr>
      <vt:lpstr>Utbildningsplan - Trygg idrott</vt:lpstr>
      <vt:lpstr>Avsikt &amp; Mål</vt:lpstr>
      <vt:lpstr>PowerPoint-presentation</vt:lpstr>
      <vt:lpstr>Planera en Kick-off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Anna-Karin Broström</dc:creator>
  <cp:lastModifiedBy>NOW Y-K</cp:lastModifiedBy>
  <cp:revision>117</cp:revision>
  <cp:lastPrinted>2022-01-13T10:34:51Z</cp:lastPrinted>
  <dcterms:created xsi:type="dcterms:W3CDTF">2017-06-27T14:34:52Z</dcterms:created>
  <dcterms:modified xsi:type="dcterms:W3CDTF">2023-04-03T09:26:28Z</dcterms:modified>
</cp:coreProperties>
</file>