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74"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ilip Benerfalk" userId="9cab1dc7-0c8b-46e3-b591-7deeee5cdeba" providerId="ADAL" clId="{90027837-FCC4-434C-8154-A785FFC136E2}"/>
    <pc:docChg chg="custSel modSld">
      <pc:chgData name="Filip Benerfalk" userId="9cab1dc7-0c8b-46e3-b591-7deeee5cdeba" providerId="ADAL" clId="{90027837-FCC4-434C-8154-A785FFC136E2}" dt="2025-03-18T15:43:58.626" v="50" actId="20577"/>
      <pc:docMkLst>
        <pc:docMk/>
      </pc:docMkLst>
      <pc:sldChg chg="modSp mod">
        <pc:chgData name="Filip Benerfalk" userId="9cab1dc7-0c8b-46e3-b591-7deeee5cdeba" providerId="ADAL" clId="{90027837-FCC4-434C-8154-A785FFC136E2}" dt="2025-03-18T15:43:58.626" v="50" actId="20577"/>
        <pc:sldMkLst>
          <pc:docMk/>
          <pc:sldMk cId="2385976068" sldId="260"/>
        </pc:sldMkLst>
        <pc:spChg chg="mod">
          <ac:chgData name="Filip Benerfalk" userId="9cab1dc7-0c8b-46e3-b591-7deeee5cdeba" providerId="ADAL" clId="{90027837-FCC4-434C-8154-A785FFC136E2}" dt="2025-03-18T15:43:58.626" v="50" actId="20577"/>
          <ac:spMkLst>
            <pc:docMk/>
            <pc:sldMk cId="2385976068" sldId="260"/>
            <ac:spMk id="3" creationId="{7ECBEBAE-F57C-CDBE-9307-54783E8AF16C}"/>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6514CF5-5ECF-DF61-72DA-832C23726199}"/>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C8515120-EE89-4F77-49B7-4D110232DE1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FF450CB6-35BB-77C6-3A0B-FE75F2BBF750}"/>
              </a:ext>
            </a:extLst>
          </p:cNvPr>
          <p:cNvSpPr>
            <a:spLocks noGrp="1"/>
          </p:cNvSpPr>
          <p:nvPr>
            <p:ph type="dt" sz="half" idx="10"/>
          </p:nvPr>
        </p:nvSpPr>
        <p:spPr/>
        <p:txBody>
          <a:bodyPr/>
          <a:lstStyle/>
          <a:p>
            <a:fld id="{741FF677-78F4-4351-90AE-2C8126F62097}" type="datetimeFigureOut">
              <a:rPr lang="sv-SE" smtClean="0"/>
              <a:t>2025-03-18</a:t>
            </a:fld>
            <a:endParaRPr lang="sv-SE"/>
          </a:p>
        </p:txBody>
      </p:sp>
      <p:sp>
        <p:nvSpPr>
          <p:cNvPr id="5" name="Platshållare för sidfot 4">
            <a:extLst>
              <a:ext uri="{FF2B5EF4-FFF2-40B4-BE49-F238E27FC236}">
                <a16:creationId xmlns:a16="http://schemas.microsoft.com/office/drawing/2014/main" id="{27E37B1C-E9FC-D3B0-66BC-66EC307E574D}"/>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1285A669-EF93-1395-4BB3-829C56D4475B}"/>
              </a:ext>
            </a:extLst>
          </p:cNvPr>
          <p:cNvSpPr>
            <a:spLocks noGrp="1"/>
          </p:cNvSpPr>
          <p:nvPr>
            <p:ph type="sldNum" sz="quarter" idx="12"/>
          </p:nvPr>
        </p:nvSpPr>
        <p:spPr/>
        <p:txBody>
          <a:bodyPr/>
          <a:lstStyle/>
          <a:p>
            <a:fld id="{4CD85BF6-98ED-464F-A45C-3572BBC7CAC1}" type="slidenum">
              <a:rPr lang="sv-SE" smtClean="0"/>
              <a:t>‹#›</a:t>
            </a:fld>
            <a:endParaRPr lang="sv-SE"/>
          </a:p>
        </p:txBody>
      </p:sp>
    </p:spTree>
    <p:extLst>
      <p:ext uri="{BB962C8B-B14F-4D97-AF65-F5344CB8AC3E}">
        <p14:creationId xmlns:p14="http://schemas.microsoft.com/office/powerpoint/2010/main" val="26770911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3817286-3738-D460-0039-AF098305A2DA}"/>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A8295A22-5180-0C4C-0266-E1626E4F2D52}"/>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5FDF6F14-08FA-3156-E84E-A1BA24C43A06}"/>
              </a:ext>
            </a:extLst>
          </p:cNvPr>
          <p:cNvSpPr>
            <a:spLocks noGrp="1"/>
          </p:cNvSpPr>
          <p:nvPr>
            <p:ph type="dt" sz="half" idx="10"/>
          </p:nvPr>
        </p:nvSpPr>
        <p:spPr/>
        <p:txBody>
          <a:bodyPr/>
          <a:lstStyle/>
          <a:p>
            <a:fld id="{741FF677-78F4-4351-90AE-2C8126F62097}" type="datetimeFigureOut">
              <a:rPr lang="sv-SE" smtClean="0"/>
              <a:t>2025-03-18</a:t>
            </a:fld>
            <a:endParaRPr lang="sv-SE"/>
          </a:p>
        </p:txBody>
      </p:sp>
      <p:sp>
        <p:nvSpPr>
          <p:cNvPr id="5" name="Platshållare för sidfot 4">
            <a:extLst>
              <a:ext uri="{FF2B5EF4-FFF2-40B4-BE49-F238E27FC236}">
                <a16:creationId xmlns:a16="http://schemas.microsoft.com/office/drawing/2014/main" id="{B3BC367C-A461-CE3A-A95E-C41365D7175B}"/>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A99B20B3-224C-04AB-9724-136480CD44E3}"/>
              </a:ext>
            </a:extLst>
          </p:cNvPr>
          <p:cNvSpPr>
            <a:spLocks noGrp="1"/>
          </p:cNvSpPr>
          <p:nvPr>
            <p:ph type="sldNum" sz="quarter" idx="12"/>
          </p:nvPr>
        </p:nvSpPr>
        <p:spPr/>
        <p:txBody>
          <a:bodyPr/>
          <a:lstStyle/>
          <a:p>
            <a:fld id="{4CD85BF6-98ED-464F-A45C-3572BBC7CAC1}" type="slidenum">
              <a:rPr lang="sv-SE" smtClean="0"/>
              <a:t>‹#›</a:t>
            </a:fld>
            <a:endParaRPr lang="sv-SE"/>
          </a:p>
        </p:txBody>
      </p:sp>
    </p:spTree>
    <p:extLst>
      <p:ext uri="{BB962C8B-B14F-4D97-AF65-F5344CB8AC3E}">
        <p14:creationId xmlns:p14="http://schemas.microsoft.com/office/powerpoint/2010/main" val="25498149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6F9D1935-304B-EE25-7693-654248418FD4}"/>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70F01D5D-9E53-2640-4417-84E92615ED0B}"/>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66031CEE-E6FB-0382-361F-AAE4B558543C}"/>
              </a:ext>
            </a:extLst>
          </p:cNvPr>
          <p:cNvSpPr>
            <a:spLocks noGrp="1"/>
          </p:cNvSpPr>
          <p:nvPr>
            <p:ph type="dt" sz="half" idx="10"/>
          </p:nvPr>
        </p:nvSpPr>
        <p:spPr/>
        <p:txBody>
          <a:bodyPr/>
          <a:lstStyle/>
          <a:p>
            <a:fld id="{741FF677-78F4-4351-90AE-2C8126F62097}" type="datetimeFigureOut">
              <a:rPr lang="sv-SE" smtClean="0"/>
              <a:t>2025-03-18</a:t>
            </a:fld>
            <a:endParaRPr lang="sv-SE"/>
          </a:p>
        </p:txBody>
      </p:sp>
      <p:sp>
        <p:nvSpPr>
          <p:cNvPr id="5" name="Platshållare för sidfot 4">
            <a:extLst>
              <a:ext uri="{FF2B5EF4-FFF2-40B4-BE49-F238E27FC236}">
                <a16:creationId xmlns:a16="http://schemas.microsoft.com/office/drawing/2014/main" id="{0DE9A1DB-3147-655B-92DC-9D0999A947F9}"/>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CAC48251-9BC2-E587-1AFE-87CCA801E4E0}"/>
              </a:ext>
            </a:extLst>
          </p:cNvPr>
          <p:cNvSpPr>
            <a:spLocks noGrp="1"/>
          </p:cNvSpPr>
          <p:nvPr>
            <p:ph type="sldNum" sz="quarter" idx="12"/>
          </p:nvPr>
        </p:nvSpPr>
        <p:spPr/>
        <p:txBody>
          <a:bodyPr/>
          <a:lstStyle/>
          <a:p>
            <a:fld id="{4CD85BF6-98ED-464F-A45C-3572BBC7CAC1}" type="slidenum">
              <a:rPr lang="sv-SE" smtClean="0"/>
              <a:t>‹#›</a:t>
            </a:fld>
            <a:endParaRPr lang="sv-SE"/>
          </a:p>
        </p:txBody>
      </p:sp>
    </p:spTree>
    <p:extLst>
      <p:ext uri="{BB962C8B-B14F-4D97-AF65-F5344CB8AC3E}">
        <p14:creationId xmlns:p14="http://schemas.microsoft.com/office/powerpoint/2010/main" val="18348906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7340211-C281-D160-0170-8737489D147D}"/>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3575DFB2-9CA0-A207-9685-51D63864430D}"/>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351F60DD-7851-9286-3577-49E0B283CAA5}"/>
              </a:ext>
            </a:extLst>
          </p:cNvPr>
          <p:cNvSpPr>
            <a:spLocks noGrp="1"/>
          </p:cNvSpPr>
          <p:nvPr>
            <p:ph type="dt" sz="half" idx="10"/>
          </p:nvPr>
        </p:nvSpPr>
        <p:spPr/>
        <p:txBody>
          <a:bodyPr/>
          <a:lstStyle/>
          <a:p>
            <a:fld id="{741FF677-78F4-4351-90AE-2C8126F62097}" type="datetimeFigureOut">
              <a:rPr lang="sv-SE" smtClean="0"/>
              <a:t>2025-03-18</a:t>
            </a:fld>
            <a:endParaRPr lang="sv-SE"/>
          </a:p>
        </p:txBody>
      </p:sp>
      <p:sp>
        <p:nvSpPr>
          <p:cNvPr id="5" name="Platshållare för sidfot 4">
            <a:extLst>
              <a:ext uri="{FF2B5EF4-FFF2-40B4-BE49-F238E27FC236}">
                <a16:creationId xmlns:a16="http://schemas.microsoft.com/office/drawing/2014/main" id="{3DEBE3A3-527C-0DD1-2D9D-C23D5E1E9790}"/>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DB3EFAEE-B5AE-5710-D1AF-1174BAD7E58C}"/>
              </a:ext>
            </a:extLst>
          </p:cNvPr>
          <p:cNvSpPr>
            <a:spLocks noGrp="1"/>
          </p:cNvSpPr>
          <p:nvPr>
            <p:ph type="sldNum" sz="quarter" idx="12"/>
          </p:nvPr>
        </p:nvSpPr>
        <p:spPr/>
        <p:txBody>
          <a:bodyPr/>
          <a:lstStyle/>
          <a:p>
            <a:fld id="{4CD85BF6-98ED-464F-A45C-3572BBC7CAC1}" type="slidenum">
              <a:rPr lang="sv-SE" smtClean="0"/>
              <a:t>‹#›</a:t>
            </a:fld>
            <a:endParaRPr lang="sv-SE"/>
          </a:p>
        </p:txBody>
      </p:sp>
    </p:spTree>
    <p:extLst>
      <p:ext uri="{BB962C8B-B14F-4D97-AF65-F5344CB8AC3E}">
        <p14:creationId xmlns:p14="http://schemas.microsoft.com/office/powerpoint/2010/main" val="31177077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AB49396-7419-64A7-433F-F1A649B36708}"/>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A4B50AE4-1D9F-8F3E-457B-E1292A60092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53044455-11E2-5FC6-B2DF-306C2BCB36C8}"/>
              </a:ext>
            </a:extLst>
          </p:cNvPr>
          <p:cNvSpPr>
            <a:spLocks noGrp="1"/>
          </p:cNvSpPr>
          <p:nvPr>
            <p:ph type="dt" sz="half" idx="10"/>
          </p:nvPr>
        </p:nvSpPr>
        <p:spPr/>
        <p:txBody>
          <a:bodyPr/>
          <a:lstStyle/>
          <a:p>
            <a:fld id="{741FF677-78F4-4351-90AE-2C8126F62097}" type="datetimeFigureOut">
              <a:rPr lang="sv-SE" smtClean="0"/>
              <a:t>2025-03-18</a:t>
            </a:fld>
            <a:endParaRPr lang="sv-SE"/>
          </a:p>
        </p:txBody>
      </p:sp>
      <p:sp>
        <p:nvSpPr>
          <p:cNvPr id="5" name="Platshållare för sidfot 4">
            <a:extLst>
              <a:ext uri="{FF2B5EF4-FFF2-40B4-BE49-F238E27FC236}">
                <a16:creationId xmlns:a16="http://schemas.microsoft.com/office/drawing/2014/main" id="{25996683-D855-F1C3-96A7-C14CE73409FB}"/>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136B185E-1B6E-47D0-ACC8-B5166EF4919C}"/>
              </a:ext>
            </a:extLst>
          </p:cNvPr>
          <p:cNvSpPr>
            <a:spLocks noGrp="1"/>
          </p:cNvSpPr>
          <p:nvPr>
            <p:ph type="sldNum" sz="quarter" idx="12"/>
          </p:nvPr>
        </p:nvSpPr>
        <p:spPr/>
        <p:txBody>
          <a:bodyPr/>
          <a:lstStyle/>
          <a:p>
            <a:fld id="{4CD85BF6-98ED-464F-A45C-3572BBC7CAC1}" type="slidenum">
              <a:rPr lang="sv-SE" smtClean="0"/>
              <a:t>‹#›</a:t>
            </a:fld>
            <a:endParaRPr lang="sv-SE"/>
          </a:p>
        </p:txBody>
      </p:sp>
    </p:spTree>
    <p:extLst>
      <p:ext uri="{BB962C8B-B14F-4D97-AF65-F5344CB8AC3E}">
        <p14:creationId xmlns:p14="http://schemas.microsoft.com/office/powerpoint/2010/main" val="17186326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D5CBC5E-5FF6-4035-D677-0A8DFD303D56}"/>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E3853255-5CF9-12F8-4313-B8E89DEAE197}"/>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A2C26CA7-11D3-4783-4FDE-70346BEC067B}"/>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0780844E-899D-8BF3-F4C6-8E5C514AAC6B}"/>
              </a:ext>
            </a:extLst>
          </p:cNvPr>
          <p:cNvSpPr>
            <a:spLocks noGrp="1"/>
          </p:cNvSpPr>
          <p:nvPr>
            <p:ph type="dt" sz="half" idx="10"/>
          </p:nvPr>
        </p:nvSpPr>
        <p:spPr/>
        <p:txBody>
          <a:bodyPr/>
          <a:lstStyle/>
          <a:p>
            <a:fld id="{741FF677-78F4-4351-90AE-2C8126F62097}" type="datetimeFigureOut">
              <a:rPr lang="sv-SE" smtClean="0"/>
              <a:t>2025-03-18</a:t>
            </a:fld>
            <a:endParaRPr lang="sv-SE"/>
          </a:p>
        </p:txBody>
      </p:sp>
      <p:sp>
        <p:nvSpPr>
          <p:cNvPr id="6" name="Platshållare för sidfot 5">
            <a:extLst>
              <a:ext uri="{FF2B5EF4-FFF2-40B4-BE49-F238E27FC236}">
                <a16:creationId xmlns:a16="http://schemas.microsoft.com/office/drawing/2014/main" id="{058E0945-F1DE-C5AC-2D24-50BC39033314}"/>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D7A599A4-1D29-9F98-ACA1-01DBFF8F6F75}"/>
              </a:ext>
            </a:extLst>
          </p:cNvPr>
          <p:cNvSpPr>
            <a:spLocks noGrp="1"/>
          </p:cNvSpPr>
          <p:nvPr>
            <p:ph type="sldNum" sz="quarter" idx="12"/>
          </p:nvPr>
        </p:nvSpPr>
        <p:spPr/>
        <p:txBody>
          <a:bodyPr/>
          <a:lstStyle/>
          <a:p>
            <a:fld id="{4CD85BF6-98ED-464F-A45C-3572BBC7CAC1}" type="slidenum">
              <a:rPr lang="sv-SE" smtClean="0"/>
              <a:t>‹#›</a:t>
            </a:fld>
            <a:endParaRPr lang="sv-SE"/>
          </a:p>
        </p:txBody>
      </p:sp>
    </p:spTree>
    <p:extLst>
      <p:ext uri="{BB962C8B-B14F-4D97-AF65-F5344CB8AC3E}">
        <p14:creationId xmlns:p14="http://schemas.microsoft.com/office/powerpoint/2010/main" val="1357190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8EDD695-4F86-BD98-41AE-B185C497A7D8}"/>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5ACCC116-046C-3C73-7F34-15117E7FBB8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3EC3A2A1-D9F0-00E7-B967-F736BA4FC748}"/>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7079F4E9-FE00-BEE8-CE28-6F794A03D15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87B81AA9-65FC-16C5-4D84-780216CDB001}"/>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5165CB6C-290D-FB2D-DB68-1ED93B228D8D}"/>
              </a:ext>
            </a:extLst>
          </p:cNvPr>
          <p:cNvSpPr>
            <a:spLocks noGrp="1"/>
          </p:cNvSpPr>
          <p:nvPr>
            <p:ph type="dt" sz="half" idx="10"/>
          </p:nvPr>
        </p:nvSpPr>
        <p:spPr/>
        <p:txBody>
          <a:bodyPr/>
          <a:lstStyle/>
          <a:p>
            <a:fld id="{741FF677-78F4-4351-90AE-2C8126F62097}" type="datetimeFigureOut">
              <a:rPr lang="sv-SE" smtClean="0"/>
              <a:t>2025-03-18</a:t>
            </a:fld>
            <a:endParaRPr lang="sv-SE"/>
          </a:p>
        </p:txBody>
      </p:sp>
      <p:sp>
        <p:nvSpPr>
          <p:cNvPr id="8" name="Platshållare för sidfot 7">
            <a:extLst>
              <a:ext uri="{FF2B5EF4-FFF2-40B4-BE49-F238E27FC236}">
                <a16:creationId xmlns:a16="http://schemas.microsoft.com/office/drawing/2014/main" id="{168E837C-3946-1D8E-A752-8A5F079E3698}"/>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AE38A2D2-8DF3-A971-AB64-7E085B56B2A2}"/>
              </a:ext>
            </a:extLst>
          </p:cNvPr>
          <p:cNvSpPr>
            <a:spLocks noGrp="1"/>
          </p:cNvSpPr>
          <p:nvPr>
            <p:ph type="sldNum" sz="quarter" idx="12"/>
          </p:nvPr>
        </p:nvSpPr>
        <p:spPr/>
        <p:txBody>
          <a:bodyPr/>
          <a:lstStyle/>
          <a:p>
            <a:fld id="{4CD85BF6-98ED-464F-A45C-3572BBC7CAC1}" type="slidenum">
              <a:rPr lang="sv-SE" smtClean="0"/>
              <a:t>‹#›</a:t>
            </a:fld>
            <a:endParaRPr lang="sv-SE"/>
          </a:p>
        </p:txBody>
      </p:sp>
    </p:spTree>
    <p:extLst>
      <p:ext uri="{BB962C8B-B14F-4D97-AF65-F5344CB8AC3E}">
        <p14:creationId xmlns:p14="http://schemas.microsoft.com/office/powerpoint/2010/main" val="3610618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A3C6DFD-E5D1-43E1-E1BE-B77CA6FC6888}"/>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8846F7BD-6A0A-355E-118F-54C2A1CAEECC}"/>
              </a:ext>
            </a:extLst>
          </p:cNvPr>
          <p:cNvSpPr>
            <a:spLocks noGrp="1"/>
          </p:cNvSpPr>
          <p:nvPr>
            <p:ph type="dt" sz="half" idx="10"/>
          </p:nvPr>
        </p:nvSpPr>
        <p:spPr/>
        <p:txBody>
          <a:bodyPr/>
          <a:lstStyle/>
          <a:p>
            <a:fld id="{741FF677-78F4-4351-90AE-2C8126F62097}" type="datetimeFigureOut">
              <a:rPr lang="sv-SE" smtClean="0"/>
              <a:t>2025-03-18</a:t>
            </a:fld>
            <a:endParaRPr lang="sv-SE"/>
          </a:p>
        </p:txBody>
      </p:sp>
      <p:sp>
        <p:nvSpPr>
          <p:cNvPr id="4" name="Platshållare för sidfot 3">
            <a:extLst>
              <a:ext uri="{FF2B5EF4-FFF2-40B4-BE49-F238E27FC236}">
                <a16:creationId xmlns:a16="http://schemas.microsoft.com/office/drawing/2014/main" id="{9E8FFDA1-DE38-F8EB-0284-60F889520E5A}"/>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9D855464-B05B-758A-C4FD-DFA41484DA84}"/>
              </a:ext>
            </a:extLst>
          </p:cNvPr>
          <p:cNvSpPr>
            <a:spLocks noGrp="1"/>
          </p:cNvSpPr>
          <p:nvPr>
            <p:ph type="sldNum" sz="quarter" idx="12"/>
          </p:nvPr>
        </p:nvSpPr>
        <p:spPr/>
        <p:txBody>
          <a:bodyPr/>
          <a:lstStyle/>
          <a:p>
            <a:fld id="{4CD85BF6-98ED-464F-A45C-3572BBC7CAC1}" type="slidenum">
              <a:rPr lang="sv-SE" smtClean="0"/>
              <a:t>‹#›</a:t>
            </a:fld>
            <a:endParaRPr lang="sv-SE"/>
          </a:p>
        </p:txBody>
      </p:sp>
    </p:spTree>
    <p:extLst>
      <p:ext uri="{BB962C8B-B14F-4D97-AF65-F5344CB8AC3E}">
        <p14:creationId xmlns:p14="http://schemas.microsoft.com/office/powerpoint/2010/main" val="32948720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3F475798-9DDE-0803-A072-BB612CEF5844}"/>
              </a:ext>
            </a:extLst>
          </p:cNvPr>
          <p:cNvSpPr>
            <a:spLocks noGrp="1"/>
          </p:cNvSpPr>
          <p:nvPr>
            <p:ph type="dt" sz="half" idx="10"/>
          </p:nvPr>
        </p:nvSpPr>
        <p:spPr/>
        <p:txBody>
          <a:bodyPr/>
          <a:lstStyle/>
          <a:p>
            <a:fld id="{741FF677-78F4-4351-90AE-2C8126F62097}" type="datetimeFigureOut">
              <a:rPr lang="sv-SE" smtClean="0"/>
              <a:t>2025-03-18</a:t>
            </a:fld>
            <a:endParaRPr lang="sv-SE"/>
          </a:p>
        </p:txBody>
      </p:sp>
      <p:sp>
        <p:nvSpPr>
          <p:cNvPr id="3" name="Platshållare för sidfot 2">
            <a:extLst>
              <a:ext uri="{FF2B5EF4-FFF2-40B4-BE49-F238E27FC236}">
                <a16:creationId xmlns:a16="http://schemas.microsoft.com/office/drawing/2014/main" id="{42ED8022-9A3E-0543-5D0A-231E4F2C9972}"/>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F2E1DCB3-AE04-4979-D74D-5D203AB140EF}"/>
              </a:ext>
            </a:extLst>
          </p:cNvPr>
          <p:cNvSpPr>
            <a:spLocks noGrp="1"/>
          </p:cNvSpPr>
          <p:nvPr>
            <p:ph type="sldNum" sz="quarter" idx="12"/>
          </p:nvPr>
        </p:nvSpPr>
        <p:spPr/>
        <p:txBody>
          <a:bodyPr/>
          <a:lstStyle/>
          <a:p>
            <a:fld id="{4CD85BF6-98ED-464F-A45C-3572BBC7CAC1}" type="slidenum">
              <a:rPr lang="sv-SE" smtClean="0"/>
              <a:t>‹#›</a:t>
            </a:fld>
            <a:endParaRPr lang="sv-SE"/>
          </a:p>
        </p:txBody>
      </p:sp>
    </p:spTree>
    <p:extLst>
      <p:ext uri="{BB962C8B-B14F-4D97-AF65-F5344CB8AC3E}">
        <p14:creationId xmlns:p14="http://schemas.microsoft.com/office/powerpoint/2010/main" val="9418069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512F723-C33E-C698-B75D-63E1C7A37576}"/>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43C2D180-3391-1188-AB60-961F06C9C2B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555EAF87-8E57-441C-5290-8C6F64D273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5F6A2B94-59B5-B48E-1D03-E3E142BF34D5}"/>
              </a:ext>
            </a:extLst>
          </p:cNvPr>
          <p:cNvSpPr>
            <a:spLocks noGrp="1"/>
          </p:cNvSpPr>
          <p:nvPr>
            <p:ph type="dt" sz="half" idx="10"/>
          </p:nvPr>
        </p:nvSpPr>
        <p:spPr/>
        <p:txBody>
          <a:bodyPr/>
          <a:lstStyle/>
          <a:p>
            <a:fld id="{741FF677-78F4-4351-90AE-2C8126F62097}" type="datetimeFigureOut">
              <a:rPr lang="sv-SE" smtClean="0"/>
              <a:t>2025-03-18</a:t>
            </a:fld>
            <a:endParaRPr lang="sv-SE"/>
          </a:p>
        </p:txBody>
      </p:sp>
      <p:sp>
        <p:nvSpPr>
          <p:cNvPr id="6" name="Platshållare för sidfot 5">
            <a:extLst>
              <a:ext uri="{FF2B5EF4-FFF2-40B4-BE49-F238E27FC236}">
                <a16:creationId xmlns:a16="http://schemas.microsoft.com/office/drawing/2014/main" id="{5205D6C1-3643-FB27-F8CB-2EB9C53F5401}"/>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A287AE4E-FE7F-877C-A1C6-1AF2F690A205}"/>
              </a:ext>
            </a:extLst>
          </p:cNvPr>
          <p:cNvSpPr>
            <a:spLocks noGrp="1"/>
          </p:cNvSpPr>
          <p:nvPr>
            <p:ph type="sldNum" sz="quarter" idx="12"/>
          </p:nvPr>
        </p:nvSpPr>
        <p:spPr/>
        <p:txBody>
          <a:bodyPr/>
          <a:lstStyle/>
          <a:p>
            <a:fld id="{4CD85BF6-98ED-464F-A45C-3572BBC7CAC1}" type="slidenum">
              <a:rPr lang="sv-SE" smtClean="0"/>
              <a:t>‹#›</a:t>
            </a:fld>
            <a:endParaRPr lang="sv-SE"/>
          </a:p>
        </p:txBody>
      </p:sp>
    </p:spTree>
    <p:extLst>
      <p:ext uri="{BB962C8B-B14F-4D97-AF65-F5344CB8AC3E}">
        <p14:creationId xmlns:p14="http://schemas.microsoft.com/office/powerpoint/2010/main" val="35195364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9107CC3-4721-A465-EA46-B5AB55887FEF}"/>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9C7DE383-8D3F-F8DC-FC06-3DB027CB78C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E0B122C8-412A-BBA9-5D30-1638B61CD5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58356E69-8764-8778-59B8-3FF64670C890}"/>
              </a:ext>
            </a:extLst>
          </p:cNvPr>
          <p:cNvSpPr>
            <a:spLocks noGrp="1"/>
          </p:cNvSpPr>
          <p:nvPr>
            <p:ph type="dt" sz="half" idx="10"/>
          </p:nvPr>
        </p:nvSpPr>
        <p:spPr/>
        <p:txBody>
          <a:bodyPr/>
          <a:lstStyle/>
          <a:p>
            <a:fld id="{741FF677-78F4-4351-90AE-2C8126F62097}" type="datetimeFigureOut">
              <a:rPr lang="sv-SE" smtClean="0"/>
              <a:t>2025-03-18</a:t>
            </a:fld>
            <a:endParaRPr lang="sv-SE"/>
          </a:p>
        </p:txBody>
      </p:sp>
      <p:sp>
        <p:nvSpPr>
          <p:cNvPr id="6" name="Platshållare för sidfot 5">
            <a:extLst>
              <a:ext uri="{FF2B5EF4-FFF2-40B4-BE49-F238E27FC236}">
                <a16:creationId xmlns:a16="http://schemas.microsoft.com/office/drawing/2014/main" id="{D1791FD6-4932-E663-9606-29E5DD5155D7}"/>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DF35E452-9DAF-848A-287C-1A9A40D26C42}"/>
              </a:ext>
            </a:extLst>
          </p:cNvPr>
          <p:cNvSpPr>
            <a:spLocks noGrp="1"/>
          </p:cNvSpPr>
          <p:nvPr>
            <p:ph type="sldNum" sz="quarter" idx="12"/>
          </p:nvPr>
        </p:nvSpPr>
        <p:spPr/>
        <p:txBody>
          <a:bodyPr/>
          <a:lstStyle/>
          <a:p>
            <a:fld id="{4CD85BF6-98ED-464F-A45C-3572BBC7CAC1}" type="slidenum">
              <a:rPr lang="sv-SE" smtClean="0"/>
              <a:t>‹#›</a:t>
            </a:fld>
            <a:endParaRPr lang="sv-SE"/>
          </a:p>
        </p:txBody>
      </p:sp>
    </p:spTree>
    <p:extLst>
      <p:ext uri="{BB962C8B-B14F-4D97-AF65-F5344CB8AC3E}">
        <p14:creationId xmlns:p14="http://schemas.microsoft.com/office/powerpoint/2010/main" val="24826193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6B0457A1-12A1-EE2F-5A70-F2A4F6F9713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9A1D2D2C-7FB1-6566-AC6D-A4430D456FA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D6ABE1F9-737C-DC32-01A8-848F30C0915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41FF677-78F4-4351-90AE-2C8126F62097}" type="datetimeFigureOut">
              <a:rPr lang="sv-SE" smtClean="0"/>
              <a:t>2025-03-18</a:t>
            </a:fld>
            <a:endParaRPr lang="sv-SE"/>
          </a:p>
        </p:txBody>
      </p:sp>
      <p:sp>
        <p:nvSpPr>
          <p:cNvPr id="5" name="Platshållare för sidfot 4">
            <a:extLst>
              <a:ext uri="{FF2B5EF4-FFF2-40B4-BE49-F238E27FC236}">
                <a16:creationId xmlns:a16="http://schemas.microsoft.com/office/drawing/2014/main" id="{B6B87AC4-AEC2-7BF6-5D86-42EAACCE950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sv-SE"/>
          </a:p>
        </p:txBody>
      </p:sp>
      <p:sp>
        <p:nvSpPr>
          <p:cNvPr id="6" name="Platshållare för bildnummer 5">
            <a:extLst>
              <a:ext uri="{FF2B5EF4-FFF2-40B4-BE49-F238E27FC236}">
                <a16:creationId xmlns:a16="http://schemas.microsoft.com/office/drawing/2014/main" id="{5CCBAF05-7CB2-5B18-098B-87148AFDB81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CD85BF6-98ED-464F-A45C-3572BBC7CAC1}" type="slidenum">
              <a:rPr lang="sv-SE" smtClean="0"/>
              <a:t>‹#›</a:t>
            </a:fld>
            <a:endParaRPr lang="sv-SE"/>
          </a:p>
        </p:txBody>
      </p:sp>
    </p:spTree>
    <p:extLst>
      <p:ext uri="{BB962C8B-B14F-4D97-AF65-F5344CB8AC3E}">
        <p14:creationId xmlns:p14="http://schemas.microsoft.com/office/powerpoint/2010/main" val="30229649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CC28452-E104-2ED4-8DD8-34EB3BE4644D}"/>
              </a:ext>
            </a:extLst>
          </p:cNvPr>
          <p:cNvSpPr>
            <a:spLocks noGrp="1"/>
          </p:cNvSpPr>
          <p:nvPr>
            <p:ph type="ctrTitle"/>
          </p:nvPr>
        </p:nvSpPr>
        <p:spPr>
          <a:xfrm>
            <a:off x="1282016" y="165922"/>
            <a:ext cx="9806152" cy="2387600"/>
          </a:xfrm>
        </p:spPr>
        <p:txBody>
          <a:bodyPr>
            <a:noAutofit/>
          </a:bodyPr>
          <a:lstStyle/>
          <a:p>
            <a:r>
              <a:rPr lang="sv-SE" b="1" dirty="0"/>
              <a:t>Välkommen till föräldramöte för OPE IF P-16</a:t>
            </a:r>
          </a:p>
        </p:txBody>
      </p:sp>
      <p:sp>
        <p:nvSpPr>
          <p:cNvPr id="3" name="Underrubrik 2">
            <a:extLst>
              <a:ext uri="{FF2B5EF4-FFF2-40B4-BE49-F238E27FC236}">
                <a16:creationId xmlns:a16="http://schemas.microsoft.com/office/drawing/2014/main" id="{468BA44C-0D6E-1402-7B5B-410EB31EDE4D}"/>
              </a:ext>
            </a:extLst>
          </p:cNvPr>
          <p:cNvSpPr>
            <a:spLocks noGrp="1"/>
          </p:cNvSpPr>
          <p:nvPr>
            <p:ph type="subTitle" idx="1"/>
          </p:nvPr>
        </p:nvSpPr>
        <p:spPr>
          <a:xfrm>
            <a:off x="1629103" y="2553522"/>
            <a:ext cx="9144000" cy="1655762"/>
          </a:xfrm>
        </p:spPr>
        <p:txBody>
          <a:bodyPr/>
          <a:lstStyle/>
          <a:p>
            <a:r>
              <a:rPr lang="sv-SE" b="1" dirty="0"/>
              <a:t>Furuparken 18/3-25 kl. 18-19.30</a:t>
            </a:r>
          </a:p>
          <a:p>
            <a:endParaRPr lang="sv-SE" b="1" dirty="0"/>
          </a:p>
          <a:p>
            <a:endParaRPr lang="sv-SE" b="1" dirty="0"/>
          </a:p>
        </p:txBody>
      </p:sp>
      <p:pic>
        <p:nvPicPr>
          <p:cNvPr id="5" name="Bildobjekt 4" descr="En bild som visar symbol, emblem, logotyp, Varumärke&#10;&#10;AI-genererat innehåll kan vara felaktigt.">
            <a:extLst>
              <a:ext uri="{FF2B5EF4-FFF2-40B4-BE49-F238E27FC236}">
                <a16:creationId xmlns:a16="http://schemas.microsoft.com/office/drawing/2014/main" id="{9EB0A098-792A-D5F2-8367-625B8AC5D2F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82511" y="3244578"/>
            <a:ext cx="3205162" cy="3205162"/>
          </a:xfrm>
          <a:prstGeom prst="rect">
            <a:avLst/>
          </a:prstGeom>
        </p:spPr>
      </p:pic>
    </p:spTree>
    <p:extLst>
      <p:ext uri="{BB962C8B-B14F-4D97-AF65-F5344CB8AC3E}">
        <p14:creationId xmlns:p14="http://schemas.microsoft.com/office/powerpoint/2010/main" val="27103396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a:extLst>
            <a:ext uri="{FF2B5EF4-FFF2-40B4-BE49-F238E27FC236}">
              <a16:creationId xmlns:a16="http://schemas.microsoft.com/office/drawing/2014/main" id="{281342A2-0B53-B909-827D-06E9BBFF7B49}"/>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1D7CCD30-7F7F-25A0-D403-E90A797DF40A}"/>
              </a:ext>
            </a:extLst>
          </p:cNvPr>
          <p:cNvSpPr>
            <a:spLocks noGrp="1"/>
          </p:cNvSpPr>
          <p:nvPr>
            <p:ph type="title"/>
          </p:nvPr>
        </p:nvSpPr>
        <p:spPr>
          <a:xfrm>
            <a:off x="749710" y="89822"/>
            <a:ext cx="10515600" cy="1325563"/>
          </a:xfrm>
          <a:solidFill>
            <a:srgbClr val="0070C0"/>
          </a:solidFill>
        </p:spPr>
        <p:txBody>
          <a:bodyPr/>
          <a:lstStyle/>
          <a:p>
            <a:r>
              <a:rPr lang="sv-SE" dirty="0"/>
              <a:t>Föräldranärvaro</a:t>
            </a:r>
          </a:p>
        </p:txBody>
      </p:sp>
      <p:sp>
        <p:nvSpPr>
          <p:cNvPr id="3" name="Platshållare för innehåll 2">
            <a:extLst>
              <a:ext uri="{FF2B5EF4-FFF2-40B4-BE49-F238E27FC236}">
                <a16:creationId xmlns:a16="http://schemas.microsoft.com/office/drawing/2014/main" id="{F44F63F9-97C4-35FD-5198-625ED094F035}"/>
              </a:ext>
            </a:extLst>
          </p:cNvPr>
          <p:cNvSpPr>
            <a:spLocks noGrp="1"/>
          </p:cNvSpPr>
          <p:nvPr>
            <p:ph idx="1"/>
          </p:nvPr>
        </p:nvSpPr>
        <p:spPr>
          <a:xfrm>
            <a:off x="208259" y="1415385"/>
            <a:ext cx="7765702" cy="4997963"/>
          </a:xfrm>
        </p:spPr>
        <p:txBody>
          <a:bodyPr>
            <a:normAutofit/>
          </a:bodyPr>
          <a:lstStyle/>
          <a:p>
            <a:r>
              <a:rPr lang="sv-SE" dirty="0"/>
              <a:t>Vi ser gärna att så många föräldrar som möjligt kan närvara på träningarna.</a:t>
            </a:r>
          </a:p>
          <a:p>
            <a:r>
              <a:rPr lang="sv-SE" dirty="0"/>
              <a:t>Har ditt barn särskilda behov så ser vi ännu mer att ni skall vara närvarande och framförallt informera oss om omständigheterna kring ert barn. Detta för att vi skall kunna anpassa träningarna på ett så bra sätt som möjligt för att få ut så mycket som möjligt av den tid vi har på träningarna.</a:t>
            </a:r>
          </a:p>
          <a:p>
            <a:pPr marL="0" indent="0">
              <a:buNone/>
            </a:pPr>
            <a:endParaRPr lang="sv-SE" dirty="0"/>
          </a:p>
          <a:p>
            <a:pPr marL="0" indent="0">
              <a:buNone/>
            </a:pPr>
            <a:endParaRPr lang="sv-SE" dirty="0"/>
          </a:p>
          <a:p>
            <a:endParaRPr lang="sv-SE" dirty="0"/>
          </a:p>
          <a:p>
            <a:pPr marL="0" indent="0">
              <a:buNone/>
            </a:pPr>
            <a:endParaRPr lang="sv-SE" dirty="0"/>
          </a:p>
        </p:txBody>
      </p:sp>
      <p:pic>
        <p:nvPicPr>
          <p:cNvPr id="8" name="Bildobjekt 7" descr="En bild som visar symbol, emblem, logotyp, Varumärke&#10;&#10;AI-genererat innehåll kan vara felaktigt.">
            <a:extLst>
              <a:ext uri="{FF2B5EF4-FFF2-40B4-BE49-F238E27FC236}">
                <a16:creationId xmlns:a16="http://schemas.microsoft.com/office/drawing/2014/main" id="{970997FE-9592-E56F-D580-100F174980D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0278" y="1884884"/>
            <a:ext cx="3205162" cy="3205162"/>
          </a:xfrm>
          <a:prstGeom prst="rect">
            <a:avLst/>
          </a:prstGeom>
        </p:spPr>
      </p:pic>
      <p:sp>
        <p:nvSpPr>
          <p:cNvPr id="9" name="Rektangel 8">
            <a:extLst>
              <a:ext uri="{FF2B5EF4-FFF2-40B4-BE49-F238E27FC236}">
                <a16:creationId xmlns:a16="http://schemas.microsoft.com/office/drawing/2014/main" id="{ACF39C08-84AC-6B41-688A-5454AD50E238}"/>
              </a:ext>
            </a:extLst>
          </p:cNvPr>
          <p:cNvSpPr/>
          <p:nvPr/>
        </p:nvSpPr>
        <p:spPr>
          <a:xfrm>
            <a:off x="9091053" y="4933787"/>
            <a:ext cx="1483611" cy="923330"/>
          </a:xfrm>
          <a:prstGeom prst="rect">
            <a:avLst/>
          </a:prstGeom>
          <a:noFill/>
        </p:spPr>
        <p:txBody>
          <a:bodyPr wrap="none" lIns="91440" tIns="45720" rIns="91440" bIns="45720">
            <a:spAutoFit/>
          </a:bodyPr>
          <a:lstStyle/>
          <a:p>
            <a:pPr algn="ctr"/>
            <a:r>
              <a:rPr lang="sv-SE" sz="5400" b="0" cap="none" spc="0" dirty="0">
                <a:ln w="0"/>
                <a:solidFill>
                  <a:schemeClr val="tx1"/>
                </a:solidFill>
                <a:effectLst>
                  <a:outerShdw blurRad="38100" dist="19050" dir="2700000" algn="tl" rotWithShape="0">
                    <a:schemeClr val="dk1">
                      <a:alpha val="40000"/>
                    </a:schemeClr>
                  </a:outerShdw>
                </a:effectLst>
              </a:rPr>
              <a:t>P-16</a:t>
            </a:r>
          </a:p>
        </p:txBody>
      </p:sp>
    </p:spTree>
    <p:extLst>
      <p:ext uri="{BB962C8B-B14F-4D97-AF65-F5344CB8AC3E}">
        <p14:creationId xmlns:p14="http://schemas.microsoft.com/office/powerpoint/2010/main" val="33877611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a:extLst>
            <a:ext uri="{FF2B5EF4-FFF2-40B4-BE49-F238E27FC236}">
              <a16:creationId xmlns:a16="http://schemas.microsoft.com/office/drawing/2014/main" id="{CBD253A1-362C-F38F-ADED-3E4BE6579CC8}"/>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B76DF9C6-6355-D61E-6F66-7FBDE1F9BEFB}"/>
              </a:ext>
            </a:extLst>
          </p:cNvPr>
          <p:cNvSpPr>
            <a:spLocks noGrp="1"/>
          </p:cNvSpPr>
          <p:nvPr>
            <p:ph type="title"/>
          </p:nvPr>
        </p:nvSpPr>
        <p:spPr>
          <a:xfrm>
            <a:off x="749710" y="89822"/>
            <a:ext cx="10515600" cy="1325563"/>
          </a:xfrm>
          <a:solidFill>
            <a:srgbClr val="0070C0"/>
          </a:solidFill>
        </p:spPr>
        <p:txBody>
          <a:bodyPr/>
          <a:lstStyle/>
          <a:p>
            <a:r>
              <a:rPr lang="sv-SE" dirty="0"/>
              <a:t>Arbetsinsatser</a:t>
            </a:r>
          </a:p>
        </p:txBody>
      </p:sp>
      <p:sp>
        <p:nvSpPr>
          <p:cNvPr id="3" name="Platshållare för innehåll 2">
            <a:extLst>
              <a:ext uri="{FF2B5EF4-FFF2-40B4-BE49-F238E27FC236}">
                <a16:creationId xmlns:a16="http://schemas.microsoft.com/office/drawing/2014/main" id="{E05DA2E1-6ADE-E807-50E7-215062210ADF}"/>
              </a:ext>
            </a:extLst>
          </p:cNvPr>
          <p:cNvSpPr>
            <a:spLocks noGrp="1"/>
          </p:cNvSpPr>
          <p:nvPr>
            <p:ph idx="1"/>
          </p:nvPr>
        </p:nvSpPr>
        <p:spPr>
          <a:xfrm>
            <a:off x="208259" y="1415385"/>
            <a:ext cx="7765702" cy="4997963"/>
          </a:xfrm>
        </p:spPr>
        <p:txBody>
          <a:bodyPr>
            <a:normAutofit/>
          </a:bodyPr>
          <a:lstStyle/>
          <a:p>
            <a:pPr marL="0" indent="0">
              <a:buNone/>
            </a:pPr>
            <a:r>
              <a:rPr lang="sv-SE" dirty="0"/>
              <a:t>I år är sista året vi inte behöver jobba på något annat förutom vårat eget sammandrag.</a:t>
            </a:r>
          </a:p>
          <a:p>
            <a:pPr marL="0" indent="0">
              <a:buNone/>
            </a:pPr>
            <a:r>
              <a:rPr lang="sv-SE" dirty="0"/>
              <a:t>Nästa år blir det insatser på </a:t>
            </a:r>
            <a:r>
              <a:rPr lang="sv-SE" dirty="0" err="1"/>
              <a:t>t.e.x</a:t>
            </a:r>
            <a:r>
              <a:rPr lang="sv-SE" dirty="0"/>
              <a:t> Storsjöcupen, bilbingo med mera.</a:t>
            </a:r>
          </a:p>
          <a:p>
            <a:pPr marL="0" indent="0">
              <a:buNone/>
            </a:pPr>
            <a:endParaRPr lang="sv-SE" dirty="0"/>
          </a:p>
          <a:p>
            <a:endParaRPr lang="sv-SE" dirty="0"/>
          </a:p>
          <a:p>
            <a:pPr marL="0" indent="0">
              <a:buNone/>
            </a:pPr>
            <a:endParaRPr lang="sv-SE" dirty="0"/>
          </a:p>
        </p:txBody>
      </p:sp>
      <p:pic>
        <p:nvPicPr>
          <p:cNvPr id="8" name="Bildobjekt 7" descr="En bild som visar symbol, emblem, logotyp, Varumärke&#10;&#10;AI-genererat innehåll kan vara felaktigt.">
            <a:extLst>
              <a:ext uri="{FF2B5EF4-FFF2-40B4-BE49-F238E27FC236}">
                <a16:creationId xmlns:a16="http://schemas.microsoft.com/office/drawing/2014/main" id="{B2637753-F13B-3C8D-A451-656CDF251F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0278" y="1884884"/>
            <a:ext cx="3205162" cy="3205162"/>
          </a:xfrm>
          <a:prstGeom prst="rect">
            <a:avLst/>
          </a:prstGeom>
        </p:spPr>
      </p:pic>
      <p:sp>
        <p:nvSpPr>
          <p:cNvPr id="9" name="Rektangel 8">
            <a:extLst>
              <a:ext uri="{FF2B5EF4-FFF2-40B4-BE49-F238E27FC236}">
                <a16:creationId xmlns:a16="http://schemas.microsoft.com/office/drawing/2014/main" id="{03CD68FD-9ED4-EA9F-C22C-2CF673F9B085}"/>
              </a:ext>
            </a:extLst>
          </p:cNvPr>
          <p:cNvSpPr/>
          <p:nvPr/>
        </p:nvSpPr>
        <p:spPr>
          <a:xfrm>
            <a:off x="9091053" y="4933787"/>
            <a:ext cx="1483611" cy="923330"/>
          </a:xfrm>
          <a:prstGeom prst="rect">
            <a:avLst/>
          </a:prstGeom>
          <a:noFill/>
        </p:spPr>
        <p:txBody>
          <a:bodyPr wrap="none" lIns="91440" tIns="45720" rIns="91440" bIns="45720">
            <a:spAutoFit/>
          </a:bodyPr>
          <a:lstStyle/>
          <a:p>
            <a:pPr algn="ctr"/>
            <a:r>
              <a:rPr lang="sv-SE" sz="5400" b="0" cap="none" spc="0" dirty="0">
                <a:ln w="0"/>
                <a:solidFill>
                  <a:schemeClr val="tx1"/>
                </a:solidFill>
                <a:effectLst>
                  <a:outerShdw blurRad="38100" dist="19050" dir="2700000" algn="tl" rotWithShape="0">
                    <a:schemeClr val="dk1">
                      <a:alpha val="40000"/>
                    </a:schemeClr>
                  </a:outerShdw>
                </a:effectLst>
              </a:rPr>
              <a:t>P-16</a:t>
            </a:r>
          </a:p>
        </p:txBody>
      </p:sp>
    </p:spTree>
    <p:extLst>
      <p:ext uri="{BB962C8B-B14F-4D97-AF65-F5344CB8AC3E}">
        <p14:creationId xmlns:p14="http://schemas.microsoft.com/office/powerpoint/2010/main" val="6899807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a:extLst>
            <a:ext uri="{FF2B5EF4-FFF2-40B4-BE49-F238E27FC236}">
              <a16:creationId xmlns:a16="http://schemas.microsoft.com/office/drawing/2014/main" id="{01901E0F-1245-45B2-8107-6F8B08BE2F2C}"/>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B8D1D19E-4E50-D479-1FE5-A73ECD4C3D7B}"/>
              </a:ext>
            </a:extLst>
          </p:cNvPr>
          <p:cNvSpPr>
            <a:spLocks noGrp="1"/>
          </p:cNvSpPr>
          <p:nvPr>
            <p:ph type="title"/>
          </p:nvPr>
        </p:nvSpPr>
        <p:spPr>
          <a:xfrm>
            <a:off x="749710" y="89822"/>
            <a:ext cx="10515600" cy="1325563"/>
          </a:xfrm>
          <a:solidFill>
            <a:srgbClr val="0070C0"/>
          </a:solidFill>
        </p:spPr>
        <p:txBody>
          <a:bodyPr/>
          <a:lstStyle/>
          <a:p>
            <a:r>
              <a:rPr lang="sv-SE" dirty="0"/>
              <a:t>Träningsupplägg</a:t>
            </a:r>
          </a:p>
        </p:txBody>
      </p:sp>
      <p:sp>
        <p:nvSpPr>
          <p:cNvPr id="3" name="Platshållare för innehåll 2">
            <a:extLst>
              <a:ext uri="{FF2B5EF4-FFF2-40B4-BE49-F238E27FC236}">
                <a16:creationId xmlns:a16="http://schemas.microsoft.com/office/drawing/2014/main" id="{8B5D12B5-575F-6C9E-0101-5B82D0B2A497}"/>
              </a:ext>
            </a:extLst>
          </p:cNvPr>
          <p:cNvSpPr>
            <a:spLocks noGrp="1"/>
          </p:cNvSpPr>
          <p:nvPr>
            <p:ph idx="1"/>
          </p:nvPr>
        </p:nvSpPr>
        <p:spPr>
          <a:xfrm>
            <a:off x="208259" y="1228572"/>
            <a:ext cx="8022018" cy="5539606"/>
          </a:xfrm>
        </p:spPr>
        <p:txBody>
          <a:bodyPr>
            <a:normAutofit fontScale="92500"/>
          </a:bodyPr>
          <a:lstStyle/>
          <a:p>
            <a:r>
              <a:rPr lang="sv-SE" dirty="0"/>
              <a:t>Vi kommer att dela in säsongen i tre delar.</a:t>
            </a:r>
          </a:p>
          <a:p>
            <a:r>
              <a:rPr lang="sv-SE" dirty="0"/>
              <a:t>V.15-21 FAS 1 (lite basövningar &amp; kondition i fokus)</a:t>
            </a:r>
          </a:p>
          <a:p>
            <a:r>
              <a:rPr lang="sv-SE" dirty="0"/>
              <a:t>V.22-26 FAS 2 ( passningar, bollkontroll, spel, mm)</a:t>
            </a:r>
          </a:p>
          <a:p>
            <a:r>
              <a:rPr lang="sv-SE" dirty="0"/>
              <a:t>V.27-31 UPPEHÅLL</a:t>
            </a:r>
          </a:p>
          <a:p>
            <a:r>
              <a:rPr lang="sv-SE" dirty="0"/>
              <a:t>V.31-39 FAS 3 ( teknik &amp; 7-manna fokus.)</a:t>
            </a:r>
          </a:p>
          <a:p>
            <a:pPr marL="0" indent="0">
              <a:buNone/>
            </a:pPr>
            <a:endParaRPr lang="sv-SE" dirty="0"/>
          </a:p>
          <a:p>
            <a:r>
              <a:rPr lang="sv-SE" dirty="0"/>
              <a:t>Vi kommer att fokusera på olika delar i träningen i dom olika faserna. Fokus på att öva inför 7-manna spel kommer att ingå mer eller mindre hela säsongen. Viktigt då det är en stor förändring för killarna.</a:t>
            </a:r>
          </a:p>
          <a:p>
            <a:r>
              <a:rPr lang="sv-SE" dirty="0"/>
              <a:t>Andra delar som vi kommer fokusera på är </a:t>
            </a:r>
            <a:r>
              <a:rPr lang="sv-SE" dirty="0" err="1"/>
              <a:t>t.e.x</a:t>
            </a:r>
            <a:r>
              <a:rPr lang="sv-SE" dirty="0"/>
              <a:t> bollkontroll, passningar, </a:t>
            </a:r>
            <a:r>
              <a:rPr lang="sv-SE" dirty="0" err="1"/>
              <a:t>fys</a:t>
            </a:r>
            <a:r>
              <a:rPr lang="sv-SE" dirty="0"/>
              <a:t>, teknik, med mera..</a:t>
            </a:r>
          </a:p>
          <a:p>
            <a:pPr marL="0" indent="0">
              <a:buNone/>
            </a:pPr>
            <a:endParaRPr lang="sv-SE" dirty="0"/>
          </a:p>
          <a:p>
            <a:pPr marL="0" indent="0">
              <a:buNone/>
            </a:pPr>
            <a:endParaRPr lang="sv-SE" dirty="0"/>
          </a:p>
          <a:p>
            <a:endParaRPr lang="sv-SE" dirty="0"/>
          </a:p>
          <a:p>
            <a:pPr marL="0" indent="0">
              <a:buNone/>
            </a:pPr>
            <a:endParaRPr lang="sv-SE" dirty="0"/>
          </a:p>
        </p:txBody>
      </p:sp>
      <p:pic>
        <p:nvPicPr>
          <p:cNvPr id="8" name="Bildobjekt 7" descr="En bild som visar symbol, emblem, logotyp, Varumärke&#10;&#10;AI-genererat innehåll kan vara felaktigt.">
            <a:extLst>
              <a:ext uri="{FF2B5EF4-FFF2-40B4-BE49-F238E27FC236}">
                <a16:creationId xmlns:a16="http://schemas.microsoft.com/office/drawing/2014/main" id="{7576AEA2-8307-15E5-780D-DF5D9ED60B0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0278" y="1884884"/>
            <a:ext cx="3205162" cy="3205162"/>
          </a:xfrm>
          <a:prstGeom prst="rect">
            <a:avLst/>
          </a:prstGeom>
        </p:spPr>
      </p:pic>
      <p:sp>
        <p:nvSpPr>
          <p:cNvPr id="9" name="Rektangel 8">
            <a:extLst>
              <a:ext uri="{FF2B5EF4-FFF2-40B4-BE49-F238E27FC236}">
                <a16:creationId xmlns:a16="http://schemas.microsoft.com/office/drawing/2014/main" id="{E945E3A0-DFE0-5BEF-031F-4135FEA707F9}"/>
              </a:ext>
            </a:extLst>
          </p:cNvPr>
          <p:cNvSpPr/>
          <p:nvPr/>
        </p:nvSpPr>
        <p:spPr>
          <a:xfrm>
            <a:off x="9091053" y="4933787"/>
            <a:ext cx="1483611" cy="923330"/>
          </a:xfrm>
          <a:prstGeom prst="rect">
            <a:avLst/>
          </a:prstGeom>
          <a:noFill/>
        </p:spPr>
        <p:txBody>
          <a:bodyPr wrap="none" lIns="91440" tIns="45720" rIns="91440" bIns="45720">
            <a:spAutoFit/>
          </a:bodyPr>
          <a:lstStyle/>
          <a:p>
            <a:pPr algn="ctr"/>
            <a:r>
              <a:rPr lang="sv-SE" sz="5400" b="0" cap="none" spc="0" dirty="0">
                <a:ln w="0"/>
                <a:solidFill>
                  <a:schemeClr val="tx1"/>
                </a:solidFill>
                <a:effectLst>
                  <a:outerShdw blurRad="38100" dist="19050" dir="2700000" algn="tl" rotWithShape="0">
                    <a:schemeClr val="dk1">
                      <a:alpha val="40000"/>
                    </a:schemeClr>
                  </a:outerShdw>
                </a:effectLst>
              </a:rPr>
              <a:t>P-16</a:t>
            </a:r>
          </a:p>
        </p:txBody>
      </p:sp>
    </p:spTree>
    <p:extLst>
      <p:ext uri="{BB962C8B-B14F-4D97-AF65-F5344CB8AC3E}">
        <p14:creationId xmlns:p14="http://schemas.microsoft.com/office/powerpoint/2010/main" val="31532876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a:extLst>
            <a:ext uri="{FF2B5EF4-FFF2-40B4-BE49-F238E27FC236}">
              <a16:creationId xmlns:a16="http://schemas.microsoft.com/office/drawing/2014/main" id="{AFDF45D7-8143-7A63-AEF1-E48393E1CB4B}"/>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448AC938-E993-BA8E-E36D-90DF60B2DC00}"/>
              </a:ext>
            </a:extLst>
          </p:cNvPr>
          <p:cNvSpPr>
            <a:spLocks noGrp="1"/>
          </p:cNvSpPr>
          <p:nvPr>
            <p:ph type="title"/>
          </p:nvPr>
        </p:nvSpPr>
        <p:spPr>
          <a:xfrm>
            <a:off x="749710" y="89822"/>
            <a:ext cx="10515600" cy="1325563"/>
          </a:xfrm>
          <a:solidFill>
            <a:srgbClr val="0070C0"/>
          </a:solidFill>
        </p:spPr>
        <p:txBody>
          <a:bodyPr/>
          <a:lstStyle/>
          <a:p>
            <a:r>
              <a:rPr lang="sv-SE" dirty="0"/>
              <a:t>Fadderträningar</a:t>
            </a:r>
          </a:p>
        </p:txBody>
      </p:sp>
      <p:sp>
        <p:nvSpPr>
          <p:cNvPr id="3" name="Platshållare för innehåll 2">
            <a:extLst>
              <a:ext uri="{FF2B5EF4-FFF2-40B4-BE49-F238E27FC236}">
                <a16:creationId xmlns:a16="http://schemas.microsoft.com/office/drawing/2014/main" id="{F2C1A34F-0984-AA5A-968F-CB78FF794CA6}"/>
              </a:ext>
            </a:extLst>
          </p:cNvPr>
          <p:cNvSpPr>
            <a:spLocks noGrp="1"/>
          </p:cNvSpPr>
          <p:nvPr>
            <p:ph idx="1"/>
          </p:nvPr>
        </p:nvSpPr>
        <p:spPr>
          <a:xfrm>
            <a:off x="208259" y="1415385"/>
            <a:ext cx="7765702" cy="4997963"/>
          </a:xfrm>
        </p:spPr>
        <p:txBody>
          <a:bodyPr>
            <a:normAutofit/>
          </a:bodyPr>
          <a:lstStyle/>
          <a:p>
            <a:pPr marL="0" indent="0">
              <a:buNone/>
            </a:pPr>
            <a:r>
              <a:rPr lang="sv-SE" dirty="0"/>
              <a:t>Vi vill gärna få till några ”fadder” träningar under säsongen och behöver hjälp att ordna det.</a:t>
            </a:r>
          </a:p>
          <a:p>
            <a:pPr marL="0" indent="0">
              <a:buNone/>
            </a:pPr>
            <a:endParaRPr lang="sv-SE" dirty="0"/>
          </a:p>
          <a:p>
            <a:r>
              <a:rPr lang="sv-SE" dirty="0"/>
              <a:t>Känner någon en spelare i A-laget?</a:t>
            </a:r>
          </a:p>
          <a:p>
            <a:r>
              <a:rPr lang="sv-SE" dirty="0"/>
              <a:t>Storasyskon?</a:t>
            </a:r>
          </a:p>
          <a:p>
            <a:r>
              <a:rPr lang="sv-SE" dirty="0"/>
              <a:t>Fotbollssläktingar/proffs?</a:t>
            </a:r>
          </a:p>
          <a:p>
            <a:pPr marL="0" indent="0">
              <a:buNone/>
            </a:pPr>
            <a:endParaRPr lang="sv-SE" dirty="0"/>
          </a:p>
          <a:p>
            <a:pPr marL="0" indent="0">
              <a:buNone/>
            </a:pPr>
            <a:r>
              <a:rPr lang="sv-SE" dirty="0"/>
              <a:t>Kontakta någon av tränarna om ni har någon idé.</a:t>
            </a:r>
          </a:p>
          <a:p>
            <a:pPr marL="0" indent="0">
              <a:buNone/>
            </a:pPr>
            <a:endParaRPr lang="sv-SE" dirty="0"/>
          </a:p>
          <a:p>
            <a:pPr marL="0" indent="0">
              <a:buNone/>
            </a:pPr>
            <a:endParaRPr lang="sv-SE" dirty="0"/>
          </a:p>
          <a:p>
            <a:endParaRPr lang="sv-SE" dirty="0"/>
          </a:p>
          <a:p>
            <a:pPr marL="0" indent="0">
              <a:buNone/>
            </a:pPr>
            <a:endParaRPr lang="sv-SE" dirty="0"/>
          </a:p>
        </p:txBody>
      </p:sp>
      <p:pic>
        <p:nvPicPr>
          <p:cNvPr id="8" name="Bildobjekt 7" descr="En bild som visar symbol, emblem, logotyp, Varumärke&#10;&#10;AI-genererat innehåll kan vara felaktigt.">
            <a:extLst>
              <a:ext uri="{FF2B5EF4-FFF2-40B4-BE49-F238E27FC236}">
                <a16:creationId xmlns:a16="http://schemas.microsoft.com/office/drawing/2014/main" id="{C06CD1E8-8174-7B96-EF82-4D18A9EC1C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0278" y="1884884"/>
            <a:ext cx="3205162" cy="3205162"/>
          </a:xfrm>
          <a:prstGeom prst="rect">
            <a:avLst/>
          </a:prstGeom>
        </p:spPr>
      </p:pic>
      <p:sp>
        <p:nvSpPr>
          <p:cNvPr id="9" name="Rektangel 8">
            <a:extLst>
              <a:ext uri="{FF2B5EF4-FFF2-40B4-BE49-F238E27FC236}">
                <a16:creationId xmlns:a16="http://schemas.microsoft.com/office/drawing/2014/main" id="{B6A76BEB-C77C-1949-0C18-3A5B63B9A658}"/>
              </a:ext>
            </a:extLst>
          </p:cNvPr>
          <p:cNvSpPr/>
          <p:nvPr/>
        </p:nvSpPr>
        <p:spPr>
          <a:xfrm>
            <a:off x="9091053" y="4933787"/>
            <a:ext cx="1483611" cy="923330"/>
          </a:xfrm>
          <a:prstGeom prst="rect">
            <a:avLst/>
          </a:prstGeom>
          <a:noFill/>
        </p:spPr>
        <p:txBody>
          <a:bodyPr wrap="none" lIns="91440" tIns="45720" rIns="91440" bIns="45720">
            <a:spAutoFit/>
          </a:bodyPr>
          <a:lstStyle/>
          <a:p>
            <a:pPr algn="ctr"/>
            <a:r>
              <a:rPr lang="sv-SE" sz="5400" b="0" cap="none" spc="0" dirty="0">
                <a:ln w="0"/>
                <a:solidFill>
                  <a:schemeClr val="tx1"/>
                </a:solidFill>
                <a:effectLst>
                  <a:outerShdw blurRad="38100" dist="19050" dir="2700000" algn="tl" rotWithShape="0">
                    <a:schemeClr val="dk1">
                      <a:alpha val="40000"/>
                    </a:schemeClr>
                  </a:outerShdw>
                </a:effectLst>
              </a:rPr>
              <a:t>P-16</a:t>
            </a:r>
          </a:p>
        </p:txBody>
      </p:sp>
    </p:spTree>
    <p:extLst>
      <p:ext uri="{BB962C8B-B14F-4D97-AF65-F5344CB8AC3E}">
        <p14:creationId xmlns:p14="http://schemas.microsoft.com/office/powerpoint/2010/main" val="42348265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a:extLst>
            <a:ext uri="{FF2B5EF4-FFF2-40B4-BE49-F238E27FC236}">
              <a16:creationId xmlns:a16="http://schemas.microsoft.com/office/drawing/2014/main" id="{CEAD2C5E-B2CA-8A5E-E455-CE93892A21B4}"/>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6DD9FC57-89BD-1F48-75FF-24A77CD66529}"/>
              </a:ext>
            </a:extLst>
          </p:cNvPr>
          <p:cNvSpPr>
            <a:spLocks noGrp="1"/>
          </p:cNvSpPr>
          <p:nvPr>
            <p:ph type="title"/>
          </p:nvPr>
        </p:nvSpPr>
        <p:spPr>
          <a:xfrm>
            <a:off x="749710" y="89822"/>
            <a:ext cx="10515600" cy="1325563"/>
          </a:xfrm>
          <a:solidFill>
            <a:srgbClr val="0070C0"/>
          </a:solidFill>
        </p:spPr>
        <p:txBody>
          <a:bodyPr/>
          <a:lstStyle/>
          <a:p>
            <a:r>
              <a:rPr lang="sv-SE" dirty="0"/>
              <a:t>Sponsring</a:t>
            </a:r>
          </a:p>
        </p:txBody>
      </p:sp>
      <p:sp>
        <p:nvSpPr>
          <p:cNvPr id="3" name="Platshållare för innehåll 2">
            <a:extLst>
              <a:ext uri="{FF2B5EF4-FFF2-40B4-BE49-F238E27FC236}">
                <a16:creationId xmlns:a16="http://schemas.microsoft.com/office/drawing/2014/main" id="{A3C9B303-6568-0E72-1E5E-3BF15C8945D5}"/>
              </a:ext>
            </a:extLst>
          </p:cNvPr>
          <p:cNvSpPr>
            <a:spLocks noGrp="1"/>
          </p:cNvSpPr>
          <p:nvPr>
            <p:ph idx="1"/>
          </p:nvPr>
        </p:nvSpPr>
        <p:spPr>
          <a:xfrm>
            <a:off x="208259" y="1415385"/>
            <a:ext cx="7765702" cy="4997963"/>
          </a:xfrm>
        </p:spPr>
        <p:txBody>
          <a:bodyPr>
            <a:normAutofit/>
          </a:bodyPr>
          <a:lstStyle/>
          <a:p>
            <a:r>
              <a:rPr lang="sv-SE" dirty="0"/>
              <a:t>Har vi någon företagare eller någon som känner någon som skulle kunna tänka sig att sponsra      P-16 gänget med något? </a:t>
            </a:r>
          </a:p>
          <a:p>
            <a:r>
              <a:rPr lang="sv-SE" dirty="0"/>
              <a:t>Kan vara allt ifrån pengar till kassan, supporter bänkar, tröjor, vattenflaskor, målvaktshandskar, träningsutrustning med mera.</a:t>
            </a:r>
          </a:p>
          <a:p>
            <a:r>
              <a:rPr lang="sv-SE" dirty="0"/>
              <a:t>Sponsra med någon form </a:t>
            </a:r>
            <a:r>
              <a:rPr lang="sv-SE"/>
              <a:t>av lagaktivitet?</a:t>
            </a:r>
            <a:endParaRPr lang="sv-SE" dirty="0"/>
          </a:p>
          <a:p>
            <a:pPr marL="0" indent="0">
              <a:buNone/>
            </a:pPr>
            <a:endParaRPr lang="sv-SE" dirty="0"/>
          </a:p>
          <a:p>
            <a:endParaRPr lang="sv-SE" dirty="0"/>
          </a:p>
          <a:p>
            <a:pPr marL="0" indent="0">
              <a:buNone/>
            </a:pPr>
            <a:endParaRPr lang="sv-SE" dirty="0"/>
          </a:p>
        </p:txBody>
      </p:sp>
      <p:pic>
        <p:nvPicPr>
          <p:cNvPr id="8" name="Bildobjekt 7" descr="En bild som visar symbol, emblem, logotyp, Varumärke&#10;&#10;AI-genererat innehåll kan vara felaktigt.">
            <a:extLst>
              <a:ext uri="{FF2B5EF4-FFF2-40B4-BE49-F238E27FC236}">
                <a16:creationId xmlns:a16="http://schemas.microsoft.com/office/drawing/2014/main" id="{977993CB-5DDD-0BE6-5DAC-C47CAE6CB9A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0278" y="1884884"/>
            <a:ext cx="3205162" cy="3205162"/>
          </a:xfrm>
          <a:prstGeom prst="rect">
            <a:avLst/>
          </a:prstGeom>
        </p:spPr>
      </p:pic>
      <p:sp>
        <p:nvSpPr>
          <p:cNvPr id="9" name="Rektangel 8">
            <a:extLst>
              <a:ext uri="{FF2B5EF4-FFF2-40B4-BE49-F238E27FC236}">
                <a16:creationId xmlns:a16="http://schemas.microsoft.com/office/drawing/2014/main" id="{CD613140-346C-5D4D-BED9-E8DA18B0B929}"/>
              </a:ext>
            </a:extLst>
          </p:cNvPr>
          <p:cNvSpPr/>
          <p:nvPr/>
        </p:nvSpPr>
        <p:spPr>
          <a:xfrm>
            <a:off x="9091053" y="4933787"/>
            <a:ext cx="1483611" cy="923330"/>
          </a:xfrm>
          <a:prstGeom prst="rect">
            <a:avLst/>
          </a:prstGeom>
          <a:noFill/>
        </p:spPr>
        <p:txBody>
          <a:bodyPr wrap="none" lIns="91440" tIns="45720" rIns="91440" bIns="45720">
            <a:spAutoFit/>
          </a:bodyPr>
          <a:lstStyle/>
          <a:p>
            <a:pPr algn="ctr"/>
            <a:r>
              <a:rPr lang="sv-SE" sz="5400" b="0" cap="none" spc="0" dirty="0">
                <a:ln w="0"/>
                <a:solidFill>
                  <a:schemeClr val="tx1"/>
                </a:solidFill>
                <a:effectLst>
                  <a:outerShdw blurRad="38100" dist="19050" dir="2700000" algn="tl" rotWithShape="0">
                    <a:schemeClr val="dk1">
                      <a:alpha val="40000"/>
                    </a:schemeClr>
                  </a:outerShdw>
                </a:effectLst>
              </a:rPr>
              <a:t>P-16</a:t>
            </a:r>
          </a:p>
        </p:txBody>
      </p:sp>
    </p:spTree>
    <p:extLst>
      <p:ext uri="{BB962C8B-B14F-4D97-AF65-F5344CB8AC3E}">
        <p14:creationId xmlns:p14="http://schemas.microsoft.com/office/powerpoint/2010/main" val="37930741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a:extLst>
            <a:ext uri="{FF2B5EF4-FFF2-40B4-BE49-F238E27FC236}">
              <a16:creationId xmlns:a16="http://schemas.microsoft.com/office/drawing/2014/main" id="{54235DFB-7795-7227-237B-AC1B62001873}"/>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ECE5CCBF-1DE6-06BF-0428-3D74F4C51E8B}"/>
              </a:ext>
            </a:extLst>
          </p:cNvPr>
          <p:cNvSpPr>
            <a:spLocks noGrp="1"/>
          </p:cNvSpPr>
          <p:nvPr>
            <p:ph type="title"/>
          </p:nvPr>
        </p:nvSpPr>
        <p:spPr>
          <a:xfrm>
            <a:off x="838200" y="89822"/>
            <a:ext cx="10515600" cy="1325563"/>
          </a:xfrm>
          <a:solidFill>
            <a:srgbClr val="0070C0"/>
          </a:solidFill>
        </p:spPr>
        <p:txBody>
          <a:bodyPr/>
          <a:lstStyle/>
          <a:p>
            <a:r>
              <a:rPr lang="sv-SE" dirty="0"/>
              <a:t>XXL</a:t>
            </a:r>
          </a:p>
        </p:txBody>
      </p:sp>
      <p:sp>
        <p:nvSpPr>
          <p:cNvPr id="3" name="Platshållare för innehåll 2">
            <a:extLst>
              <a:ext uri="{FF2B5EF4-FFF2-40B4-BE49-F238E27FC236}">
                <a16:creationId xmlns:a16="http://schemas.microsoft.com/office/drawing/2014/main" id="{B5909991-29B1-13EE-7983-17471371F2DC}"/>
              </a:ext>
            </a:extLst>
          </p:cNvPr>
          <p:cNvSpPr>
            <a:spLocks noGrp="1"/>
          </p:cNvSpPr>
          <p:nvPr>
            <p:ph idx="1"/>
          </p:nvPr>
        </p:nvSpPr>
        <p:spPr>
          <a:xfrm>
            <a:off x="208259" y="1415385"/>
            <a:ext cx="7765702" cy="4997963"/>
          </a:xfrm>
        </p:spPr>
        <p:txBody>
          <a:bodyPr>
            <a:normAutofit/>
          </a:bodyPr>
          <a:lstStyle/>
          <a:p>
            <a:r>
              <a:rPr lang="sv-SE" dirty="0" err="1"/>
              <a:t>Opes</a:t>
            </a:r>
            <a:r>
              <a:rPr lang="sv-SE" dirty="0"/>
              <a:t> nya samarbetspartner är XXL</a:t>
            </a:r>
          </a:p>
          <a:p>
            <a:r>
              <a:rPr lang="sv-SE" dirty="0"/>
              <a:t>Kläder finns att testa på XXL Östersund</a:t>
            </a:r>
          </a:p>
          <a:p>
            <a:r>
              <a:rPr lang="sv-SE" dirty="0"/>
              <a:t>Beställ på hemsidan</a:t>
            </a:r>
          </a:p>
          <a:p>
            <a:r>
              <a:rPr lang="sv-SE" dirty="0"/>
              <a:t>Måste ej köpa nytt i år om man redan har </a:t>
            </a:r>
            <a:r>
              <a:rPr lang="sv-SE" dirty="0" err="1"/>
              <a:t>Opekläder</a:t>
            </a:r>
            <a:r>
              <a:rPr lang="sv-SE" dirty="0"/>
              <a:t>.</a:t>
            </a:r>
          </a:p>
          <a:p>
            <a:pPr marL="0" indent="0">
              <a:buNone/>
            </a:pPr>
            <a:endParaRPr lang="sv-SE" dirty="0"/>
          </a:p>
          <a:p>
            <a:endParaRPr lang="sv-SE" dirty="0"/>
          </a:p>
          <a:p>
            <a:pPr marL="0" indent="0">
              <a:buNone/>
            </a:pPr>
            <a:endParaRPr lang="sv-SE" dirty="0"/>
          </a:p>
        </p:txBody>
      </p:sp>
      <p:pic>
        <p:nvPicPr>
          <p:cNvPr id="8" name="Bildobjekt 7" descr="En bild som visar symbol, emblem, logotyp, Varumärke&#10;&#10;AI-genererat innehåll kan vara felaktigt.">
            <a:extLst>
              <a:ext uri="{FF2B5EF4-FFF2-40B4-BE49-F238E27FC236}">
                <a16:creationId xmlns:a16="http://schemas.microsoft.com/office/drawing/2014/main" id="{7E4C58F5-02E2-1413-14C4-D5242E04E21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29316" y="3696251"/>
            <a:ext cx="2310574" cy="2310574"/>
          </a:xfrm>
          <a:prstGeom prst="rect">
            <a:avLst/>
          </a:prstGeom>
        </p:spPr>
      </p:pic>
      <p:sp>
        <p:nvSpPr>
          <p:cNvPr id="9" name="Rektangel 8">
            <a:extLst>
              <a:ext uri="{FF2B5EF4-FFF2-40B4-BE49-F238E27FC236}">
                <a16:creationId xmlns:a16="http://schemas.microsoft.com/office/drawing/2014/main" id="{D70EF691-80E9-0825-A853-A786E76532ED}"/>
              </a:ext>
            </a:extLst>
          </p:cNvPr>
          <p:cNvSpPr/>
          <p:nvPr/>
        </p:nvSpPr>
        <p:spPr>
          <a:xfrm>
            <a:off x="5142797" y="5844848"/>
            <a:ext cx="1483611" cy="923330"/>
          </a:xfrm>
          <a:prstGeom prst="rect">
            <a:avLst/>
          </a:prstGeom>
          <a:noFill/>
        </p:spPr>
        <p:txBody>
          <a:bodyPr wrap="none" lIns="91440" tIns="45720" rIns="91440" bIns="45720">
            <a:spAutoFit/>
          </a:bodyPr>
          <a:lstStyle/>
          <a:p>
            <a:pPr algn="ctr"/>
            <a:r>
              <a:rPr lang="sv-SE" sz="5400" b="0" cap="none" spc="0" dirty="0">
                <a:ln w="0"/>
                <a:solidFill>
                  <a:schemeClr val="tx1"/>
                </a:solidFill>
                <a:effectLst>
                  <a:outerShdw blurRad="38100" dist="19050" dir="2700000" algn="tl" rotWithShape="0">
                    <a:schemeClr val="dk1">
                      <a:alpha val="40000"/>
                    </a:schemeClr>
                  </a:outerShdw>
                </a:effectLst>
              </a:rPr>
              <a:t>P-16</a:t>
            </a:r>
          </a:p>
        </p:txBody>
      </p:sp>
      <p:pic>
        <p:nvPicPr>
          <p:cNvPr id="5" name="Bildobjekt 4" descr="En bild som visar text, skärmbild, Teckensnitt, logotyp&#10;&#10;AI-genererat innehåll kan vara felaktigt.">
            <a:extLst>
              <a:ext uri="{FF2B5EF4-FFF2-40B4-BE49-F238E27FC236}">
                <a16:creationId xmlns:a16="http://schemas.microsoft.com/office/drawing/2014/main" id="{6CC72299-F323-7AD6-9428-2630E4C96F4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27320" y="800"/>
            <a:ext cx="4964680" cy="6929355"/>
          </a:xfrm>
          <a:prstGeom prst="rect">
            <a:avLst/>
          </a:prstGeom>
        </p:spPr>
      </p:pic>
    </p:spTree>
    <p:extLst>
      <p:ext uri="{BB962C8B-B14F-4D97-AF65-F5344CB8AC3E}">
        <p14:creationId xmlns:p14="http://schemas.microsoft.com/office/powerpoint/2010/main" val="35135450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a:extLst>
            <a:ext uri="{FF2B5EF4-FFF2-40B4-BE49-F238E27FC236}">
              <a16:creationId xmlns:a16="http://schemas.microsoft.com/office/drawing/2014/main" id="{503A0F87-FA67-5F21-A0E6-0B650C47D59E}"/>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991B6CFD-5EA2-C5E7-D1D4-B35B733C4648}"/>
              </a:ext>
            </a:extLst>
          </p:cNvPr>
          <p:cNvSpPr>
            <a:spLocks noGrp="1"/>
          </p:cNvSpPr>
          <p:nvPr>
            <p:ph type="title"/>
          </p:nvPr>
        </p:nvSpPr>
        <p:spPr>
          <a:xfrm>
            <a:off x="749710" y="89822"/>
            <a:ext cx="10515600" cy="1325563"/>
          </a:xfrm>
          <a:solidFill>
            <a:srgbClr val="0070C0"/>
          </a:solidFill>
        </p:spPr>
        <p:txBody>
          <a:bodyPr/>
          <a:lstStyle/>
          <a:p>
            <a:r>
              <a:rPr lang="sv-SE" dirty="0"/>
              <a:t>Samåkning cuper/sammandrag</a:t>
            </a:r>
          </a:p>
        </p:txBody>
      </p:sp>
      <p:sp>
        <p:nvSpPr>
          <p:cNvPr id="3" name="Platshållare för innehåll 2">
            <a:extLst>
              <a:ext uri="{FF2B5EF4-FFF2-40B4-BE49-F238E27FC236}">
                <a16:creationId xmlns:a16="http://schemas.microsoft.com/office/drawing/2014/main" id="{CE2C3B37-905F-19D6-CFE2-5363F30B3D0B}"/>
              </a:ext>
            </a:extLst>
          </p:cNvPr>
          <p:cNvSpPr>
            <a:spLocks noGrp="1"/>
          </p:cNvSpPr>
          <p:nvPr>
            <p:ph idx="1"/>
          </p:nvPr>
        </p:nvSpPr>
        <p:spPr>
          <a:xfrm>
            <a:off x="208259" y="1415385"/>
            <a:ext cx="7765702" cy="4997963"/>
          </a:xfrm>
        </p:spPr>
        <p:txBody>
          <a:bodyPr>
            <a:normAutofit/>
          </a:bodyPr>
          <a:lstStyle/>
          <a:p>
            <a:r>
              <a:rPr lang="sv-SE" dirty="0"/>
              <a:t>Vi kommer inte att anordna samåkning till de cuper &amp; sammandrag vi har i år.</a:t>
            </a:r>
          </a:p>
          <a:p>
            <a:r>
              <a:rPr lang="sv-SE" dirty="0"/>
              <a:t>Alla får enskilt kolla med kompisar om att åka gemensamt. </a:t>
            </a:r>
          </a:p>
          <a:p>
            <a:r>
              <a:rPr lang="sv-SE" dirty="0"/>
              <a:t>Varför?</a:t>
            </a:r>
          </a:p>
          <a:p>
            <a:pPr marL="0" indent="0">
              <a:buNone/>
            </a:pPr>
            <a:endParaRPr lang="sv-SE" dirty="0"/>
          </a:p>
          <a:p>
            <a:endParaRPr lang="sv-SE" dirty="0"/>
          </a:p>
          <a:p>
            <a:pPr marL="0" indent="0">
              <a:buNone/>
            </a:pPr>
            <a:endParaRPr lang="sv-SE" dirty="0"/>
          </a:p>
        </p:txBody>
      </p:sp>
      <p:pic>
        <p:nvPicPr>
          <p:cNvPr id="8" name="Bildobjekt 7" descr="En bild som visar symbol, emblem, logotyp, Varumärke&#10;&#10;AI-genererat innehåll kan vara felaktigt.">
            <a:extLst>
              <a:ext uri="{FF2B5EF4-FFF2-40B4-BE49-F238E27FC236}">
                <a16:creationId xmlns:a16="http://schemas.microsoft.com/office/drawing/2014/main" id="{CFD3A5E3-00BD-CF23-AF05-1D37EB5570D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0278" y="1884884"/>
            <a:ext cx="3205162" cy="3205162"/>
          </a:xfrm>
          <a:prstGeom prst="rect">
            <a:avLst/>
          </a:prstGeom>
        </p:spPr>
      </p:pic>
      <p:sp>
        <p:nvSpPr>
          <p:cNvPr id="9" name="Rektangel 8">
            <a:extLst>
              <a:ext uri="{FF2B5EF4-FFF2-40B4-BE49-F238E27FC236}">
                <a16:creationId xmlns:a16="http://schemas.microsoft.com/office/drawing/2014/main" id="{212EB5EC-6BCA-29A0-4969-125CDCBF17C7}"/>
              </a:ext>
            </a:extLst>
          </p:cNvPr>
          <p:cNvSpPr/>
          <p:nvPr/>
        </p:nvSpPr>
        <p:spPr>
          <a:xfrm>
            <a:off x="9091053" y="4933787"/>
            <a:ext cx="1483611" cy="923330"/>
          </a:xfrm>
          <a:prstGeom prst="rect">
            <a:avLst/>
          </a:prstGeom>
          <a:noFill/>
        </p:spPr>
        <p:txBody>
          <a:bodyPr wrap="none" lIns="91440" tIns="45720" rIns="91440" bIns="45720">
            <a:spAutoFit/>
          </a:bodyPr>
          <a:lstStyle/>
          <a:p>
            <a:pPr algn="ctr"/>
            <a:r>
              <a:rPr lang="sv-SE" sz="5400" b="0" cap="none" spc="0" dirty="0">
                <a:ln w="0"/>
                <a:solidFill>
                  <a:schemeClr val="tx1"/>
                </a:solidFill>
                <a:effectLst>
                  <a:outerShdw blurRad="38100" dist="19050" dir="2700000" algn="tl" rotWithShape="0">
                    <a:schemeClr val="dk1">
                      <a:alpha val="40000"/>
                    </a:schemeClr>
                  </a:outerShdw>
                </a:effectLst>
              </a:rPr>
              <a:t>P-16</a:t>
            </a:r>
          </a:p>
        </p:txBody>
      </p:sp>
    </p:spTree>
    <p:extLst>
      <p:ext uri="{BB962C8B-B14F-4D97-AF65-F5344CB8AC3E}">
        <p14:creationId xmlns:p14="http://schemas.microsoft.com/office/powerpoint/2010/main" val="6557895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a:extLst>
            <a:ext uri="{FF2B5EF4-FFF2-40B4-BE49-F238E27FC236}">
              <a16:creationId xmlns:a16="http://schemas.microsoft.com/office/drawing/2014/main" id="{5237D55B-BF5F-0832-88CF-EAF16115171D}"/>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88491196-1074-7540-82EE-64642C7AAFEC}"/>
              </a:ext>
            </a:extLst>
          </p:cNvPr>
          <p:cNvSpPr>
            <a:spLocks noGrp="1"/>
          </p:cNvSpPr>
          <p:nvPr>
            <p:ph type="title"/>
          </p:nvPr>
        </p:nvSpPr>
        <p:spPr>
          <a:xfrm>
            <a:off x="749710" y="89822"/>
            <a:ext cx="10515600" cy="1325563"/>
          </a:xfrm>
          <a:solidFill>
            <a:srgbClr val="0070C0"/>
          </a:solidFill>
        </p:spPr>
        <p:txBody>
          <a:bodyPr/>
          <a:lstStyle/>
          <a:p>
            <a:r>
              <a:rPr lang="sv-SE" dirty="0"/>
              <a:t>Regler</a:t>
            </a:r>
          </a:p>
        </p:txBody>
      </p:sp>
      <p:sp>
        <p:nvSpPr>
          <p:cNvPr id="3" name="Platshållare för innehåll 2">
            <a:extLst>
              <a:ext uri="{FF2B5EF4-FFF2-40B4-BE49-F238E27FC236}">
                <a16:creationId xmlns:a16="http://schemas.microsoft.com/office/drawing/2014/main" id="{F56D53D9-785B-7DE2-0F2E-180F3F0053E3}"/>
              </a:ext>
            </a:extLst>
          </p:cNvPr>
          <p:cNvSpPr>
            <a:spLocks noGrp="1"/>
          </p:cNvSpPr>
          <p:nvPr>
            <p:ph idx="1"/>
          </p:nvPr>
        </p:nvSpPr>
        <p:spPr>
          <a:xfrm>
            <a:off x="208259" y="1415385"/>
            <a:ext cx="7765702" cy="4997963"/>
          </a:xfrm>
        </p:spPr>
        <p:txBody>
          <a:bodyPr>
            <a:normAutofit/>
          </a:bodyPr>
          <a:lstStyle/>
          <a:p>
            <a:pPr marL="0" indent="0">
              <a:buNone/>
            </a:pPr>
            <a:r>
              <a:rPr lang="sv-SE" dirty="0"/>
              <a:t>Vi kommer gemensamt med killarna ta fram regler att följa på träningar och matcher.</a:t>
            </a:r>
          </a:p>
          <a:p>
            <a:pPr marL="0" indent="0">
              <a:buNone/>
            </a:pPr>
            <a:r>
              <a:rPr lang="sv-SE" dirty="0" err="1"/>
              <a:t>T.e.x</a:t>
            </a:r>
            <a:r>
              <a:rPr lang="sv-SE" dirty="0"/>
              <a:t>:</a:t>
            </a:r>
          </a:p>
          <a:p>
            <a:r>
              <a:rPr lang="sv-SE" dirty="0"/>
              <a:t>Lyssna på tränarna.</a:t>
            </a:r>
          </a:p>
          <a:p>
            <a:r>
              <a:rPr lang="sv-SE" dirty="0"/>
              <a:t>Schysst språk mot varandra.</a:t>
            </a:r>
          </a:p>
          <a:p>
            <a:r>
              <a:rPr lang="sv-SE" dirty="0"/>
              <a:t>Vara en schysst kompis.</a:t>
            </a:r>
          </a:p>
          <a:p>
            <a:r>
              <a:rPr lang="sv-SE" dirty="0"/>
              <a:t>Peppa varandra i med och motgång.</a:t>
            </a:r>
          </a:p>
          <a:p>
            <a:pPr marL="0" indent="0">
              <a:buNone/>
            </a:pPr>
            <a:endParaRPr lang="sv-SE" dirty="0"/>
          </a:p>
          <a:p>
            <a:pPr marL="0" indent="0">
              <a:buNone/>
            </a:pPr>
            <a:endParaRPr lang="sv-SE" dirty="0"/>
          </a:p>
          <a:p>
            <a:pPr marL="0" indent="0">
              <a:buNone/>
            </a:pPr>
            <a:endParaRPr lang="sv-SE" dirty="0"/>
          </a:p>
          <a:p>
            <a:endParaRPr lang="sv-SE" dirty="0"/>
          </a:p>
          <a:p>
            <a:pPr marL="0" indent="0">
              <a:buNone/>
            </a:pPr>
            <a:endParaRPr lang="sv-SE" dirty="0"/>
          </a:p>
        </p:txBody>
      </p:sp>
      <p:pic>
        <p:nvPicPr>
          <p:cNvPr id="8" name="Bildobjekt 7" descr="En bild som visar symbol, emblem, logotyp, Varumärke&#10;&#10;AI-genererat innehåll kan vara felaktigt.">
            <a:extLst>
              <a:ext uri="{FF2B5EF4-FFF2-40B4-BE49-F238E27FC236}">
                <a16:creationId xmlns:a16="http://schemas.microsoft.com/office/drawing/2014/main" id="{0D4577D7-A21C-7038-91BD-4183516CD30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0278" y="1884884"/>
            <a:ext cx="3205162" cy="3205162"/>
          </a:xfrm>
          <a:prstGeom prst="rect">
            <a:avLst/>
          </a:prstGeom>
        </p:spPr>
      </p:pic>
      <p:sp>
        <p:nvSpPr>
          <p:cNvPr id="9" name="Rektangel 8">
            <a:extLst>
              <a:ext uri="{FF2B5EF4-FFF2-40B4-BE49-F238E27FC236}">
                <a16:creationId xmlns:a16="http://schemas.microsoft.com/office/drawing/2014/main" id="{D5F7B26A-2005-29A2-C205-1AF5269124DC}"/>
              </a:ext>
            </a:extLst>
          </p:cNvPr>
          <p:cNvSpPr/>
          <p:nvPr/>
        </p:nvSpPr>
        <p:spPr>
          <a:xfrm>
            <a:off x="9091053" y="4933787"/>
            <a:ext cx="1483611" cy="923330"/>
          </a:xfrm>
          <a:prstGeom prst="rect">
            <a:avLst/>
          </a:prstGeom>
          <a:noFill/>
        </p:spPr>
        <p:txBody>
          <a:bodyPr wrap="none" lIns="91440" tIns="45720" rIns="91440" bIns="45720">
            <a:spAutoFit/>
          </a:bodyPr>
          <a:lstStyle/>
          <a:p>
            <a:pPr algn="ctr"/>
            <a:r>
              <a:rPr lang="sv-SE" sz="5400" b="0" cap="none" spc="0" dirty="0">
                <a:ln w="0"/>
                <a:solidFill>
                  <a:schemeClr val="tx1"/>
                </a:solidFill>
                <a:effectLst>
                  <a:outerShdw blurRad="38100" dist="19050" dir="2700000" algn="tl" rotWithShape="0">
                    <a:schemeClr val="dk1">
                      <a:alpha val="40000"/>
                    </a:schemeClr>
                  </a:outerShdw>
                </a:effectLst>
              </a:rPr>
              <a:t>P-16</a:t>
            </a:r>
          </a:p>
        </p:txBody>
      </p:sp>
    </p:spTree>
    <p:extLst>
      <p:ext uri="{BB962C8B-B14F-4D97-AF65-F5344CB8AC3E}">
        <p14:creationId xmlns:p14="http://schemas.microsoft.com/office/powerpoint/2010/main" val="34758393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a:extLst>
            <a:ext uri="{FF2B5EF4-FFF2-40B4-BE49-F238E27FC236}">
              <a16:creationId xmlns:a16="http://schemas.microsoft.com/office/drawing/2014/main" id="{3D0BB096-02D3-FBA1-64C0-9292D1C1FADF}"/>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56D9EA64-D41D-A336-E12B-127770E9FC88}"/>
              </a:ext>
            </a:extLst>
          </p:cNvPr>
          <p:cNvSpPr>
            <a:spLocks noGrp="1"/>
          </p:cNvSpPr>
          <p:nvPr>
            <p:ph type="title"/>
          </p:nvPr>
        </p:nvSpPr>
        <p:spPr>
          <a:xfrm>
            <a:off x="749710" y="89822"/>
            <a:ext cx="10515600" cy="1325563"/>
          </a:xfrm>
          <a:solidFill>
            <a:srgbClr val="0070C0"/>
          </a:solidFill>
        </p:spPr>
        <p:txBody>
          <a:bodyPr/>
          <a:lstStyle/>
          <a:p>
            <a:r>
              <a:rPr lang="sv-SE" dirty="0"/>
              <a:t>Övrigt</a:t>
            </a:r>
          </a:p>
        </p:txBody>
      </p:sp>
      <p:sp>
        <p:nvSpPr>
          <p:cNvPr id="3" name="Platshållare för innehåll 2">
            <a:extLst>
              <a:ext uri="{FF2B5EF4-FFF2-40B4-BE49-F238E27FC236}">
                <a16:creationId xmlns:a16="http://schemas.microsoft.com/office/drawing/2014/main" id="{3839F547-5A6D-3E8C-F8FD-6F0062BDAC80}"/>
              </a:ext>
            </a:extLst>
          </p:cNvPr>
          <p:cNvSpPr>
            <a:spLocks noGrp="1"/>
          </p:cNvSpPr>
          <p:nvPr>
            <p:ph idx="1"/>
          </p:nvPr>
        </p:nvSpPr>
        <p:spPr>
          <a:xfrm>
            <a:off x="208259" y="1415385"/>
            <a:ext cx="7765702" cy="4997963"/>
          </a:xfrm>
        </p:spPr>
        <p:txBody>
          <a:bodyPr>
            <a:normAutofit/>
          </a:bodyPr>
          <a:lstStyle/>
          <a:p>
            <a:pPr marL="0" indent="0">
              <a:buNone/>
            </a:pPr>
            <a:r>
              <a:rPr lang="sv-SE" dirty="0"/>
              <a:t>Någon som har något övrigt?</a:t>
            </a:r>
          </a:p>
          <a:p>
            <a:pPr marL="0" indent="0">
              <a:buNone/>
            </a:pPr>
            <a:endParaRPr lang="sv-SE" dirty="0"/>
          </a:p>
          <a:p>
            <a:r>
              <a:rPr lang="sv-SE" dirty="0"/>
              <a:t>Öva </a:t>
            </a:r>
            <a:r>
              <a:rPr lang="sv-SE" dirty="0" err="1"/>
              <a:t>skoknytning</a:t>
            </a:r>
            <a:r>
              <a:rPr lang="sv-SE" dirty="0"/>
              <a:t> ;)</a:t>
            </a:r>
          </a:p>
          <a:p>
            <a:r>
              <a:rPr lang="sv-SE" dirty="0"/>
              <a:t>Hårband om man har långt hår är bra att ha.</a:t>
            </a:r>
          </a:p>
          <a:p>
            <a:r>
              <a:rPr lang="sv-SE" dirty="0"/>
              <a:t>Alltid ta med vattenflaska, benskydd &amp; fotbollsskor.</a:t>
            </a:r>
          </a:p>
          <a:p>
            <a:r>
              <a:rPr lang="sv-SE" dirty="0"/>
              <a:t>Inställning till väderlek.</a:t>
            </a:r>
          </a:p>
          <a:p>
            <a:r>
              <a:rPr lang="sv-SE" dirty="0"/>
              <a:t>Skola och läxor går alltid före fotbollen.</a:t>
            </a:r>
          </a:p>
          <a:p>
            <a:r>
              <a:rPr lang="sv-SE" dirty="0"/>
              <a:t>Ideellt arbete…..</a:t>
            </a:r>
          </a:p>
          <a:p>
            <a:r>
              <a:rPr lang="sv-SE" dirty="0"/>
              <a:t>Någon som vill ta på sig Föräldraansvaret?</a:t>
            </a:r>
          </a:p>
          <a:p>
            <a:pPr marL="0" indent="0">
              <a:buNone/>
            </a:pPr>
            <a:endParaRPr lang="sv-SE" dirty="0"/>
          </a:p>
          <a:p>
            <a:pPr marL="0" indent="0">
              <a:buNone/>
            </a:pPr>
            <a:endParaRPr lang="sv-SE" dirty="0"/>
          </a:p>
          <a:p>
            <a:pPr marL="0" indent="0">
              <a:buNone/>
            </a:pPr>
            <a:endParaRPr lang="sv-SE" dirty="0"/>
          </a:p>
          <a:p>
            <a:endParaRPr lang="sv-SE" dirty="0"/>
          </a:p>
          <a:p>
            <a:pPr marL="0" indent="0">
              <a:buNone/>
            </a:pPr>
            <a:endParaRPr lang="sv-SE" dirty="0"/>
          </a:p>
        </p:txBody>
      </p:sp>
      <p:pic>
        <p:nvPicPr>
          <p:cNvPr id="8" name="Bildobjekt 7" descr="En bild som visar symbol, emblem, logotyp, Varumärke&#10;&#10;AI-genererat innehåll kan vara felaktigt.">
            <a:extLst>
              <a:ext uri="{FF2B5EF4-FFF2-40B4-BE49-F238E27FC236}">
                <a16:creationId xmlns:a16="http://schemas.microsoft.com/office/drawing/2014/main" id="{9256E055-310F-3677-4F74-F657D96CC1F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0278" y="1884884"/>
            <a:ext cx="3205162" cy="3205162"/>
          </a:xfrm>
          <a:prstGeom prst="rect">
            <a:avLst/>
          </a:prstGeom>
        </p:spPr>
      </p:pic>
      <p:sp>
        <p:nvSpPr>
          <p:cNvPr id="9" name="Rektangel 8">
            <a:extLst>
              <a:ext uri="{FF2B5EF4-FFF2-40B4-BE49-F238E27FC236}">
                <a16:creationId xmlns:a16="http://schemas.microsoft.com/office/drawing/2014/main" id="{FB51AC31-1913-0DAA-DE9F-60A26BF6C98E}"/>
              </a:ext>
            </a:extLst>
          </p:cNvPr>
          <p:cNvSpPr/>
          <p:nvPr/>
        </p:nvSpPr>
        <p:spPr>
          <a:xfrm>
            <a:off x="9091053" y="4933787"/>
            <a:ext cx="1483611" cy="923330"/>
          </a:xfrm>
          <a:prstGeom prst="rect">
            <a:avLst/>
          </a:prstGeom>
          <a:noFill/>
        </p:spPr>
        <p:txBody>
          <a:bodyPr wrap="none" lIns="91440" tIns="45720" rIns="91440" bIns="45720">
            <a:spAutoFit/>
          </a:bodyPr>
          <a:lstStyle/>
          <a:p>
            <a:pPr algn="ctr"/>
            <a:r>
              <a:rPr lang="sv-SE" sz="5400" b="0" cap="none" spc="0" dirty="0">
                <a:ln w="0"/>
                <a:solidFill>
                  <a:schemeClr val="tx1"/>
                </a:solidFill>
                <a:effectLst>
                  <a:outerShdw blurRad="38100" dist="19050" dir="2700000" algn="tl" rotWithShape="0">
                    <a:schemeClr val="dk1">
                      <a:alpha val="40000"/>
                    </a:schemeClr>
                  </a:outerShdw>
                </a:effectLst>
              </a:rPr>
              <a:t>P-16</a:t>
            </a:r>
          </a:p>
        </p:txBody>
      </p:sp>
    </p:spTree>
    <p:extLst>
      <p:ext uri="{BB962C8B-B14F-4D97-AF65-F5344CB8AC3E}">
        <p14:creationId xmlns:p14="http://schemas.microsoft.com/office/powerpoint/2010/main" val="6116394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a:extLst>
            <a:ext uri="{FF2B5EF4-FFF2-40B4-BE49-F238E27FC236}">
              <a16:creationId xmlns:a16="http://schemas.microsoft.com/office/drawing/2014/main" id="{B9C0B899-3922-E1AE-3436-501D8D428689}"/>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124A3F90-0FE6-59F3-266F-098ED8091587}"/>
              </a:ext>
            </a:extLst>
          </p:cNvPr>
          <p:cNvSpPr>
            <a:spLocks noGrp="1"/>
          </p:cNvSpPr>
          <p:nvPr>
            <p:ph type="title"/>
          </p:nvPr>
        </p:nvSpPr>
        <p:spPr>
          <a:xfrm>
            <a:off x="848030" y="2766218"/>
            <a:ext cx="7608389" cy="1325563"/>
          </a:xfrm>
          <a:solidFill>
            <a:srgbClr val="0070C0"/>
          </a:solidFill>
        </p:spPr>
        <p:txBody>
          <a:bodyPr>
            <a:noAutofit/>
          </a:bodyPr>
          <a:lstStyle/>
          <a:p>
            <a:r>
              <a:rPr lang="sv-SE" sz="7200" b="1" dirty="0"/>
              <a:t>TACK FÖR IKVÄLL!</a:t>
            </a:r>
          </a:p>
        </p:txBody>
      </p:sp>
      <p:sp>
        <p:nvSpPr>
          <p:cNvPr id="3" name="Platshållare för innehåll 2">
            <a:extLst>
              <a:ext uri="{FF2B5EF4-FFF2-40B4-BE49-F238E27FC236}">
                <a16:creationId xmlns:a16="http://schemas.microsoft.com/office/drawing/2014/main" id="{41D16D42-595F-1DB1-71B0-243AC6C38471}"/>
              </a:ext>
            </a:extLst>
          </p:cNvPr>
          <p:cNvSpPr>
            <a:spLocks noGrp="1"/>
          </p:cNvSpPr>
          <p:nvPr>
            <p:ph idx="1"/>
          </p:nvPr>
        </p:nvSpPr>
        <p:spPr>
          <a:xfrm>
            <a:off x="208260" y="3429000"/>
            <a:ext cx="4560386" cy="2984348"/>
          </a:xfrm>
        </p:spPr>
        <p:txBody>
          <a:bodyPr>
            <a:normAutofit/>
          </a:bodyPr>
          <a:lstStyle/>
          <a:p>
            <a:pPr marL="0" indent="0">
              <a:buNone/>
            </a:pPr>
            <a:endParaRPr lang="sv-SE" dirty="0"/>
          </a:p>
          <a:p>
            <a:pPr marL="0" indent="0">
              <a:buNone/>
            </a:pPr>
            <a:endParaRPr lang="sv-SE" dirty="0"/>
          </a:p>
          <a:p>
            <a:pPr marL="0" indent="0">
              <a:buNone/>
            </a:pPr>
            <a:endParaRPr lang="sv-SE" dirty="0"/>
          </a:p>
        </p:txBody>
      </p:sp>
      <p:pic>
        <p:nvPicPr>
          <p:cNvPr id="8" name="Bildobjekt 7" descr="En bild som visar symbol, emblem, logotyp, Varumärke&#10;&#10;AI-genererat innehåll kan vara felaktigt.">
            <a:extLst>
              <a:ext uri="{FF2B5EF4-FFF2-40B4-BE49-F238E27FC236}">
                <a16:creationId xmlns:a16="http://schemas.microsoft.com/office/drawing/2014/main" id="{7A6C745F-F1D7-E760-B719-C4365FCC1F3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0278" y="1884884"/>
            <a:ext cx="3205162" cy="3205162"/>
          </a:xfrm>
          <a:prstGeom prst="rect">
            <a:avLst/>
          </a:prstGeom>
        </p:spPr>
      </p:pic>
      <p:sp>
        <p:nvSpPr>
          <p:cNvPr id="9" name="Rektangel 8">
            <a:extLst>
              <a:ext uri="{FF2B5EF4-FFF2-40B4-BE49-F238E27FC236}">
                <a16:creationId xmlns:a16="http://schemas.microsoft.com/office/drawing/2014/main" id="{0632F049-C1C2-64A1-578C-46F1653A9572}"/>
              </a:ext>
            </a:extLst>
          </p:cNvPr>
          <p:cNvSpPr/>
          <p:nvPr/>
        </p:nvSpPr>
        <p:spPr>
          <a:xfrm>
            <a:off x="9091053" y="4933787"/>
            <a:ext cx="1483611" cy="923330"/>
          </a:xfrm>
          <a:prstGeom prst="rect">
            <a:avLst/>
          </a:prstGeom>
          <a:noFill/>
        </p:spPr>
        <p:txBody>
          <a:bodyPr wrap="none" lIns="91440" tIns="45720" rIns="91440" bIns="45720">
            <a:spAutoFit/>
          </a:bodyPr>
          <a:lstStyle/>
          <a:p>
            <a:pPr algn="ctr"/>
            <a:r>
              <a:rPr lang="sv-SE" sz="5400" b="0" cap="none" spc="0" dirty="0">
                <a:ln w="0"/>
                <a:solidFill>
                  <a:schemeClr val="tx1"/>
                </a:solidFill>
                <a:effectLst>
                  <a:outerShdw blurRad="38100" dist="19050" dir="2700000" algn="tl" rotWithShape="0">
                    <a:schemeClr val="dk1">
                      <a:alpha val="40000"/>
                    </a:schemeClr>
                  </a:outerShdw>
                </a:effectLst>
              </a:rPr>
              <a:t>P-16</a:t>
            </a:r>
          </a:p>
        </p:txBody>
      </p:sp>
      <p:sp>
        <p:nvSpPr>
          <p:cNvPr id="4" name="Rektangel 3">
            <a:extLst>
              <a:ext uri="{FF2B5EF4-FFF2-40B4-BE49-F238E27FC236}">
                <a16:creationId xmlns:a16="http://schemas.microsoft.com/office/drawing/2014/main" id="{1A30F956-6004-A6F6-47CD-F98FF4BAD0B4}"/>
              </a:ext>
            </a:extLst>
          </p:cNvPr>
          <p:cNvSpPr/>
          <p:nvPr/>
        </p:nvSpPr>
        <p:spPr>
          <a:xfrm>
            <a:off x="656892" y="262219"/>
            <a:ext cx="10542050" cy="1477328"/>
          </a:xfrm>
          <a:prstGeom prst="rect">
            <a:avLst/>
          </a:prstGeom>
          <a:noFill/>
        </p:spPr>
        <p:txBody>
          <a:bodyPr wrap="square" lIns="91440" tIns="45720" rIns="91440" bIns="45720">
            <a:spAutoFit/>
          </a:bodyPr>
          <a:lstStyle/>
          <a:p>
            <a:pPr algn="ctr"/>
            <a:r>
              <a:rPr lang="sv-SE" sz="9000" b="0" cap="none" spc="0" dirty="0" err="1">
                <a:ln w="0"/>
                <a:solidFill>
                  <a:schemeClr val="tx1"/>
                </a:solidFill>
                <a:effectLst>
                  <a:outerShdw blurRad="38100" dist="19050" dir="2700000" algn="tl" rotWithShape="0">
                    <a:schemeClr val="dk1">
                      <a:alpha val="40000"/>
                    </a:schemeClr>
                  </a:outerShdw>
                </a:effectLst>
              </a:rPr>
              <a:t>Åååååååhhh</a:t>
            </a:r>
            <a:r>
              <a:rPr lang="sv-SE" sz="9000" b="0" cap="none" spc="0" dirty="0">
                <a:ln w="0"/>
                <a:solidFill>
                  <a:schemeClr val="tx1"/>
                </a:solidFill>
                <a:effectLst>
                  <a:outerShdw blurRad="38100" dist="19050" dir="2700000" algn="tl" rotWithShape="0">
                    <a:schemeClr val="dk1">
                      <a:alpha val="40000"/>
                    </a:schemeClr>
                  </a:outerShdw>
                </a:effectLst>
              </a:rPr>
              <a:t> OPE!!!!</a:t>
            </a:r>
          </a:p>
        </p:txBody>
      </p:sp>
    </p:spTree>
    <p:extLst>
      <p:ext uri="{BB962C8B-B14F-4D97-AF65-F5344CB8AC3E}">
        <p14:creationId xmlns:p14="http://schemas.microsoft.com/office/powerpoint/2010/main" val="5282678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C4DD6BD-581A-908F-DDBE-5E6D96DBCBD4}"/>
              </a:ext>
            </a:extLst>
          </p:cNvPr>
          <p:cNvSpPr>
            <a:spLocks noGrp="1"/>
          </p:cNvSpPr>
          <p:nvPr>
            <p:ph type="title"/>
          </p:nvPr>
        </p:nvSpPr>
        <p:spPr>
          <a:xfrm>
            <a:off x="749710" y="89822"/>
            <a:ext cx="10515600" cy="1325563"/>
          </a:xfrm>
        </p:spPr>
        <p:txBody>
          <a:bodyPr/>
          <a:lstStyle/>
          <a:p>
            <a:r>
              <a:rPr lang="sv-SE" dirty="0"/>
              <a:t>Kvällens punkter</a:t>
            </a:r>
          </a:p>
        </p:txBody>
      </p:sp>
      <p:sp>
        <p:nvSpPr>
          <p:cNvPr id="3" name="Platshållare för innehåll 2">
            <a:extLst>
              <a:ext uri="{FF2B5EF4-FFF2-40B4-BE49-F238E27FC236}">
                <a16:creationId xmlns:a16="http://schemas.microsoft.com/office/drawing/2014/main" id="{DE6CEBA0-97A0-44D5-3519-DEFFF23EE250}"/>
              </a:ext>
            </a:extLst>
          </p:cNvPr>
          <p:cNvSpPr>
            <a:spLocks noGrp="1"/>
          </p:cNvSpPr>
          <p:nvPr>
            <p:ph idx="1"/>
          </p:nvPr>
        </p:nvSpPr>
        <p:spPr>
          <a:xfrm>
            <a:off x="664835" y="1179411"/>
            <a:ext cx="4634752" cy="5427866"/>
          </a:xfrm>
        </p:spPr>
        <p:txBody>
          <a:bodyPr>
            <a:normAutofit fontScale="55000" lnSpcReduction="20000"/>
          </a:bodyPr>
          <a:lstStyle/>
          <a:p>
            <a:r>
              <a:rPr lang="sv-SE" sz="3600" dirty="0"/>
              <a:t>Ledargruppen</a:t>
            </a:r>
          </a:p>
          <a:p>
            <a:r>
              <a:rPr lang="sv-SE" sz="3600" dirty="0"/>
              <a:t>Uppstart säsong</a:t>
            </a:r>
          </a:p>
          <a:p>
            <a:r>
              <a:rPr lang="sv-SE" sz="3600" dirty="0"/>
              <a:t>Laget.se</a:t>
            </a:r>
          </a:p>
          <a:p>
            <a:r>
              <a:rPr lang="sv-SE" sz="3600" dirty="0"/>
              <a:t>Cuper</a:t>
            </a:r>
          </a:p>
          <a:p>
            <a:r>
              <a:rPr lang="sv-SE" sz="3600" dirty="0"/>
              <a:t>Sammandrag</a:t>
            </a:r>
          </a:p>
          <a:p>
            <a:r>
              <a:rPr lang="sv-SE" sz="3600" dirty="0"/>
              <a:t>Avgifter, försäljning mm.</a:t>
            </a:r>
          </a:p>
          <a:p>
            <a:r>
              <a:rPr lang="sv-SE" sz="3600" dirty="0"/>
              <a:t>Lagkassa</a:t>
            </a:r>
          </a:p>
          <a:p>
            <a:r>
              <a:rPr lang="sv-SE" sz="3600" dirty="0"/>
              <a:t>Föräldranärvaro</a:t>
            </a:r>
          </a:p>
          <a:p>
            <a:r>
              <a:rPr lang="sv-SE" sz="3600" dirty="0"/>
              <a:t>Arbetsinsatser</a:t>
            </a:r>
          </a:p>
          <a:p>
            <a:r>
              <a:rPr lang="sv-SE" sz="3600" dirty="0"/>
              <a:t>Träningsupplägg</a:t>
            </a:r>
          </a:p>
          <a:p>
            <a:r>
              <a:rPr lang="sv-SE" sz="3600" dirty="0"/>
              <a:t>Fadderträningar</a:t>
            </a:r>
          </a:p>
          <a:p>
            <a:r>
              <a:rPr lang="sv-SE" sz="3600" dirty="0"/>
              <a:t>Sponsring</a:t>
            </a:r>
          </a:p>
          <a:p>
            <a:r>
              <a:rPr lang="sv-SE" sz="3600" dirty="0"/>
              <a:t>XXL</a:t>
            </a:r>
          </a:p>
          <a:p>
            <a:r>
              <a:rPr lang="sv-SE" sz="3600" dirty="0"/>
              <a:t>Samåkning</a:t>
            </a:r>
          </a:p>
          <a:p>
            <a:r>
              <a:rPr lang="sv-SE" sz="3600" dirty="0"/>
              <a:t>Regler</a:t>
            </a:r>
          </a:p>
          <a:p>
            <a:r>
              <a:rPr lang="sv-SE" sz="3600" dirty="0"/>
              <a:t>Övrigt</a:t>
            </a:r>
          </a:p>
          <a:p>
            <a:pPr marL="0" indent="0">
              <a:buNone/>
            </a:pPr>
            <a:endParaRPr lang="sv-SE" dirty="0"/>
          </a:p>
          <a:p>
            <a:endParaRPr lang="sv-SE" dirty="0"/>
          </a:p>
          <a:p>
            <a:endParaRPr lang="sv-SE" dirty="0"/>
          </a:p>
        </p:txBody>
      </p:sp>
      <p:pic>
        <p:nvPicPr>
          <p:cNvPr id="8" name="Bildobjekt 7" descr="En bild som visar symbol, emblem, logotyp, Varumärke&#10;&#10;AI-genererat innehåll kan vara felaktigt.">
            <a:extLst>
              <a:ext uri="{FF2B5EF4-FFF2-40B4-BE49-F238E27FC236}">
                <a16:creationId xmlns:a16="http://schemas.microsoft.com/office/drawing/2014/main" id="{2B7C9F3B-77C7-98AB-CA66-D372A812CA2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56885" y="1946720"/>
            <a:ext cx="3205162" cy="3205162"/>
          </a:xfrm>
          <a:prstGeom prst="rect">
            <a:avLst/>
          </a:prstGeom>
        </p:spPr>
      </p:pic>
      <p:sp>
        <p:nvSpPr>
          <p:cNvPr id="9" name="Rektangel 8">
            <a:extLst>
              <a:ext uri="{FF2B5EF4-FFF2-40B4-BE49-F238E27FC236}">
                <a16:creationId xmlns:a16="http://schemas.microsoft.com/office/drawing/2014/main" id="{9A13E5F1-8994-F07C-0A87-38BE2FDC80C7}"/>
              </a:ext>
            </a:extLst>
          </p:cNvPr>
          <p:cNvSpPr/>
          <p:nvPr/>
        </p:nvSpPr>
        <p:spPr>
          <a:xfrm>
            <a:off x="8117660" y="4973116"/>
            <a:ext cx="1483611" cy="923330"/>
          </a:xfrm>
          <a:prstGeom prst="rect">
            <a:avLst/>
          </a:prstGeom>
          <a:noFill/>
        </p:spPr>
        <p:txBody>
          <a:bodyPr wrap="none" lIns="91440" tIns="45720" rIns="91440" bIns="45720">
            <a:spAutoFit/>
          </a:bodyPr>
          <a:lstStyle/>
          <a:p>
            <a:pPr algn="ctr"/>
            <a:r>
              <a:rPr lang="sv-SE" sz="5400" b="0" cap="none" spc="0" dirty="0">
                <a:ln w="0"/>
                <a:solidFill>
                  <a:schemeClr val="tx1"/>
                </a:solidFill>
                <a:effectLst>
                  <a:outerShdw blurRad="38100" dist="19050" dir="2700000" algn="tl" rotWithShape="0">
                    <a:schemeClr val="dk1">
                      <a:alpha val="40000"/>
                    </a:schemeClr>
                  </a:outerShdw>
                </a:effectLst>
              </a:rPr>
              <a:t>P-16</a:t>
            </a:r>
          </a:p>
        </p:txBody>
      </p:sp>
    </p:spTree>
    <p:extLst>
      <p:ext uri="{BB962C8B-B14F-4D97-AF65-F5344CB8AC3E}">
        <p14:creationId xmlns:p14="http://schemas.microsoft.com/office/powerpoint/2010/main" val="2759573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a:extLst>
            <a:ext uri="{FF2B5EF4-FFF2-40B4-BE49-F238E27FC236}">
              <a16:creationId xmlns:a16="http://schemas.microsoft.com/office/drawing/2014/main" id="{8E495FC2-C49B-4BF0-BD00-0DDF992358FA}"/>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61174FCD-B4CA-80D7-2953-3DD9058284F5}"/>
              </a:ext>
            </a:extLst>
          </p:cNvPr>
          <p:cNvSpPr>
            <a:spLocks noGrp="1"/>
          </p:cNvSpPr>
          <p:nvPr>
            <p:ph type="title"/>
          </p:nvPr>
        </p:nvSpPr>
        <p:spPr>
          <a:xfrm>
            <a:off x="749710" y="89822"/>
            <a:ext cx="10515600" cy="1325563"/>
          </a:xfrm>
        </p:spPr>
        <p:txBody>
          <a:bodyPr/>
          <a:lstStyle/>
          <a:p>
            <a:r>
              <a:rPr lang="sv-SE" dirty="0"/>
              <a:t>Ledargruppen</a:t>
            </a:r>
          </a:p>
        </p:txBody>
      </p:sp>
      <p:sp>
        <p:nvSpPr>
          <p:cNvPr id="3" name="Platshållare för innehåll 2">
            <a:extLst>
              <a:ext uri="{FF2B5EF4-FFF2-40B4-BE49-F238E27FC236}">
                <a16:creationId xmlns:a16="http://schemas.microsoft.com/office/drawing/2014/main" id="{C18EB5AA-2833-0EF1-FF8B-F36FE4F9A20F}"/>
              </a:ext>
            </a:extLst>
          </p:cNvPr>
          <p:cNvSpPr>
            <a:spLocks noGrp="1"/>
          </p:cNvSpPr>
          <p:nvPr>
            <p:ph idx="1"/>
          </p:nvPr>
        </p:nvSpPr>
        <p:spPr>
          <a:xfrm>
            <a:off x="208259" y="1415385"/>
            <a:ext cx="7765702" cy="4997963"/>
          </a:xfrm>
        </p:spPr>
        <p:txBody>
          <a:bodyPr>
            <a:normAutofit/>
          </a:bodyPr>
          <a:lstStyle/>
          <a:p>
            <a:pPr marL="0" indent="0">
              <a:buNone/>
            </a:pPr>
            <a:r>
              <a:rPr lang="sv-SE" dirty="0"/>
              <a:t>Tränare: Filip, Andreas, Kristian, Marcus, Niklas</a:t>
            </a:r>
          </a:p>
          <a:p>
            <a:pPr marL="0" indent="0">
              <a:buNone/>
            </a:pPr>
            <a:r>
              <a:rPr lang="sv-SE" dirty="0" err="1"/>
              <a:t>Materialare</a:t>
            </a:r>
            <a:r>
              <a:rPr lang="sv-SE" dirty="0"/>
              <a:t>: Kristian</a:t>
            </a:r>
          </a:p>
          <a:p>
            <a:pPr marL="0" indent="0">
              <a:buNone/>
            </a:pPr>
            <a:r>
              <a:rPr lang="sv-SE" dirty="0"/>
              <a:t>Lagledare: Kristina</a:t>
            </a:r>
          </a:p>
          <a:p>
            <a:pPr marL="0" indent="0">
              <a:buNone/>
            </a:pPr>
            <a:r>
              <a:rPr lang="sv-SE" dirty="0"/>
              <a:t>Föräldraansvarig: Jana &amp; ”VAKANT”</a:t>
            </a:r>
          </a:p>
          <a:p>
            <a:pPr marL="0" indent="0">
              <a:buNone/>
            </a:pPr>
            <a:r>
              <a:rPr lang="sv-SE" dirty="0"/>
              <a:t>Trygghetsansvarig: Antonia, Robert</a:t>
            </a:r>
          </a:p>
          <a:p>
            <a:pPr marL="0" indent="0">
              <a:buNone/>
            </a:pPr>
            <a:r>
              <a:rPr lang="sv-SE" dirty="0"/>
              <a:t>Ekonomiansvarig: Anna</a:t>
            </a:r>
          </a:p>
          <a:p>
            <a:pPr marL="0" indent="0">
              <a:buNone/>
            </a:pPr>
            <a:endParaRPr lang="sv-SE" dirty="0"/>
          </a:p>
          <a:p>
            <a:r>
              <a:rPr lang="sv-SE" dirty="0"/>
              <a:t>Fundera under mötets gång om ni kan ställa upp som föräldraansvarig. </a:t>
            </a:r>
          </a:p>
          <a:p>
            <a:pPr marL="0" indent="0">
              <a:buNone/>
            </a:pPr>
            <a:endParaRPr lang="sv-SE" dirty="0"/>
          </a:p>
          <a:p>
            <a:endParaRPr lang="sv-SE" dirty="0"/>
          </a:p>
          <a:p>
            <a:endParaRPr lang="sv-SE" dirty="0"/>
          </a:p>
        </p:txBody>
      </p:sp>
      <p:pic>
        <p:nvPicPr>
          <p:cNvPr id="8" name="Bildobjekt 7" descr="En bild som visar symbol, emblem, logotyp, Varumärke&#10;&#10;AI-genererat innehåll kan vara felaktigt.">
            <a:extLst>
              <a:ext uri="{FF2B5EF4-FFF2-40B4-BE49-F238E27FC236}">
                <a16:creationId xmlns:a16="http://schemas.microsoft.com/office/drawing/2014/main" id="{9D53834F-B95C-77FC-B517-572A0A28ED9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0278" y="1884884"/>
            <a:ext cx="3205162" cy="3205162"/>
          </a:xfrm>
          <a:prstGeom prst="rect">
            <a:avLst/>
          </a:prstGeom>
        </p:spPr>
      </p:pic>
      <p:sp>
        <p:nvSpPr>
          <p:cNvPr id="9" name="Rektangel 8">
            <a:extLst>
              <a:ext uri="{FF2B5EF4-FFF2-40B4-BE49-F238E27FC236}">
                <a16:creationId xmlns:a16="http://schemas.microsoft.com/office/drawing/2014/main" id="{9F94719D-BAD5-C761-2EE3-9D5A6D405837}"/>
              </a:ext>
            </a:extLst>
          </p:cNvPr>
          <p:cNvSpPr/>
          <p:nvPr/>
        </p:nvSpPr>
        <p:spPr>
          <a:xfrm>
            <a:off x="9091053" y="4933787"/>
            <a:ext cx="1483611" cy="923330"/>
          </a:xfrm>
          <a:prstGeom prst="rect">
            <a:avLst/>
          </a:prstGeom>
          <a:noFill/>
        </p:spPr>
        <p:txBody>
          <a:bodyPr wrap="none" lIns="91440" tIns="45720" rIns="91440" bIns="45720">
            <a:spAutoFit/>
          </a:bodyPr>
          <a:lstStyle/>
          <a:p>
            <a:pPr algn="ctr"/>
            <a:r>
              <a:rPr lang="sv-SE" sz="5400" b="0" cap="none" spc="0" dirty="0">
                <a:ln w="0"/>
                <a:solidFill>
                  <a:schemeClr val="tx1"/>
                </a:solidFill>
                <a:effectLst>
                  <a:outerShdw blurRad="38100" dist="19050" dir="2700000" algn="tl" rotWithShape="0">
                    <a:schemeClr val="dk1">
                      <a:alpha val="40000"/>
                    </a:schemeClr>
                  </a:outerShdw>
                </a:effectLst>
              </a:rPr>
              <a:t>P-16</a:t>
            </a:r>
          </a:p>
        </p:txBody>
      </p:sp>
    </p:spTree>
    <p:extLst>
      <p:ext uri="{BB962C8B-B14F-4D97-AF65-F5344CB8AC3E}">
        <p14:creationId xmlns:p14="http://schemas.microsoft.com/office/powerpoint/2010/main" val="42465473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a:extLst>
            <a:ext uri="{FF2B5EF4-FFF2-40B4-BE49-F238E27FC236}">
              <a16:creationId xmlns:a16="http://schemas.microsoft.com/office/drawing/2014/main" id="{9C9B2415-98D7-CFDA-2494-5A31920F3F24}"/>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34997603-B781-DD67-A09F-FEE7C28F0F64}"/>
              </a:ext>
            </a:extLst>
          </p:cNvPr>
          <p:cNvSpPr>
            <a:spLocks noGrp="1"/>
          </p:cNvSpPr>
          <p:nvPr>
            <p:ph type="title"/>
          </p:nvPr>
        </p:nvSpPr>
        <p:spPr>
          <a:xfrm>
            <a:off x="749710" y="89822"/>
            <a:ext cx="10515600" cy="1325563"/>
          </a:xfrm>
        </p:spPr>
        <p:txBody>
          <a:bodyPr/>
          <a:lstStyle/>
          <a:p>
            <a:r>
              <a:rPr lang="sv-SE" dirty="0"/>
              <a:t>Uppstart säsong</a:t>
            </a:r>
          </a:p>
        </p:txBody>
      </p:sp>
      <p:sp>
        <p:nvSpPr>
          <p:cNvPr id="3" name="Platshållare för innehåll 2">
            <a:extLst>
              <a:ext uri="{FF2B5EF4-FFF2-40B4-BE49-F238E27FC236}">
                <a16:creationId xmlns:a16="http://schemas.microsoft.com/office/drawing/2014/main" id="{EAFAEAAB-A1C4-2E7F-FD94-45971E3E6632}"/>
              </a:ext>
            </a:extLst>
          </p:cNvPr>
          <p:cNvSpPr>
            <a:spLocks noGrp="1"/>
          </p:cNvSpPr>
          <p:nvPr>
            <p:ph idx="1"/>
          </p:nvPr>
        </p:nvSpPr>
        <p:spPr>
          <a:xfrm>
            <a:off x="208259" y="1415385"/>
            <a:ext cx="7765702" cy="4997963"/>
          </a:xfrm>
        </p:spPr>
        <p:txBody>
          <a:bodyPr>
            <a:normAutofit lnSpcReduction="10000"/>
          </a:bodyPr>
          <a:lstStyle/>
          <a:p>
            <a:pPr marL="0" indent="0">
              <a:buNone/>
            </a:pPr>
            <a:r>
              <a:rPr lang="sv-SE" dirty="0"/>
              <a:t>V.15 Drar vi igång säsongen 2025</a:t>
            </a:r>
          </a:p>
          <a:p>
            <a:pPr marL="0" indent="0">
              <a:buNone/>
            </a:pPr>
            <a:r>
              <a:rPr lang="sv-SE" dirty="0"/>
              <a:t>Vi kommer hålla till på Torvallen:</a:t>
            </a:r>
          </a:p>
          <a:p>
            <a:pPr marL="0" indent="0">
              <a:buNone/>
            </a:pPr>
            <a:r>
              <a:rPr lang="sv-SE" dirty="0"/>
              <a:t>Onsdagar: kl. 18-19 (Samling kl. 17.50)</a:t>
            </a:r>
          </a:p>
          <a:p>
            <a:pPr marL="0" indent="0">
              <a:buNone/>
            </a:pPr>
            <a:r>
              <a:rPr lang="sv-SE" dirty="0"/>
              <a:t>Söndagar: kl.16-17.30 (Samling kl. 15.50)</a:t>
            </a:r>
          </a:p>
          <a:p>
            <a:pPr marL="0" indent="0">
              <a:buNone/>
            </a:pPr>
            <a:r>
              <a:rPr lang="sv-SE" dirty="0"/>
              <a:t>Vädret styr såklart om det är möjligt…..</a:t>
            </a:r>
          </a:p>
          <a:p>
            <a:pPr marL="0" indent="0">
              <a:buNone/>
            </a:pPr>
            <a:r>
              <a:rPr lang="sv-SE" dirty="0"/>
              <a:t>Vi tränar på Torvallen mellan v. 15-21.</a:t>
            </a:r>
          </a:p>
          <a:p>
            <a:pPr marL="0" indent="0">
              <a:buNone/>
            </a:pPr>
            <a:r>
              <a:rPr lang="sv-SE" dirty="0"/>
              <a:t>Sen blir </a:t>
            </a:r>
            <a:r>
              <a:rPr lang="sv-SE"/>
              <a:t>det Sportfältet </a:t>
            </a:r>
            <a:r>
              <a:rPr lang="sv-SE" dirty="0"/>
              <a:t>och kanske Torvallen v. 22-39.</a:t>
            </a:r>
          </a:p>
          <a:p>
            <a:pPr marL="0" indent="0">
              <a:buNone/>
            </a:pPr>
            <a:r>
              <a:rPr lang="sv-SE" dirty="0">
                <a:solidFill>
                  <a:srgbClr val="C00000"/>
                </a:solidFill>
              </a:rPr>
              <a:t>OBS!!! Låt grabbarna slutföra andra aktiviteter om de har någon träning kvar, tex basket, innebandy mm.</a:t>
            </a:r>
          </a:p>
          <a:p>
            <a:pPr marL="0" indent="0">
              <a:buNone/>
            </a:pPr>
            <a:endParaRPr lang="sv-SE" dirty="0"/>
          </a:p>
          <a:p>
            <a:pPr marL="0" indent="0">
              <a:buNone/>
            </a:pPr>
            <a:endParaRPr lang="sv-SE" dirty="0"/>
          </a:p>
          <a:p>
            <a:endParaRPr lang="sv-SE" dirty="0"/>
          </a:p>
          <a:p>
            <a:pPr marL="0" indent="0">
              <a:buNone/>
            </a:pPr>
            <a:endParaRPr lang="sv-SE" dirty="0"/>
          </a:p>
        </p:txBody>
      </p:sp>
      <p:pic>
        <p:nvPicPr>
          <p:cNvPr id="8" name="Bildobjekt 7" descr="En bild som visar symbol, emblem, logotyp, Varumärke&#10;&#10;AI-genererat innehåll kan vara felaktigt.">
            <a:extLst>
              <a:ext uri="{FF2B5EF4-FFF2-40B4-BE49-F238E27FC236}">
                <a16:creationId xmlns:a16="http://schemas.microsoft.com/office/drawing/2014/main" id="{CB29670D-0BDA-7E57-86B9-405B9DBFF5A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0278" y="1884884"/>
            <a:ext cx="3205162" cy="3205162"/>
          </a:xfrm>
          <a:prstGeom prst="rect">
            <a:avLst/>
          </a:prstGeom>
        </p:spPr>
      </p:pic>
      <p:sp>
        <p:nvSpPr>
          <p:cNvPr id="9" name="Rektangel 8">
            <a:extLst>
              <a:ext uri="{FF2B5EF4-FFF2-40B4-BE49-F238E27FC236}">
                <a16:creationId xmlns:a16="http://schemas.microsoft.com/office/drawing/2014/main" id="{64128B22-154A-9333-98A6-0FC63EF654E4}"/>
              </a:ext>
            </a:extLst>
          </p:cNvPr>
          <p:cNvSpPr/>
          <p:nvPr/>
        </p:nvSpPr>
        <p:spPr>
          <a:xfrm>
            <a:off x="9091053" y="4933787"/>
            <a:ext cx="1483611" cy="923330"/>
          </a:xfrm>
          <a:prstGeom prst="rect">
            <a:avLst/>
          </a:prstGeom>
          <a:noFill/>
        </p:spPr>
        <p:txBody>
          <a:bodyPr wrap="none" lIns="91440" tIns="45720" rIns="91440" bIns="45720">
            <a:spAutoFit/>
          </a:bodyPr>
          <a:lstStyle/>
          <a:p>
            <a:pPr algn="ctr"/>
            <a:r>
              <a:rPr lang="sv-SE" sz="5400" b="0" cap="none" spc="0" dirty="0">
                <a:ln w="0"/>
                <a:solidFill>
                  <a:schemeClr val="tx1"/>
                </a:solidFill>
                <a:effectLst>
                  <a:outerShdw blurRad="38100" dist="19050" dir="2700000" algn="tl" rotWithShape="0">
                    <a:schemeClr val="dk1">
                      <a:alpha val="40000"/>
                    </a:schemeClr>
                  </a:outerShdw>
                </a:effectLst>
              </a:rPr>
              <a:t>P-16</a:t>
            </a:r>
          </a:p>
        </p:txBody>
      </p:sp>
    </p:spTree>
    <p:extLst>
      <p:ext uri="{BB962C8B-B14F-4D97-AF65-F5344CB8AC3E}">
        <p14:creationId xmlns:p14="http://schemas.microsoft.com/office/powerpoint/2010/main" val="33960882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a:extLst>
            <a:ext uri="{FF2B5EF4-FFF2-40B4-BE49-F238E27FC236}">
              <a16:creationId xmlns:a16="http://schemas.microsoft.com/office/drawing/2014/main" id="{70B71C08-F3A8-A164-7C9A-12DCADDA28BD}"/>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70B72EF8-1E5F-B9D6-1F2F-C615FFFF7246}"/>
              </a:ext>
            </a:extLst>
          </p:cNvPr>
          <p:cNvSpPr>
            <a:spLocks noGrp="1"/>
          </p:cNvSpPr>
          <p:nvPr>
            <p:ph type="title"/>
          </p:nvPr>
        </p:nvSpPr>
        <p:spPr>
          <a:xfrm>
            <a:off x="749710" y="89822"/>
            <a:ext cx="10515600" cy="1325563"/>
          </a:xfrm>
        </p:spPr>
        <p:txBody>
          <a:bodyPr/>
          <a:lstStyle/>
          <a:p>
            <a:r>
              <a:rPr lang="sv-SE" dirty="0"/>
              <a:t>Laget.se</a:t>
            </a:r>
          </a:p>
        </p:txBody>
      </p:sp>
      <p:sp>
        <p:nvSpPr>
          <p:cNvPr id="3" name="Platshållare för innehåll 2">
            <a:extLst>
              <a:ext uri="{FF2B5EF4-FFF2-40B4-BE49-F238E27FC236}">
                <a16:creationId xmlns:a16="http://schemas.microsoft.com/office/drawing/2014/main" id="{6F4E94C8-D76B-A89B-13C2-AD80E5867252}"/>
              </a:ext>
            </a:extLst>
          </p:cNvPr>
          <p:cNvSpPr>
            <a:spLocks noGrp="1"/>
          </p:cNvSpPr>
          <p:nvPr>
            <p:ph idx="1"/>
          </p:nvPr>
        </p:nvSpPr>
        <p:spPr>
          <a:xfrm>
            <a:off x="208259" y="1415385"/>
            <a:ext cx="7765702" cy="4997963"/>
          </a:xfrm>
        </p:spPr>
        <p:txBody>
          <a:bodyPr>
            <a:normAutofit/>
          </a:bodyPr>
          <a:lstStyle/>
          <a:p>
            <a:pPr marL="0" indent="0">
              <a:buNone/>
            </a:pPr>
            <a:r>
              <a:rPr lang="sv-SE" dirty="0"/>
              <a:t>Vi vill att ni anmäler ert barn till träningarna!</a:t>
            </a:r>
          </a:p>
          <a:p>
            <a:r>
              <a:rPr lang="sv-SE" dirty="0"/>
              <a:t>Lättare att planera träningarna för oss.</a:t>
            </a:r>
          </a:p>
          <a:p>
            <a:r>
              <a:rPr lang="sv-SE" dirty="0"/>
              <a:t>Gör det i tid!</a:t>
            </a:r>
          </a:p>
          <a:p>
            <a:r>
              <a:rPr lang="sv-SE" dirty="0"/>
              <a:t>Se till att ni fyllt i alla uppgifter och att de stämmer på laget.se. Viktigt om vi måste få tag på er.</a:t>
            </a:r>
          </a:p>
          <a:p>
            <a:r>
              <a:rPr lang="sv-SE" dirty="0"/>
              <a:t>Håll koll på laget.se/mailen om det är kaos väder och ni misstänker att vi ställer in en träning.</a:t>
            </a:r>
          </a:p>
          <a:p>
            <a:pPr marL="0" indent="0">
              <a:buNone/>
            </a:pPr>
            <a:endParaRPr lang="sv-SE" dirty="0"/>
          </a:p>
          <a:p>
            <a:pPr marL="0" indent="0">
              <a:buNone/>
            </a:pPr>
            <a:endParaRPr lang="sv-SE" dirty="0"/>
          </a:p>
          <a:p>
            <a:endParaRPr lang="sv-SE" dirty="0"/>
          </a:p>
          <a:p>
            <a:pPr marL="0" indent="0">
              <a:buNone/>
            </a:pPr>
            <a:endParaRPr lang="sv-SE" dirty="0"/>
          </a:p>
        </p:txBody>
      </p:sp>
      <p:pic>
        <p:nvPicPr>
          <p:cNvPr id="8" name="Bildobjekt 7" descr="En bild som visar symbol, emblem, logotyp, Varumärke&#10;&#10;AI-genererat innehåll kan vara felaktigt.">
            <a:extLst>
              <a:ext uri="{FF2B5EF4-FFF2-40B4-BE49-F238E27FC236}">
                <a16:creationId xmlns:a16="http://schemas.microsoft.com/office/drawing/2014/main" id="{8C1A596D-E6A8-AEAC-3D14-4374C012363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0278" y="1884884"/>
            <a:ext cx="3205162" cy="3205162"/>
          </a:xfrm>
          <a:prstGeom prst="rect">
            <a:avLst/>
          </a:prstGeom>
        </p:spPr>
      </p:pic>
      <p:sp>
        <p:nvSpPr>
          <p:cNvPr id="9" name="Rektangel 8">
            <a:extLst>
              <a:ext uri="{FF2B5EF4-FFF2-40B4-BE49-F238E27FC236}">
                <a16:creationId xmlns:a16="http://schemas.microsoft.com/office/drawing/2014/main" id="{9988EDF3-E636-2227-6AE4-59E7D483AA0A}"/>
              </a:ext>
            </a:extLst>
          </p:cNvPr>
          <p:cNvSpPr/>
          <p:nvPr/>
        </p:nvSpPr>
        <p:spPr>
          <a:xfrm>
            <a:off x="9091053" y="4933787"/>
            <a:ext cx="1483611" cy="923330"/>
          </a:xfrm>
          <a:prstGeom prst="rect">
            <a:avLst/>
          </a:prstGeom>
          <a:noFill/>
        </p:spPr>
        <p:txBody>
          <a:bodyPr wrap="none" lIns="91440" tIns="45720" rIns="91440" bIns="45720">
            <a:spAutoFit/>
          </a:bodyPr>
          <a:lstStyle/>
          <a:p>
            <a:pPr algn="ctr"/>
            <a:r>
              <a:rPr lang="sv-SE" sz="5400" b="0" cap="none" spc="0" dirty="0">
                <a:ln w="0"/>
                <a:solidFill>
                  <a:schemeClr val="tx1"/>
                </a:solidFill>
                <a:effectLst>
                  <a:outerShdw blurRad="38100" dist="19050" dir="2700000" algn="tl" rotWithShape="0">
                    <a:schemeClr val="dk1">
                      <a:alpha val="40000"/>
                    </a:schemeClr>
                  </a:outerShdw>
                </a:effectLst>
              </a:rPr>
              <a:t>P-16</a:t>
            </a:r>
          </a:p>
        </p:txBody>
      </p:sp>
    </p:spTree>
    <p:extLst>
      <p:ext uri="{BB962C8B-B14F-4D97-AF65-F5344CB8AC3E}">
        <p14:creationId xmlns:p14="http://schemas.microsoft.com/office/powerpoint/2010/main" val="25381344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a:extLst>
            <a:ext uri="{FF2B5EF4-FFF2-40B4-BE49-F238E27FC236}">
              <a16:creationId xmlns:a16="http://schemas.microsoft.com/office/drawing/2014/main" id="{AB3DF24A-DF8B-07E4-24ED-777FE47F479D}"/>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B8451417-81D2-9812-AC9A-5C921BC2CA07}"/>
              </a:ext>
            </a:extLst>
          </p:cNvPr>
          <p:cNvSpPr>
            <a:spLocks noGrp="1"/>
          </p:cNvSpPr>
          <p:nvPr>
            <p:ph type="title"/>
          </p:nvPr>
        </p:nvSpPr>
        <p:spPr>
          <a:xfrm>
            <a:off x="749710" y="89822"/>
            <a:ext cx="10515600" cy="1325563"/>
          </a:xfrm>
          <a:solidFill>
            <a:srgbClr val="0070C0"/>
          </a:solidFill>
        </p:spPr>
        <p:txBody>
          <a:bodyPr/>
          <a:lstStyle/>
          <a:p>
            <a:r>
              <a:rPr lang="sv-SE" dirty="0"/>
              <a:t>Cuper</a:t>
            </a:r>
          </a:p>
        </p:txBody>
      </p:sp>
      <p:sp>
        <p:nvSpPr>
          <p:cNvPr id="3" name="Platshållare för innehåll 2">
            <a:extLst>
              <a:ext uri="{FF2B5EF4-FFF2-40B4-BE49-F238E27FC236}">
                <a16:creationId xmlns:a16="http://schemas.microsoft.com/office/drawing/2014/main" id="{7ECBEBAE-F57C-CDBE-9307-54783E8AF16C}"/>
              </a:ext>
            </a:extLst>
          </p:cNvPr>
          <p:cNvSpPr>
            <a:spLocks noGrp="1"/>
          </p:cNvSpPr>
          <p:nvPr>
            <p:ph idx="1"/>
          </p:nvPr>
        </p:nvSpPr>
        <p:spPr>
          <a:xfrm>
            <a:off x="208259" y="1415385"/>
            <a:ext cx="7765702" cy="4997963"/>
          </a:xfrm>
        </p:spPr>
        <p:txBody>
          <a:bodyPr>
            <a:normAutofit/>
          </a:bodyPr>
          <a:lstStyle/>
          <a:p>
            <a:r>
              <a:rPr lang="sv-SE" dirty="0"/>
              <a:t>Vi kommer att anmäla lag till </a:t>
            </a:r>
            <a:r>
              <a:rPr lang="sv-SE" dirty="0" err="1"/>
              <a:t>Vallhalla</a:t>
            </a:r>
            <a:r>
              <a:rPr lang="sv-SE" dirty="0"/>
              <a:t> Cup i vår.</a:t>
            </a:r>
          </a:p>
          <a:p>
            <a:r>
              <a:rPr lang="sv-SE" dirty="0" err="1"/>
              <a:t>Orrviken</a:t>
            </a:r>
            <a:r>
              <a:rPr lang="sv-SE" dirty="0"/>
              <a:t> Cup? </a:t>
            </a:r>
            <a:r>
              <a:rPr lang="sv-SE" dirty="0" err="1"/>
              <a:t>Prel</a:t>
            </a:r>
            <a:r>
              <a:rPr lang="sv-SE"/>
              <a:t> 9 Augusti.</a:t>
            </a:r>
            <a:endParaRPr lang="sv-SE" dirty="0"/>
          </a:p>
          <a:p>
            <a:r>
              <a:rPr lang="sv-SE" dirty="0" err="1"/>
              <a:t>Åscupen</a:t>
            </a:r>
            <a:r>
              <a:rPr lang="sv-SE" dirty="0"/>
              <a:t>? 16-17 Augusti.</a:t>
            </a:r>
          </a:p>
          <a:p>
            <a:r>
              <a:rPr lang="sv-SE" dirty="0"/>
              <a:t>Storsjöcupen hoppar vi i år. Varför?</a:t>
            </a:r>
          </a:p>
          <a:p>
            <a:pPr marL="0" indent="0">
              <a:buNone/>
            </a:pPr>
            <a:endParaRPr lang="sv-SE" dirty="0"/>
          </a:p>
          <a:p>
            <a:pPr marL="0" indent="0">
              <a:buNone/>
            </a:pPr>
            <a:endParaRPr lang="sv-SE" dirty="0"/>
          </a:p>
          <a:p>
            <a:endParaRPr lang="sv-SE" dirty="0"/>
          </a:p>
          <a:p>
            <a:pPr marL="0" indent="0">
              <a:buNone/>
            </a:pPr>
            <a:endParaRPr lang="sv-SE" dirty="0"/>
          </a:p>
        </p:txBody>
      </p:sp>
      <p:pic>
        <p:nvPicPr>
          <p:cNvPr id="8" name="Bildobjekt 7" descr="En bild som visar symbol, emblem, logotyp, Varumärke&#10;&#10;AI-genererat innehåll kan vara felaktigt.">
            <a:extLst>
              <a:ext uri="{FF2B5EF4-FFF2-40B4-BE49-F238E27FC236}">
                <a16:creationId xmlns:a16="http://schemas.microsoft.com/office/drawing/2014/main" id="{D9B07F79-E5BE-14D8-B001-2CAB52453CF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0278" y="1884884"/>
            <a:ext cx="3205162" cy="3205162"/>
          </a:xfrm>
          <a:prstGeom prst="rect">
            <a:avLst/>
          </a:prstGeom>
        </p:spPr>
      </p:pic>
      <p:sp>
        <p:nvSpPr>
          <p:cNvPr id="9" name="Rektangel 8">
            <a:extLst>
              <a:ext uri="{FF2B5EF4-FFF2-40B4-BE49-F238E27FC236}">
                <a16:creationId xmlns:a16="http://schemas.microsoft.com/office/drawing/2014/main" id="{CE05039B-4F9C-5084-4E16-3885E665C6EE}"/>
              </a:ext>
            </a:extLst>
          </p:cNvPr>
          <p:cNvSpPr/>
          <p:nvPr/>
        </p:nvSpPr>
        <p:spPr>
          <a:xfrm>
            <a:off x="9091053" y="4933787"/>
            <a:ext cx="1483611" cy="923330"/>
          </a:xfrm>
          <a:prstGeom prst="rect">
            <a:avLst/>
          </a:prstGeom>
          <a:noFill/>
        </p:spPr>
        <p:txBody>
          <a:bodyPr wrap="none" lIns="91440" tIns="45720" rIns="91440" bIns="45720">
            <a:spAutoFit/>
          </a:bodyPr>
          <a:lstStyle/>
          <a:p>
            <a:pPr algn="ctr"/>
            <a:r>
              <a:rPr lang="sv-SE" sz="5400" b="0" cap="none" spc="0" dirty="0">
                <a:ln w="0"/>
                <a:solidFill>
                  <a:schemeClr val="tx1"/>
                </a:solidFill>
                <a:effectLst>
                  <a:outerShdw blurRad="38100" dist="19050" dir="2700000" algn="tl" rotWithShape="0">
                    <a:schemeClr val="dk1">
                      <a:alpha val="40000"/>
                    </a:schemeClr>
                  </a:outerShdw>
                </a:effectLst>
              </a:rPr>
              <a:t>P-16</a:t>
            </a:r>
          </a:p>
        </p:txBody>
      </p:sp>
    </p:spTree>
    <p:extLst>
      <p:ext uri="{BB962C8B-B14F-4D97-AF65-F5344CB8AC3E}">
        <p14:creationId xmlns:p14="http://schemas.microsoft.com/office/powerpoint/2010/main" val="23859760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a:extLst>
            <a:ext uri="{FF2B5EF4-FFF2-40B4-BE49-F238E27FC236}">
              <a16:creationId xmlns:a16="http://schemas.microsoft.com/office/drawing/2014/main" id="{6E2BDC83-AA00-06BB-F8A4-17B6CE8BBE6E}"/>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11E1B448-4232-EBFE-179B-EA7DEA968AAD}"/>
              </a:ext>
            </a:extLst>
          </p:cNvPr>
          <p:cNvSpPr>
            <a:spLocks noGrp="1"/>
          </p:cNvSpPr>
          <p:nvPr>
            <p:ph type="title"/>
          </p:nvPr>
        </p:nvSpPr>
        <p:spPr>
          <a:xfrm>
            <a:off x="749710" y="89822"/>
            <a:ext cx="10515600" cy="1325563"/>
          </a:xfrm>
          <a:solidFill>
            <a:srgbClr val="0070C0"/>
          </a:solidFill>
        </p:spPr>
        <p:txBody>
          <a:bodyPr/>
          <a:lstStyle/>
          <a:p>
            <a:r>
              <a:rPr lang="sv-SE" dirty="0"/>
              <a:t>Sammandrag</a:t>
            </a:r>
          </a:p>
        </p:txBody>
      </p:sp>
      <p:sp>
        <p:nvSpPr>
          <p:cNvPr id="3" name="Platshållare för innehåll 2">
            <a:extLst>
              <a:ext uri="{FF2B5EF4-FFF2-40B4-BE49-F238E27FC236}">
                <a16:creationId xmlns:a16="http://schemas.microsoft.com/office/drawing/2014/main" id="{B304D48B-94F5-7354-8A63-DBC01D937EEC}"/>
              </a:ext>
            </a:extLst>
          </p:cNvPr>
          <p:cNvSpPr>
            <a:spLocks noGrp="1"/>
          </p:cNvSpPr>
          <p:nvPr>
            <p:ph idx="1"/>
          </p:nvPr>
        </p:nvSpPr>
        <p:spPr>
          <a:xfrm>
            <a:off x="208259" y="1415385"/>
            <a:ext cx="7765702" cy="4997963"/>
          </a:xfrm>
        </p:spPr>
        <p:txBody>
          <a:bodyPr>
            <a:normAutofit/>
          </a:bodyPr>
          <a:lstStyle/>
          <a:p>
            <a:r>
              <a:rPr lang="sv-SE" dirty="0"/>
              <a:t>Vi kommer att anordna ett eget sammandrag och ser gärna att vi gör det tidigt på säsongen. </a:t>
            </a:r>
          </a:p>
          <a:p>
            <a:r>
              <a:rPr lang="sv-SE" dirty="0"/>
              <a:t>Där kommer vi behöva hjälp av så många som möjligt.</a:t>
            </a:r>
          </a:p>
          <a:p>
            <a:r>
              <a:rPr lang="sv-SE" dirty="0"/>
              <a:t>Vi kommer vara med på 3st sammandrag innan sommaruppehållet och 3st efter. </a:t>
            </a:r>
          </a:p>
          <a:p>
            <a:r>
              <a:rPr lang="sv-SE" dirty="0"/>
              <a:t>Första brukar vara slutet Maj och sista September.</a:t>
            </a:r>
          </a:p>
          <a:p>
            <a:pPr marL="0" indent="0">
              <a:buNone/>
            </a:pPr>
            <a:endParaRPr lang="sv-SE" dirty="0"/>
          </a:p>
          <a:p>
            <a:pPr marL="0" indent="0">
              <a:buNone/>
            </a:pPr>
            <a:endParaRPr lang="sv-SE" dirty="0"/>
          </a:p>
          <a:p>
            <a:endParaRPr lang="sv-SE" dirty="0"/>
          </a:p>
          <a:p>
            <a:pPr marL="0" indent="0">
              <a:buNone/>
            </a:pPr>
            <a:endParaRPr lang="sv-SE" dirty="0"/>
          </a:p>
        </p:txBody>
      </p:sp>
      <p:pic>
        <p:nvPicPr>
          <p:cNvPr id="8" name="Bildobjekt 7" descr="En bild som visar symbol, emblem, logotyp, Varumärke&#10;&#10;AI-genererat innehåll kan vara felaktigt.">
            <a:extLst>
              <a:ext uri="{FF2B5EF4-FFF2-40B4-BE49-F238E27FC236}">
                <a16:creationId xmlns:a16="http://schemas.microsoft.com/office/drawing/2014/main" id="{C3D4F6C1-0DF5-60DE-CA83-33C2404893F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0278" y="1884884"/>
            <a:ext cx="3205162" cy="3205162"/>
          </a:xfrm>
          <a:prstGeom prst="rect">
            <a:avLst/>
          </a:prstGeom>
        </p:spPr>
      </p:pic>
      <p:sp>
        <p:nvSpPr>
          <p:cNvPr id="9" name="Rektangel 8">
            <a:extLst>
              <a:ext uri="{FF2B5EF4-FFF2-40B4-BE49-F238E27FC236}">
                <a16:creationId xmlns:a16="http://schemas.microsoft.com/office/drawing/2014/main" id="{81B59687-01DF-DDB8-B2AD-EEA57C8A9937}"/>
              </a:ext>
            </a:extLst>
          </p:cNvPr>
          <p:cNvSpPr/>
          <p:nvPr/>
        </p:nvSpPr>
        <p:spPr>
          <a:xfrm>
            <a:off x="9091053" y="4933787"/>
            <a:ext cx="1483611" cy="923330"/>
          </a:xfrm>
          <a:prstGeom prst="rect">
            <a:avLst/>
          </a:prstGeom>
          <a:noFill/>
        </p:spPr>
        <p:txBody>
          <a:bodyPr wrap="none" lIns="91440" tIns="45720" rIns="91440" bIns="45720">
            <a:spAutoFit/>
          </a:bodyPr>
          <a:lstStyle/>
          <a:p>
            <a:pPr algn="ctr"/>
            <a:r>
              <a:rPr lang="sv-SE" sz="5400" b="0" cap="none" spc="0" dirty="0">
                <a:ln w="0"/>
                <a:solidFill>
                  <a:schemeClr val="tx1"/>
                </a:solidFill>
                <a:effectLst>
                  <a:outerShdw blurRad="38100" dist="19050" dir="2700000" algn="tl" rotWithShape="0">
                    <a:schemeClr val="dk1">
                      <a:alpha val="40000"/>
                    </a:schemeClr>
                  </a:outerShdw>
                </a:effectLst>
              </a:rPr>
              <a:t>P-16</a:t>
            </a:r>
          </a:p>
        </p:txBody>
      </p:sp>
    </p:spTree>
    <p:extLst>
      <p:ext uri="{BB962C8B-B14F-4D97-AF65-F5344CB8AC3E}">
        <p14:creationId xmlns:p14="http://schemas.microsoft.com/office/powerpoint/2010/main" val="33932292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a:extLst>
            <a:ext uri="{FF2B5EF4-FFF2-40B4-BE49-F238E27FC236}">
              <a16:creationId xmlns:a16="http://schemas.microsoft.com/office/drawing/2014/main" id="{A0281C23-0BC8-70E9-B513-92B4E3C195D4}"/>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C6214EB2-FE33-40D3-BCA5-629A766A779B}"/>
              </a:ext>
            </a:extLst>
          </p:cNvPr>
          <p:cNvSpPr>
            <a:spLocks noGrp="1"/>
          </p:cNvSpPr>
          <p:nvPr>
            <p:ph type="title"/>
          </p:nvPr>
        </p:nvSpPr>
        <p:spPr>
          <a:xfrm>
            <a:off x="749710" y="89822"/>
            <a:ext cx="10515600" cy="1325563"/>
          </a:xfrm>
          <a:solidFill>
            <a:srgbClr val="0070C0"/>
          </a:solidFill>
        </p:spPr>
        <p:txBody>
          <a:bodyPr/>
          <a:lstStyle/>
          <a:p>
            <a:r>
              <a:rPr lang="sv-SE" dirty="0"/>
              <a:t>Avgifter/ Försäljning</a:t>
            </a:r>
          </a:p>
        </p:txBody>
      </p:sp>
      <p:sp>
        <p:nvSpPr>
          <p:cNvPr id="3" name="Platshållare för innehåll 2">
            <a:extLst>
              <a:ext uri="{FF2B5EF4-FFF2-40B4-BE49-F238E27FC236}">
                <a16:creationId xmlns:a16="http://schemas.microsoft.com/office/drawing/2014/main" id="{8F6BBA3E-EB60-BFFA-7CB8-0FBB73980E55}"/>
              </a:ext>
            </a:extLst>
          </p:cNvPr>
          <p:cNvSpPr>
            <a:spLocks noGrp="1"/>
          </p:cNvSpPr>
          <p:nvPr>
            <p:ph idx="1"/>
          </p:nvPr>
        </p:nvSpPr>
        <p:spPr>
          <a:xfrm>
            <a:off x="208259" y="1415385"/>
            <a:ext cx="7765702" cy="4997963"/>
          </a:xfrm>
        </p:spPr>
        <p:txBody>
          <a:bodyPr>
            <a:normAutofit/>
          </a:bodyPr>
          <a:lstStyle/>
          <a:p>
            <a:r>
              <a:rPr lang="sv-SE" dirty="0"/>
              <a:t>Träningsavgiften denna säsong är 1120kr + 250kr i medlemsavgift = 1370kr </a:t>
            </a:r>
          </a:p>
          <a:p>
            <a:r>
              <a:rPr lang="sv-SE" dirty="0"/>
              <a:t>Faktura på laget.se kommer inom kort.</a:t>
            </a:r>
          </a:p>
          <a:p>
            <a:r>
              <a:rPr lang="sv-SE" dirty="0" err="1"/>
              <a:t>Ope</a:t>
            </a:r>
            <a:r>
              <a:rPr lang="sv-SE" dirty="0"/>
              <a:t>-häftet 2st vår &amp; 2st höst.</a:t>
            </a:r>
          </a:p>
          <a:p>
            <a:r>
              <a:rPr lang="sv-SE" dirty="0"/>
              <a:t>Bingolotter Uppesittarkväll 15st/barn max 20st/familj vid fler barn.</a:t>
            </a:r>
          </a:p>
          <a:p>
            <a:r>
              <a:rPr lang="sv-SE" dirty="0"/>
              <a:t>Övrig försäljning?</a:t>
            </a:r>
          </a:p>
          <a:p>
            <a:pPr marL="0" indent="0">
              <a:buNone/>
            </a:pPr>
            <a:endParaRPr lang="sv-SE" dirty="0"/>
          </a:p>
          <a:p>
            <a:pPr marL="0" indent="0">
              <a:buNone/>
            </a:pPr>
            <a:endParaRPr lang="sv-SE" dirty="0"/>
          </a:p>
          <a:p>
            <a:endParaRPr lang="sv-SE" dirty="0"/>
          </a:p>
          <a:p>
            <a:pPr marL="0" indent="0">
              <a:buNone/>
            </a:pPr>
            <a:endParaRPr lang="sv-SE" dirty="0"/>
          </a:p>
        </p:txBody>
      </p:sp>
      <p:pic>
        <p:nvPicPr>
          <p:cNvPr id="8" name="Bildobjekt 7" descr="En bild som visar symbol, emblem, logotyp, Varumärke&#10;&#10;AI-genererat innehåll kan vara felaktigt.">
            <a:extLst>
              <a:ext uri="{FF2B5EF4-FFF2-40B4-BE49-F238E27FC236}">
                <a16:creationId xmlns:a16="http://schemas.microsoft.com/office/drawing/2014/main" id="{3A9E6CA0-EEAF-DC85-04F9-4A8277CF2C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0278" y="1884884"/>
            <a:ext cx="3205162" cy="3205162"/>
          </a:xfrm>
          <a:prstGeom prst="rect">
            <a:avLst/>
          </a:prstGeom>
        </p:spPr>
      </p:pic>
      <p:sp>
        <p:nvSpPr>
          <p:cNvPr id="9" name="Rektangel 8">
            <a:extLst>
              <a:ext uri="{FF2B5EF4-FFF2-40B4-BE49-F238E27FC236}">
                <a16:creationId xmlns:a16="http://schemas.microsoft.com/office/drawing/2014/main" id="{388692F8-4D51-43DE-6865-129E8CB4EAE4}"/>
              </a:ext>
            </a:extLst>
          </p:cNvPr>
          <p:cNvSpPr/>
          <p:nvPr/>
        </p:nvSpPr>
        <p:spPr>
          <a:xfrm>
            <a:off x="9091053" y="4933787"/>
            <a:ext cx="1483611" cy="923330"/>
          </a:xfrm>
          <a:prstGeom prst="rect">
            <a:avLst/>
          </a:prstGeom>
          <a:noFill/>
        </p:spPr>
        <p:txBody>
          <a:bodyPr wrap="none" lIns="91440" tIns="45720" rIns="91440" bIns="45720">
            <a:spAutoFit/>
          </a:bodyPr>
          <a:lstStyle/>
          <a:p>
            <a:pPr algn="ctr"/>
            <a:r>
              <a:rPr lang="sv-SE" sz="5400" b="0" cap="none" spc="0" dirty="0">
                <a:ln w="0"/>
                <a:solidFill>
                  <a:schemeClr val="tx1"/>
                </a:solidFill>
                <a:effectLst>
                  <a:outerShdw blurRad="38100" dist="19050" dir="2700000" algn="tl" rotWithShape="0">
                    <a:schemeClr val="dk1">
                      <a:alpha val="40000"/>
                    </a:schemeClr>
                  </a:outerShdw>
                </a:effectLst>
              </a:rPr>
              <a:t>P-16</a:t>
            </a:r>
          </a:p>
        </p:txBody>
      </p:sp>
    </p:spTree>
    <p:extLst>
      <p:ext uri="{BB962C8B-B14F-4D97-AF65-F5344CB8AC3E}">
        <p14:creationId xmlns:p14="http://schemas.microsoft.com/office/powerpoint/2010/main" val="15959796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a:extLst>
            <a:ext uri="{FF2B5EF4-FFF2-40B4-BE49-F238E27FC236}">
              <a16:creationId xmlns:a16="http://schemas.microsoft.com/office/drawing/2014/main" id="{CD7892F8-4FC1-0D21-E9C0-E87D45312034}"/>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EA4DD32F-07AD-575C-719D-8ED84012288F}"/>
              </a:ext>
            </a:extLst>
          </p:cNvPr>
          <p:cNvSpPr>
            <a:spLocks noGrp="1"/>
          </p:cNvSpPr>
          <p:nvPr>
            <p:ph type="title"/>
          </p:nvPr>
        </p:nvSpPr>
        <p:spPr>
          <a:xfrm>
            <a:off x="651387" y="89822"/>
            <a:ext cx="10515600" cy="1325563"/>
          </a:xfrm>
          <a:solidFill>
            <a:srgbClr val="0070C0"/>
          </a:solidFill>
        </p:spPr>
        <p:txBody>
          <a:bodyPr/>
          <a:lstStyle/>
          <a:p>
            <a:r>
              <a:rPr lang="sv-SE" dirty="0"/>
              <a:t>Lagkassa</a:t>
            </a:r>
          </a:p>
        </p:txBody>
      </p:sp>
      <p:sp>
        <p:nvSpPr>
          <p:cNvPr id="3" name="Platshållare för innehåll 2">
            <a:extLst>
              <a:ext uri="{FF2B5EF4-FFF2-40B4-BE49-F238E27FC236}">
                <a16:creationId xmlns:a16="http://schemas.microsoft.com/office/drawing/2014/main" id="{1098A03F-1BCA-8383-A6F4-9155FD7479BF}"/>
              </a:ext>
            </a:extLst>
          </p:cNvPr>
          <p:cNvSpPr>
            <a:spLocks noGrp="1"/>
          </p:cNvSpPr>
          <p:nvPr>
            <p:ph idx="1"/>
          </p:nvPr>
        </p:nvSpPr>
        <p:spPr>
          <a:xfrm>
            <a:off x="208259" y="1415385"/>
            <a:ext cx="7765702" cy="4997963"/>
          </a:xfrm>
        </p:spPr>
        <p:txBody>
          <a:bodyPr>
            <a:normAutofit/>
          </a:bodyPr>
          <a:lstStyle/>
          <a:p>
            <a:r>
              <a:rPr lang="sv-SE" dirty="0"/>
              <a:t>Vi har en lagkassa med 16300 kr i just nu.</a:t>
            </a:r>
          </a:p>
          <a:p>
            <a:r>
              <a:rPr lang="sv-SE" dirty="0"/>
              <a:t>Vi kommer att behöva fylla på den för att kunna vara med på cuper mm framöver. </a:t>
            </a:r>
          </a:p>
          <a:p>
            <a:r>
              <a:rPr lang="sv-SE" dirty="0"/>
              <a:t>Cup bidrag av </a:t>
            </a:r>
            <a:r>
              <a:rPr lang="sv-SE" dirty="0" err="1"/>
              <a:t>Ope</a:t>
            </a:r>
            <a:r>
              <a:rPr lang="sv-SE" dirty="0"/>
              <a:t> 800kr/ säsong.</a:t>
            </a:r>
          </a:p>
          <a:p>
            <a:pPr marL="0" indent="0">
              <a:buNone/>
            </a:pPr>
            <a:endParaRPr lang="sv-SE" dirty="0"/>
          </a:p>
          <a:p>
            <a:pPr marL="0" indent="0">
              <a:buNone/>
            </a:pPr>
            <a:endParaRPr lang="sv-SE" dirty="0"/>
          </a:p>
          <a:p>
            <a:pPr marL="0" indent="0">
              <a:buNone/>
            </a:pPr>
            <a:endParaRPr lang="sv-SE" dirty="0"/>
          </a:p>
          <a:p>
            <a:endParaRPr lang="sv-SE" dirty="0"/>
          </a:p>
          <a:p>
            <a:pPr marL="0" indent="0">
              <a:buNone/>
            </a:pPr>
            <a:endParaRPr lang="sv-SE" dirty="0"/>
          </a:p>
        </p:txBody>
      </p:sp>
      <p:pic>
        <p:nvPicPr>
          <p:cNvPr id="8" name="Bildobjekt 7" descr="En bild som visar symbol, emblem, logotyp, Varumärke&#10;&#10;AI-genererat innehåll kan vara felaktigt.">
            <a:extLst>
              <a:ext uri="{FF2B5EF4-FFF2-40B4-BE49-F238E27FC236}">
                <a16:creationId xmlns:a16="http://schemas.microsoft.com/office/drawing/2014/main" id="{A9E5C6D9-4B00-2041-64BB-C3B149645C5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0278" y="1884884"/>
            <a:ext cx="3205162" cy="3205162"/>
          </a:xfrm>
          <a:prstGeom prst="rect">
            <a:avLst/>
          </a:prstGeom>
        </p:spPr>
      </p:pic>
      <p:sp>
        <p:nvSpPr>
          <p:cNvPr id="9" name="Rektangel 8">
            <a:extLst>
              <a:ext uri="{FF2B5EF4-FFF2-40B4-BE49-F238E27FC236}">
                <a16:creationId xmlns:a16="http://schemas.microsoft.com/office/drawing/2014/main" id="{12B1E30D-1789-69FC-922B-E20EE10C0D8A}"/>
              </a:ext>
            </a:extLst>
          </p:cNvPr>
          <p:cNvSpPr/>
          <p:nvPr/>
        </p:nvSpPr>
        <p:spPr>
          <a:xfrm>
            <a:off x="9091053" y="4933787"/>
            <a:ext cx="1483611" cy="923330"/>
          </a:xfrm>
          <a:prstGeom prst="rect">
            <a:avLst/>
          </a:prstGeom>
          <a:noFill/>
        </p:spPr>
        <p:txBody>
          <a:bodyPr wrap="none" lIns="91440" tIns="45720" rIns="91440" bIns="45720">
            <a:spAutoFit/>
          </a:bodyPr>
          <a:lstStyle/>
          <a:p>
            <a:pPr algn="ctr"/>
            <a:r>
              <a:rPr lang="sv-SE" sz="5400" b="0" cap="none" spc="0" dirty="0">
                <a:ln w="0"/>
                <a:solidFill>
                  <a:schemeClr val="tx1"/>
                </a:solidFill>
                <a:effectLst>
                  <a:outerShdw blurRad="38100" dist="19050" dir="2700000" algn="tl" rotWithShape="0">
                    <a:schemeClr val="dk1">
                      <a:alpha val="40000"/>
                    </a:schemeClr>
                  </a:outerShdw>
                </a:effectLst>
              </a:rPr>
              <a:t>P-16</a:t>
            </a:r>
          </a:p>
        </p:txBody>
      </p:sp>
    </p:spTree>
    <p:extLst>
      <p:ext uri="{BB962C8B-B14F-4D97-AF65-F5344CB8AC3E}">
        <p14:creationId xmlns:p14="http://schemas.microsoft.com/office/powerpoint/2010/main" val="2069440155"/>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129</TotalTime>
  <Words>908</Words>
  <Application>Microsoft Office PowerPoint</Application>
  <PresentationFormat>Bredbild</PresentationFormat>
  <Paragraphs>168</Paragraphs>
  <Slides>19</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19</vt:i4>
      </vt:variant>
    </vt:vector>
  </HeadingPairs>
  <TitlesOfParts>
    <vt:vector size="23" baseType="lpstr">
      <vt:lpstr>Aptos</vt:lpstr>
      <vt:lpstr>Aptos Display</vt:lpstr>
      <vt:lpstr>Arial</vt:lpstr>
      <vt:lpstr>Office-tema</vt:lpstr>
      <vt:lpstr>Välkommen till föräldramöte för OPE IF P-16</vt:lpstr>
      <vt:lpstr>Kvällens punkter</vt:lpstr>
      <vt:lpstr>Ledargruppen</vt:lpstr>
      <vt:lpstr>Uppstart säsong</vt:lpstr>
      <vt:lpstr>Laget.se</vt:lpstr>
      <vt:lpstr>Cuper</vt:lpstr>
      <vt:lpstr>Sammandrag</vt:lpstr>
      <vt:lpstr>Avgifter/ Försäljning</vt:lpstr>
      <vt:lpstr>Lagkassa</vt:lpstr>
      <vt:lpstr>Föräldranärvaro</vt:lpstr>
      <vt:lpstr>Arbetsinsatser</vt:lpstr>
      <vt:lpstr>Träningsupplägg</vt:lpstr>
      <vt:lpstr>Fadderträningar</vt:lpstr>
      <vt:lpstr>Sponsring</vt:lpstr>
      <vt:lpstr>XXL</vt:lpstr>
      <vt:lpstr>Samåkning cuper/sammandrag</vt:lpstr>
      <vt:lpstr>Regler</vt:lpstr>
      <vt:lpstr>Övrigt</vt:lpstr>
      <vt:lpstr>TACK FÖR IKVÄLL!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Filip Benerfalk</dc:creator>
  <cp:lastModifiedBy>Filip Benerfalk</cp:lastModifiedBy>
  <cp:revision>2</cp:revision>
  <dcterms:created xsi:type="dcterms:W3CDTF">2025-03-09T11:19:10Z</dcterms:created>
  <dcterms:modified xsi:type="dcterms:W3CDTF">2025-03-18T15:43:58Z</dcterms:modified>
</cp:coreProperties>
</file>