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4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901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BD158-DC78-4FE6-8D9E-28668019DC9F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71DE7-385B-46F3-A153-94BF2D1D22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3428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cs typeface="Calibri"/>
              </a:rPr>
              <a:t>Nytt</a:t>
            </a:r>
            <a:r>
              <a:rPr lang="en-US">
                <a:cs typeface="Calibri"/>
              </a:rPr>
              <a:t> för I </a:t>
            </a:r>
            <a:r>
              <a:rPr lang="en-US" err="1">
                <a:cs typeface="Calibri"/>
              </a:rPr>
              <a:t>år</a:t>
            </a:r>
            <a:r>
              <a:rPr lang="en-US">
                <a:cs typeface="Calibri"/>
              </a:rPr>
              <a:t>. För </a:t>
            </a:r>
            <a:r>
              <a:rPr lang="en-US" err="1">
                <a:cs typeface="Calibri"/>
              </a:rPr>
              <a:t>att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jobba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kring</a:t>
            </a:r>
            <a:r>
              <a:rPr lang="en-US">
                <a:cs typeface="Calibri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0792B-763A-4FF7-A88F-21C5F294D72F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5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075934-5958-1500-BC19-BEC333EA9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E9FD075-CC8D-D585-6FFE-A2162F282A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C299B31-4658-29E2-5AC3-56770D0AB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4CAD542-F151-2617-49E5-DDE8B1777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F63907-4429-9521-08B8-CDF33C43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1774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2F5EF9-278F-CC57-A443-5EEF8D073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71983B0-0929-6C0D-3C2E-1F0FF3C146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060BA2-EBF5-D481-26CE-C0EC3F551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D40790-BAF0-E3EF-7827-69C81EF2E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5A7C7C-E0D3-AFFA-A4E5-594C8EEFA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564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A67CA6E-53FF-0469-D512-EA7C7171E3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65759C-F5C5-7DFF-B283-638955207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727FD04-9B57-0666-EEEC-8D621C082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FD611C-600B-FA21-E06E-6A3A7493B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75A2D1-5309-BEB2-D079-52AF4BB4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2175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2B5D5B-8BDA-E9CF-B242-24714E26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3C2F040-8AF7-B2C7-94D6-B9D18EA12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F55BA12-3B2D-C23C-88FE-A1AC30783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97F21B-4BC4-9A68-BFE7-CC3CD6BC5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6EBE918-5B86-1F72-C2FD-6D84DCDCF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214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2CC350-F491-0E77-6A5D-10495CF32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960AD0D-A3C9-79D6-F16B-23B372848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169112-A604-0A31-CA11-DB1B5BEF2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014D5D-7F35-7EC2-7BC0-8BB3827B1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2BAF82-8DBE-7710-2E2E-E73CFCD41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469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603F4D-CD8A-6AD2-B905-D9258C136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AE4208-6D80-0A6A-D028-091D93D78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E2DBDC-398A-5C24-4B8C-3393DD6DC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E713858-77CC-074A-382E-34ECECA9E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B495CE-CCF8-C3E3-598B-A2D74883C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C684A39-1735-7B17-6DDD-F5D19276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641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E77780-228F-0F56-2F72-CC7428002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7EFFB78-E82A-DE5E-AD0E-65E938598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8B9B12E-6CA1-8932-2A19-FADD176DE4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37F11EF-711C-AF25-DDEF-A85E7CFAC3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BE80A86-0062-0C24-AE44-0F7336DB20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9C08247-2C9E-0EFC-2C21-F96C3127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EA75979-285A-A693-A485-071661690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88EC3D0-9FFD-BD10-7E54-B50BC4FEF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8795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33F67D-82F6-246B-1EAA-DFF5668C2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1E6409E-0020-21F0-5628-7EB64145A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8A3F60-68D7-0795-1795-12112603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CA27FFB-76A0-359C-843B-69B6523C9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063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9D6F9E9-E141-49D6-70C8-FE3621D22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9D4BEA2-5006-E17F-7296-F5754A68F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2251D9B-A2D9-A616-C1AA-F580C4EBE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3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B3F164-135C-D81B-F8D7-D9E43AB7E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E695F8-4FAF-0B45-BC8B-E8DFAF8E3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19657A-F256-C86F-73A5-BA2BCBA0FE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9370354-B211-415B-EA59-FA0C82F95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DEEAC9B-FD4E-63A7-4790-1B6BF1285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16517E-DF62-28AF-8DC2-3DF5C8876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737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6000FA-1DD2-44B3-84AF-4EC341554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3FBB3FC-1B2A-D891-1D49-CE018DC76C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EE04D27-4E8A-6E3B-7308-C689FA615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2EFAA18-1077-27FA-331C-8C92DC29C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45D6C8F-F9F5-A7AA-3C35-D71E9C3F0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32DDA43-00E0-4DB8-E837-702DC4EE7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2990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9760A4A-8D3C-81C2-4B34-8AC2E2DF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A5B267-6C35-4CCC-12A6-5A4E69928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0F4644-0DAA-C8FB-2B81-64B975E96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C38C1F-8807-4DF1-9B28-648608319282}" type="datetimeFigureOut">
              <a:rPr lang="sv-SE" smtClean="0"/>
              <a:t>2024-05-27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94E562-7576-BCAD-9359-EF2B287D29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A2D844-1675-630C-2283-5C61FCC34F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EF6F06-DB54-4D3D-978B-2542D6A6B3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575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AA854-63F3-225E-0796-D7C6A7CF7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E5F316-5DB1-386E-359A-D5D64B76B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6957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dirty="0"/>
              <a:t>MATCHVÄRD</a:t>
            </a:r>
          </a:p>
        </p:txBody>
      </p:sp>
      <p:pic>
        <p:nvPicPr>
          <p:cNvPr id="6" name="Picture 5" descr="En bild som visar symbol, emblem, logotyp, Varumärke&#10;&#10;Automatiskt genererad beskrivning">
            <a:extLst>
              <a:ext uri="{FF2B5EF4-FFF2-40B4-BE49-F238E27FC236}">
                <a16:creationId xmlns:a16="http://schemas.microsoft.com/office/drawing/2014/main" id="{A0E1A5D9-A4C2-FD53-A667-8F36744C04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1423" y="365125"/>
            <a:ext cx="1123950" cy="1571625"/>
          </a:xfrm>
          <a:prstGeom prst="rect">
            <a:avLst/>
          </a:prstGeom>
        </p:spPr>
      </p:pic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4E05CE45-159F-BC12-84C8-5952A8EEA821}"/>
              </a:ext>
            </a:extLst>
          </p:cNvPr>
          <p:cNvSpPr txBox="1">
            <a:spLocks/>
          </p:cNvSpPr>
          <p:nvPr/>
        </p:nvSpPr>
        <p:spPr>
          <a:xfrm>
            <a:off x="1076957" y="169068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Clr>
                <a:srgbClr val="1E5155">
                  <a:lumMod val="40000"/>
                  <a:lumOff val="60000"/>
                </a:srgbClr>
              </a:buClr>
            </a:pPr>
            <a:r>
              <a:rPr lang="sv-SE" dirty="0">
                <a:latin typeface="Century Gothic"/>
                <a:cs typeface="Calibri"/>
              </a:rPr>
              <a:t>Vara väl förtrogen med hemmaanläggningens rutiner och utrymmen </a:t>
            </a:r>
            <a:endParaRPr lang="en-US" dirty="0">
              <a:latin typeface="Century Gothic"/>
              <a:cs typeface="Calibri"/>
            </a:endParaRPr>
          </a:p>
          <a:p>
            <a:pPr>
              <a:buClr>
                <a:srgbClr val="8AD0D6"/>
              </a:buClr>
            </a:pPr>
            <a:r>
              <a:rPr lang="sv-SE" dirty="0">
                <a:latin typeface="Century Gothic"/>
                <a:cs typeface="Calibri"/>
              </a:rPr>
              <a:t>Hälsa domare/motståndarlag välkomna och anvisa omklädningsrum </a:t>
            </a:r>
            <a:endParaRPr lang="en-US" dirty="0">
              <a:latin typeface="Century Gothic"/>
              <a:cs typeface="Calibri"/>
            </a:endParaRPr>
          </a:p>
          <a:p>
            <a:pPr>
              <a:buClr>
                <a:srgbClr val="8AD0D6"/>
              </a:buClr>
            </a:pPr>
            <a:r>
              <a:rPr lang="sv-SE" dirty="0">
                <a:latin typeface="Century Gothic"/>
                <a:cs typeface="Calibri"/>
              </a:rPr>
              <a:t>Finnas tillgänglig för motståndarlaget och domaren för att svara på frågor </a:t>
            </a:r>
            <a:endParaRPr lang="en-US" dirty="0">
              <a:latin typeface="Century Gothic"/>
              <a:cs typeface="Calibri"/>
            </a:endParaRPr>
          </a:p>
          <a:p>
            <a:pPr>
              <a:buClr>
                <a:srgbClr val="8AD0D6"/>
              </a:buClr>
            </a:pPr>
            <a:r>
              <a:rPr lang="sv-SE" dirty="0">
                <a:latin typeface="Century Gothic"/>
                <a:cs typeface="Calibri"/>
              </a:rPr>
              <a:t>Vara ett stöd till domaren före, under och efter match </a:t>
            </a:r>
            <a:endParaRPr lang="en-US" dirty="0">
              <a:latin typeface="Century Gothic"/>
              <a:cs typeface="Calibri"/>
            </a:endParaRPr>
          </a:p>
          <a:p>
            <a:pPr>
              <a:buClr>
                <a:srgbClr val="8AD0D6"/>
              </a:buClr>
            </a:pPr>
            <a:r>
              <a:rPr lang="sv-SE" dirty="0">
                <a:latin typeface="Century Gothic"/>
                <a:cs typeface="Calibri"/>
              </a:rPr>
              <a:t>Under match bevaka att ingen i publiken uppträder störande för ledare, spelare eller domare samt söka stävja alla former av diskriminerande företeelser</a:t>
            </a:r>
            <a:endParaRPr lang="en-US" dirty="0">
              <a:latin typeface="Century Gothic"/>
            </a:endParaRPr>
          </a:p>
          <a:p>
            <a:pPr>
              <a:buClr>
                <a:srgbClr val="8AD0D6"/>
              </a:buClr>
            </a:pPr>
            <a:r>
              <a:rPr lang="sv-SE" dirty="0">
                <a:latin typeface="Century Gothic"/>
                <a:cs typeface="Calibri"/>
              </a:rPr>
              <a:t>Vid grövre händelser göra en anmälan/rapport på </a:t>
            </a:r>
            <a:r>
              <a:rPr lang="sv-SE" dirty="0" err="1">
                <a:latin typeface="Century Gothic"/>
                <a:cs typeface="Calibri"/>
              </a:rPr>
              <a:t>JHFF:s</a:t>
            </a:r>
            <a:r>
              <a:rPr lang="sv-SE" dirty="0">
                <a:latin typeface="Century Gothic"/>
                <a:cs typeface="Calibri"/>
              </a:rPr>
              <a:t> hemsida under tävling - dokument - anmälan/rapport </a:t>
            </a:r>
            <a:endParaRPr lang="en-US" dirty="0"/>
          </a:p>
          <a:p>
            <a:pPr>
              <a:buClr>
                <a:srgbClr val="8AD0D6"/>
              </a:buClr>
            </a:pPr>
            <a:endParaRPr lang="en-US" dirty="0"/>
          </a:p>
          <a:p>
            <a:pPr>
              <a:buClr>
                <a:srgbClr val="8AD0D6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484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93</Words>
  <Application>Microsoft Office PowerPoint</Application>
  <PresentationFormat>Bredbild</PresentationFormat>
  <Paragraphs>9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Century Gothic</vt:lpstr>
      <vt:lpstr>Office-tema</vt:lpstr>
      <vt:lpstr>MATCHVÄRD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MATCHVÄRD</dc:title>
  <dc:creator>Mattias Lindgren</dc:creator>
  <cp:lastModifiedBy>Mattias Lindgren</cp:lastModifiedBy>
  <cp:revision>1</cp:revision>
  <dcterms:created xsi:type="dcterms:W3CDTF">2024-05-27T09:26:40Z</dcterms:created>
  <dcterms:modified xsi:type="dcterms:W3CDTF">2024-05-27T09:27:50Z</dcterms:modified>
</cp:coreProperties>
</file>