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313" r:id="rId5"/>
    <p:sldId id="285" r:id="rId6"/>
    <p:sldId id="369" r:id="rId7"/>
    <p:sldId id="325" r:id="rId8"/>
    <p:sldId id="324" r:id="rId9"/>
    <p:sldId id="295" r:id="rId10"/>
    <p:sldId id="332" r:id="rId11"/>
    <p:sldId id="365" r:id="rId12"/>
    <p:sldId id="372" r:id="rId13"/>
    <p:sldId id="373" r:id="rId14"/>
    <p:sldId id="286" r:id="rId15"/>
    <p:sldId id="287" r:id="rId16"/>
    <p:sldId id="329" r:id="rId17"/>
    <p:sldId id="353" r:id="rId18"/>
    <p:sldId id="371" r:id="rId19"/>
    <p:sldId id="349" r:id="rId20"/>
    <p:sldId id="374" r:id="rId21"/>
    <p:sldId id="340" r:id="rId22"/>
    <p:sldId id="335" r:id="rId23"/>
    <p:sldId id="326" r:id="rId24"/>
    <p:sldId id="350" r:id="rId25"/>
    <p:sldId id="382" r:id="rId26"/>
    <p:sldId id="383" r:id="rId27"/>
    <p:sldId id="368" r:id="rId28"/>
    <p:sldId id="380" r:id="rId29"/>
    <p:sldId id="370" r:id="rId30"/>
    <p:sldId id="384" r:id="rId31"/>
    <p:sldId id="378" r:id="rId32"/>
    <p:sldId id="381" r:id="rId33"/>
    <p:sldId id="379" r:id="rId34"/>
    <p:sldId id="283" r:id="rId35"/>
    <p:sldId id="376" r:id="rId36"/>
    <p:sldId id="367" r:id="rId37"/>
    <p:sldId id="366" r:id="rId38"/>
    <p:sldId id="319" r:id="rId39"/>
    <p:sldId id="351" r:id="rId40"/>
    <p:sldId id="344" r:id="rId41"/>
    <p:sldId id="328" r:id="rId42"/>
    <p:sldId id="318" r:id="rId43"/>
  </p:sldIdLst>
  <p:sldSz cx="9144000" cy="6858000" type="screen4x3"/>
  <p:notesSz cx="7162800" cy="9448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E0E3EA-E577-4DCF-9F43-1437CB785B9C}">
          <p14:sldIdLst>
            <p14:sldId id="313"/>
            <p14:sldId id="285"/>
            <p14:sldId id="369"/>
            <p14:sldId id="325"/>
            <p14:sldId id="324"/>
            <p14:sldId id="295"/>
            <p14:sldId id="332"/>
            <p14:sldId id="365"/>
            <p14:sldId id="372"/>
            <p14:sldId id="373"/>
            <p14:sldId id="286"/>
            <p14:sldId id="287"/>
            <p14:sldId id="329"/>
            <p14:sldId id="353"/>
            <p14:sldId id="371"/>
            <p14:sldId id="349"/>
            <p14:sldId id="374"/>
            <p14:sldId id="340"/>
            <p14:sldId id="335"/>
            <p14:sldId id="326"/>
            <p14:sldId id="350"/>
            <p14:sldId id="382"/>
            <p14:sldId id="383"/>
            <p14:sldId id="368"/>
            <p14:sldId id="380"/>
            <p14:sldId id="370"/>
            <p14:sldId id="384"/>
            <p14:sldId id="378"/>
            <p14:sldId id="381"/>
            <p14:sldId id="379"/>
            <p14:sldId id="283"/>
            <p14:sldId id="376"/>
            <p14:sldId id="367"/>
            <p14:sldId id="366"/>
            <p14:sldId id="319"/>
            <p14:sldId id="351"/>
            <p14:sldId id="344"/>
            <p14:sldId id="328"/>
            <p14:sldId id="318"/>
          </p14:sldIdLst>
        </p14:section>
        <p14:section name="Untitled Section" id="{3A541C92-F76B-4022-943D-D23C2CAFA2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648E4-C254-4EAE-B6C7-498161C1B2F0}" v="40" dt="2026-02-17T11:57:53.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8372" autoAdjust="0"/>
  </p:normalViewPr>
  <p:slideViewPr>
    <p:cSldViewPr>
      <p:cViewPr varScale="1">
        <p:scale>
          <a:sx n="83" d="100"/>
          <a:sy n="83" d="100"/>
        </p:scale>
        <p:origin x="11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s Torstemo" userId="584b6c0a-4c4b-4456-9315-d7648d1b88b3" providerId="ADAL" clId="{D22E5A8C-A628-48D4-B47C-285CE9BFEB44}"/>
    <pc:docChg chg="custSel addSld modSld modSection">
      <pc:chgData name="Jens Torstemo" userId="584b6c0a-4c4b-4456-9315-d7648d1b88b3" providerId="ADAL" clId="{D22E5A8C-A628-48D4-B47C-285CE9BFEB44}" dt="2025-12-18T14:41:37.966" v="12" actId="1076"/>
      <pc:docMkLst>
        <pc:docMk/>
      </pc:docMkLst>
      <pc:sldChg chg="addSp delSp modSp add mod">
        <pc:chgData name="Jens Torstemo" userId="584b6c0a-4c4b-4456-9315-d7648d1b88b3" providerId="ADAL" clId="{D22E5A8C-A628-48D4-B47C-285CE9BFEB44}" dt="2025-12-18T14:41:37.966" v="12" actId="1076"/>
        <pc:sldMkLst>
          <pc:docMk/>
          <pc:sldMk cId="596660008" sldId="364"/>
        </pc:sldMkLst>
      </pc:sldChg>
    </pc:docChg>
  </pc:docChgLst>
  <pc:docChgLst>
    <pc:chgData name="Jens Torstemo" userId="584b6c0a-4c4b-4456-9315-d7648d1b88b3" providerId="ADAL" clId="{5D1965AB-A577-4DDE-AC9A-5457638DA6FB}"/>
    <pc:docChg chg="undo custSel addSld delSld modSld sldOrd addSection delSection modSection">
      <pc:chgData name="Jens Torstemo" userId="584b6c0a-4c4b-4456-9315-d7648d1b88b3" providerId="ADAL" clId="{5D1965AB-A577-4DDE-AC9A-5457638DA6FB}" dt="2026-02-17T11:58:03.119" v="5767" actId="14100"/>
      <pc:docMkLst>
        <pc:docMk/>
      </pc:docMkLst>
      <pc:sldChg chg="addSp modSp mod ord">
        <pc:chgData name="Jens Torstemo" userId="584b6c0a-4c4b-4456-9315-d7648d1b88b3" providerId="ADAL" clId="{5D1965AB-A577-4DDE-AC9A-5457638DA6FB}" dt="2026-02-17T11:34:15.177" v="5327" actId="20577"/>
        <pc:sldMkLst>
          <pc:docMk/>
          <pc:sldMk cId="977690811" sldId="285"/>
        </pc:sldMkLst>
        <pc:spChg chg="mod">
          <ac:chgData name="Jens Torstemo" userId="584b6c0a-4c4b-4456-9315-d7648d1b88b3" providerId="ADAL" clId="{5D1965AB-A577-4DDE-AC9A-5457638DA6FB}" dt="2026-02-17T11:34:15.177" v="5327" actId="20577"/>
          <ac:spMkLst>
            <pc:docMk/>
            <pc:sldMk cId="977690811" sldId="285"/>
            <ac:spMk id="3" creationId="{F3F6394E-93BD-4241-AB7F-7871ED2BF411}"/>
          </ac:spMkLst>
        </pc:spChg>
        <pc:graphicFrameChg chg="add mod">
          <ac:chgData name="Jens Torstemo" userId="584b6c0a-4c4b-4456-9315-d7648d1b88b3" providerId="ADAL" clId="{5D1965AB-A577-4DDE-AC9A-5457638DA6FB}" dt="2026-02-17T11:30:11.588" v="5242"/>
          <ac:graphicFrameMkLst>
            <pc:docMk/>
            <pc:sldMk cId="977690811" sldId="285"/>
            <ac:graphicFrameMk id="5" creationId="{BE53DE13-C57F-00BF-2841-3F913C64CB3F}"/>
          </ac:graphicFrameMkLst>
        </pc:graphicFrameChg>
      </pc:sldChg>
      <pc:sldChg chg="modSp mod">
        <pc:chgData name="Jens Torstemo" userId="584b6c0a-4c4b-4456-9315-d7648d1b88b3" providerId="ADAL" clId="{5D1965AB-A577-4DDE-AC9A-5457638DA6FB}" dt="2026-02-16T09:08:09.294" v="1999" actId="5793"/>
        <pc:sldMkLst>
          <pc:docMk/>
          <pc:sldMk cId="3049589434" sldId="286"/>
        </pc:sldMkLst>
        <pc:spChg chg="mod">
          <ac:chgData name="Jens Torstemo" userId="584b6c0a-4c4b-4456-9315-d7648d1b88b3" providerId="ADAL" clId="{5D1965AB-A577-4DDE-AC9A-5457638DA6FB}" dt="2026-02-11T12:05:35.660" v="201" actId="27636"/>
          <ac:spMkLst>
            <pc:docMk/>
            <pc:sldMk cId="3049589434" sldId="286"/>
            <ac:spMk id="2" creationId="{1BAEC728-EA90-5114-87C1-8A89AD71AB59}"/>
          </ac:spMkLst>
        </pc:spChg>
        <pc:spChg chg="mod">
          <ac:chgData name="Jens Torstemo" userId="584b6c0a-4c4b-4456-9315-d7648d1b88b3" providerId="ADAL" clId="{5D1965AB-A577-4DDE-AC9A-5457638DA6FB}" dt="2026-02-16T09:08:09.294" v="1999" actId="5793"/>
          <ac:spMkLst>
            <pc:docMk/>
            <pc:sldMk cId="3049589434" sldId="286"/>
            <ac:spMk id="3" creationId="{5C885CB9-EF1C-2934-8777-6B50B3341497}"/>
          </ac:spMkLst>
        </pc:spChg>
      </pc:sldChg>
      <pc:sldChg chg="modSp mod">
        <pc:chgData name="Jens Torstemo" userId="584b6c0a-4c4b-4456-9315-d7648d1b88b3" providerId="ADAL" clId="{5D1965AB-A577-4DDE-AC9A-5457638DA6FB}" dt="2026-02-11T14:14:53.174" v="720" actId="13926"/>
        <pc:sldMkLst>
          <pc:docMk/>
          <pc:sldMk cId="3610582829" sldId="287"/>
        </pc:sldMkLst>
        <pc:spChg chg="mod">
          <ac:chgData name="Jens Torstemo" userId="584b6c0a-4c4b-4456-9315-d7648d1b88b3" providerId="ADAL" clId="{5D1965AB-A577-4DDE-AC9A-5457638DA6FB}" dt="2026-02-11T14:14:53.174" v="720" actId="13926"/>
          <ac:spMkLst>
            <pc:docMk/>
            <pc:sldMk cId="3610582829" sldId="287"/>
            <ac:spMk id="4" creationId="{2591B380-C3E5-81A7-CAA6-8CCCB11B3041}"/>
          </ac:spMkLst>
        </pc:spChg>
      </pc:sldChg>
      <pc:sldChg chg="modSp mod">
        <pc:chgData name="Jens Torstemo" userId="584b6c0a-4c4b-4456-9315-d7648d1b88b3" providerId="ADAL" clId="{5D1965AB-A577-4DDE-AC9A-5457638DA6FB}" dt="2026-02-12T07:51:09.470" v="971" actId="6549"/>
        <pc:sldMkLst>
          <pc:docMk/>
          <pc:sldMk cId="901100446" sldId="313"/>
        </pc:sldMkLst>
        <pc:spChg chg="mod">
          <ac:chgData name="Jens Torstemo" userId="584b6c0a-4c4b-4456-9315-d7648d1b88b3" providerId="ADAL" clId="{5D1965AB-A577-4DDE-AC9A-5457638DA6FB}" dt="2026-02-12T07:51:09.470" v="971" actId="6549"/>
          <ac:spMkLst>
            <pc:docMk/>
            <pc:sldMk cId="901100446" sldId="313"/>
            <ac:spMk id="2" creationId="{00000000-0000-0000-0000-000000000000}"/>
          </ac:spMkLst>
        </pc:spChg>
      </pc:sldChg>
      <pc:sldChg chg="modSp mod">
        <pc:chgData name="Jens Torstemo" userId="584b6c0a-4c4b-4456-9315-d7648d1b88b3" providerId="ADAL" clId="{5D1965AB-A577-4DDE-AC9A-5457638DA6FB}" dt="2026-02-16T12:24:51.965" v="4659" actId="20577"/>
        <pc:sldMkLst>
          <pc:docMk/>
          <pc:sldMk cId="343886478" sldId="319"/>
        </pc:sldMkLst>
        <pc:spChg chg="mod">
          <ac:chgData name="Jens Torstemo" userId="584b6c0a-4c4b-4456-9315-d7648d1b88b3" providerId="ADAL" clId="{5D1965AB-A577-4DDE-AC9A-5457638DA6FB}" dt="2026-02-16T12:24:51.965" v="4659" actId="20577"/>
          <ac:spMkLst>
            <pc:docMk/>
            <pc:sldMk cId="343886478" sldId="319"/>
            <ac:spMk id="9" creationId="{8899615E-0F1E-B9F4-CCBD-D9BC272C00D1}"/>
          </ac:spMkLst>
        </pc:spChg>
      </pc:sldChg>
      <pc:sldChg chg="del">
        <pc:chgData name="Jens Torstemo" userId="584b6c0a-4c4b-4456-9315-d7648d1b88b3" providerId="ADAL" clId="{5D1965AB-A577-4DDE-AC9A-5457638DA6FB}" dt="2026-02-09T13:37:35.869" v="1" actId="2696"/>
        <pc:sldMkLst>
          <pc:docMk/>
          <pc:sldMk cId="1799582472" sldId="320"/>
        </pc:sldMkLst>
      </pc:sldChg>
      <pc:sldChg chg="del ord">
        <pc:chgData name="Jens Torstemo" userId="584b6c0a-4c4b-4456-9315-d7648d1b88b3" providerId="ADAL" clId="{5D1965AB-A577-4DDE-AC9A-5457638DA6FB}" dt="2026-02-16T18:45:15.222" v="5215" actId="2696"/>
        <pc:sldMkLst>
          <pc:docMk/>
          <pc:sldMk cId="3928468396" sldId="321"/>
        </pc:sldMkLst>
      </pc:sldChg>
      <pc:sldChg chg="modSp mod ord">
        <pc:chgData name="Jens Torstemo" userId="584b6c0a-4c4b-4456-9315-d7648d1b88b3" providerId="ADAL" clId="{5D1965AB-A577-4DDE-AC9A-5457638DA6FB}" dt="2026-02-13T14:04:07.089" v="1896"/>
        <pc:sldMkLst>
          <pc:docMk/>
          <pc:sldMk cId="3899664587" sldId="325"/>
        </pc:sldMkLst>
        <pc:spChg chg="mod">
          <ac:chgData name="Jens Torstemo" userId="584b6c0a-4c4b-4456-9315-d7648d1b88b3" providerId="ADAL" clId="{5D1965AB-A577-4DDE-AC9A-5457638DA6FB}" dt="2026-02-12T08:06:29.870" v="1063" actId="1076"/>
          <ac:spMkLst>
            <pc:docMk/>
            <pc:sldMk cId="3899664587" sldId="325"/>
            <ac:spMk id="2" creationId="{ABDB2BAF-5B22-9B1E-7B97-148E1138FEB6}"/>
          </ac:spMkLst>
        </pc:spChg>
        <pc:spChg chg="mod">
          <ac:chgData name="Jens Torstemo" userId="584b6c0a-4c4b-4456-9315-d7648d1b88b3" providerId="ADAL" clId="{5D1965AB-A577-4DDE-AC9A-5457638DA6FB}" dt="2026-02-12T08:06:33.388" v="1064" actId="1076"/>
          <ac:spMkLst>
            <pc:docMk/>
            <pc:sldMk cId="3899664587" sldId="325"/>
            <ac:spMk id="3" creationId="{A7DDAD20-7A77-56C5-F45A-EB7A9A40E011}"/>
          </ac:spMkLst>
        </pc:spChg>
      </pc:sldChg>
      <pc:sldChg chg="modSp mod ord">
        <pc:chgData name="Jens Torstemo" userId="584b6c0a-4c4b-4456-9315-d7648d1b88b3" providerId="ADAL" clId="{5D1965AB-A577-4DDE-AC9A-5457638DA6FB}" dt="2026-02-16T09:19:32.467" v="2066" actId="1076"/>
        <pc:sldMkLst>
          <pc:docMk/>
          <pc:sldMk cId="1981851003" sldId="326"/>
        </pc:sldMkLst>
        <pc:spChg chg="mod">
          <ac:chgData name="Jens Torstemo" userId="584b6c0a-4c4b-4456-9315-d7648d1b88b3" providerId="ADAL" clId="{5D1965AB-A577-4DDE-AC9A-5457638DA6FB}" dt="2026-02-16T09:19:32.467" v="2066" actId="1076"/>
          <ac:spMkLst>
            <pc:docMk/>
            <pc:sldMk cId="1981851003" sldId="326"/>
            <ac:spMk id="2" creationId="{ABDB2BAF-5B22-9B1E-7B97-148E1138FEB6}"/>
          </ac:spMkLst>
        </pc:spChg>
        <pc:spChg chg="mod">
          <ac:chgData name="Jens Torstemo" userId="584b6c0a-4c4b-4456-9315-d7648d1b88b3" providerId="ADAL" clId="{5D1965AB-A577-4DDE-AC9A-5457638DA6FB}" dt="2026-02-16T09:18:43.455" v="2056" actId="20577"/>
          <ac:spMkLst>
            <pc:docMk/>
            <pc:sldMk cId="1981851003" sldId="326"/>
            <ac:spMk id="3" creationId="{A7DDAD20-7A77-56C5-F45A-EB7A9A40E011}"/>
          </ac:spMkLst>
        </pc:spChg>
      </pc:sldChg>
      <pc:sldChg chg="addSp modSp mod ord">
        <pc:chgData name="Jens Torstemo" userId="584b6c0a-4c4b-4456-9315-d7648d1b88b3" providerId="ADAL" clId="{5D1965AB-A577-4DDE-AC9A-5457638DA6FB}" dt="2026-02-17T11:35:14.502" v="5329"/>
        <pc:sldMkLst>
          <pc:docMk/>
          <pc:sldMk cId="782359549" sldId="328"/>
        </pc:sldMkLst>
        <pc:spChg chg="mod">
          <ac:chgData name="Jens Torstemo" userId="584b6c0a-4c4b-4456-9315-d7648d1b88b3" providerId="ADAL" clId="{5D1965AB-A577-4DDE-AC9A-5457638DA6FB}" dt="2026-02-11T12:22:23.552" v="480" actId="1076"/>
          <ac:spMkLst>
            <pc:docMk/>
            <pc:sldMk cId="782359549" sldId="328"/>
            <ac:spMk id="2" creationId="{ABDB2BAF-5B22-9B1E-7B97-148E1138FEB6}"/>
          </ac:spMkLst>
        </pc:spChg>
        <pc:spChg chg="mod">
          <ac:chgData name="Jens Torstemo" userId="584b6c0a-4c4b-4456-9315-d7648d1b88b3" providerId="ADAL" clId="{5D1965AB-A577-4DDE-AC9A-5457638DA6FB}" dt="2026-02-11T12:29:26.176" v="709" actId="1076"/>
          <ac:spMkLst>
            <pc:docMk/>
            <pc:sldMk cId="782359549" sldId="328"/>
            <ac:spMk id="3" creationId="{A7DDAD20-7A77-56C5-F45A-EB7A9A40E011}"/>
          </ac:spMkLst>
        </pc:spChg>
        <pc:picChg chg="add mod">
          <ac:chgData name="Jens Torstemo" userId="584b6c0a-4c4b-4456-9315-d7648d1b88b3" providerId="ADAL" clId="{5D1965AB-A577-4DDE-AC9A-5457638DA6FB}" dt="2026-02-11T12:29:33.352" v="711" actId="14100"/>
          <ac:picMkLst>
            <pc:docMk/>
            <pc:sldMk cId="782359549" sldId="328"/>
            <ac:picMk id="5" creationId="{F9BD63EC-C2AA-2717-748D-F8C6FD937A68}"/>
          </ac:picMkLst>
        </pc:picChg>
      </pc:sldChg>
      <pc:sldChg chg="modSp mod">
        <pc:chgData name="Jens Torstemo" userId="584b6c0a-4c4b-4456-9315-d7648d1b88b3" providerId="ADAL" clId="{5D1965AB-A577-4DDE-AC9A-5457638DA6FB}" dt="2026-02-16T11:43:23.295" v="4103" actId="20577"/>
        <pc:sldMkLst>
          <pc:docMk/>
          <pc:sldMk cId="1292675020" sldId="329"/>
        </pc:sldMkLst>
        <pc:spChg chg="mod">
          <ac:chgData name="Jens Torstemo" userId="584b6c0a-4c4b-4456-9315-d7648d1b88b3" providerId="ADAL" clId="{5D1965AB-A577-4DDE-AC9A-5457638DA6FB}" dt="2026-02-16T11:43:14.571" v="4098" actId="1076"/>
          <ac:spMkLst>
            <pc:docMk/>
            <pc:sldMk cId="1292675020" sldId="329"/>
            <ac:spMk id="2" creationId="{1BAEC728-EA90-5114-87C1-8A89AD71AB59}"/>
          </ac:spMkLst>
        </pc:spChg>
        <pc:spChg chg="mod">
          <ac:chgData name="Jens Torstemo" userId="584b6c0a-4c4b-4456-9315-d7648d1b88b3" providerId="ADAL" clId="{5D1965AB-A577-4DDE-AC9A-5457638DA6FB}" dt="2026-02-16T11:43:23.295" v="4103" actId="20577"/>
          <ac:spMkLst>
            <pc:docMk/>
            <pc:sldMk cId="1292675020" sldId="329"/>
            <ac:spMk id="3" creationId="{5C885CB9-EF1C-2934-8777-6B50B3341497}"/>
          </ac:spMkLst>
        </pc:spChg>
      </pc:sldChg>
      <pc:sldChg chg="modSp mod ord">
        <pc:chgData name="Jens Torstemo" userId="584b6c0a-4c4b-4456-9315-d7648d1b88b3" providerId="ADAL" clId="{5D1965AB-A577-4DDE-AC9A-5457638DA6FB}" dt="2026-02-17T11:43:52.261" v="5483" actId="27636"/>
        <pc:sldMkLst>
          <pc:docMk/>
          <pc:sldMk cId="3048625347" sldId="335"/>
        </pc:sldMkLst>
        <pc:spChg chg="mod">
          <ac:chgData name="Jens Torstemo" userId="584b6c0a-4c4b-4456-9315-d7648d1b88b3" providerId="ADAL" clId="{5D1965AB-A577-4DDE-AC9A-5457638DA6FB}" dt="2026-02-16T09:16:43.059" v="2008" actId="1076"/>
          <ac:spMkLst>
            <pc:docMk/>
            <pc:sldMk cId="3048625347" sldId="335"/>
            <ac:spMk id="2" creationId="{ABDB2BAF-5B22-9B1E-7B97-148E1138FEB6}"/>
          </ac:spMkLst>
        </pc:spChg>
        <pc:spChg chg="mod">
          <ac:chgData name="Jens Torstemo" userId="584b6c0a-4c4b-4456-9315-d7648d1b88b3" providerId="ADAL" clId="{5D1965AB-A577-4DDE-AC9A-5457638DA6FB}" dt="2026-02-17T11:43:52.261" v="5483" actId="27636"/>
          <ac:spMkLst>
            <pc:docMk/>
            <pc:sldMk cId="3048625347" sldId="335"/>
            <ac:spMk id="3" creationId="{A7DDAD20-7A77-56C5-F45A-EB7A9A40E011}"/>
          </ac:spMkLst>
        </pc:spChg>
      </pc:sldChg>
      <pc:sldChg chg="modSp mod ord">
        <pc:chgData name="Jens Torstemo" userId="584b6c0a-4c4b-4456-9315-d7648d1b88b3" providerId="ADAL" clId="{5D1965AB-A577-4DDE-AC9A-5457638DA6FB}" dt="2026-02-17T11:42:51.504" v="5468" actId="5793"/>
        <pc:sldMkLst>
          <pc:docMk/>
          <pc:sldMk cId="2687511174" sldId="340"/>
        </pc:sldMkLst>
        <pc:spChg chg="mod">
          <ac:chgData name="Jens Torstemo" userId="584b6c0a-4c4b-4456-9315-d7648d1b88b3" providerId="ADAL" clId="{5D1965AB-A577-4DDE-AC9A-5457638DA6FB}" dt="2026-02-17T11:42:51.504" v="5468" actId="5793"/>
          <ac:spMkLst>
            <pc:docMk/>
            <pc:sldMk cId="2687511174" sldId="340"/>
            <ac:spMk id="3" creationId="{A7DDAD20-7A77-56C5-F45A-EB7A9A40E011}"/>
          </ac:spMkLst>
        </pc:spChg>
      </pc:sldChg>
      <pc:sldChg chg="del">
        <pc:chgData name="Jens Torstemo" userId="584b6c0a-4c4b-4456-9315-d7648d1b88b3" providerId="ADAL" clId="{5D1965AB-A577-4DDE-AC9A-5457638DA6FB}" dt="2026-02-10T14:34:47.266" v="140" actId="2696"/>
        <pc:sldMkLst>
          <pc:docMk/>
          <pc:sldMk cId="2730893061" sldId="341"/>
        </pc:sldMkLst>
      </pc:sldChg>
      <pc:sldChg chg="ord">
        <pc:chgData name="Jens Torstemo" userId="584b6c0a-4c4b-4456-9315-d7648d1b88b3" providerId="ADAL" clId="{5D1965AB-A577-4DDE-AC9A-5457638DA6FB}" dt="2026-02-17T11:35:23.337" v="5331"/>
        <pc:sldMkLst>
          <pc:docMk/>
          <pc:sldMk cId="193611678" sldId="344"/>
        </pc:sldMkLst>
      </pc:sldChg>
      <pc:sldChg chg="del">
        <pc:chgData name="Jens Torstemo" userId="584b6c0a-4c4b-4456-9315-d7648d1b88b3" providerId="ADAL" clId="{5D1965AB-A577-4DDE-AC9A-5457638DA6FB}" dt="2026-02-09T13:36:14.574" v="0" actId="2696"/>
        <pc:sldMkLst>
          <pc:docMk/>
          <pc:sldMk cId="852563518" sldId="345"/>
        </pc:sldMkLst>
      </pc:sldChg>
      <pc:sldChg chg="del">
        <pc:chgData name="Jens Torstemo" userId="584b6c0a-4c4b-4456-9315-d7648d1b88b3" providerId="ADAL" clId="{5D1965AB-A577-4DDE-AC9A-5457638DA6FB}" dt="2026-02-09T13:41:02.073" v="35" actId="2696"/>
        <pc:sldMkLst>
          <pc:docMk/>
          <pc:sldMk cId="4291699098" sldId="346"/>
        </pc:sldMkLst>
      </pc:sldChg>
      <pc:sldChg chg="del">
        <pc:chgData name="Jens Torstemo" userId="584b6c0a-4c4b-4456-9315-d7648d1b88b3" providerId="ADAL" clId="{5D1965AB-A577-4DDE-AC9A-5457638DA6FB}" dt="2026-02-09T13:40:53.640" v="34" actId="2696"/>
        <pc:sldMkLst>
          <pc:docMk/>
          <pc:sldMk cId="2653227790" sldId="348"/>
        </pc:sldMkLst>
      </pc:sldChg>
      <pc:sldChg chg="addSp delSp modSp mod">
        <pc:chgData name="Jens Torstemo" userId="584b6c0a-4c4b-4456-9315-d7648d1b88b3" providerId="ADAL" clId="{5D1965AB-A577-4DDE-AC9A-5457638DA6FB}" dt="2026-02-17T11:39:01.191" v="5408" actId="207"/>
        <pc:sldMkLst>
          <pc:docMk/>
          <pc:sldMk cId="3103134614" sldId="349"/>
        </pc:sldMkLst>
        <pc:spChg chg="mod">
          <ac:chgData name="Jens Torstemo" userId="584b6c0a-4c4b-4456-9315-d7648d1b88b3" providerId="ADAL" clId="{5D1965AB-A577-4DDE-AC9A-5457638DA6FB}" dt="2026-02-13T11:40:36.287" v="1748" actId="20577"/>
          <ac:spMkLst>
            <pc:docMk/>
            <pc:sldMk cId="3103134614" sldId="349"/>
            <ac:spMk id="2" creationId="{CF8E30A9-1092-FB6C-98BB-D2D43E164DAC}"/>
          </ac:spMkLst>
        </pc:spChg>
        <pc:spChg chg="mod">
          <ac:chgData name="Jens Torstemo" userId="584b6c0a-4c4b-4456-9315-d7648d1b88b3" providerId="ADAL" clId="{5D1965AB-A577-4DDE-AC9A-5457638DA6FB}" dt="2026-02-17T11:39:01.191" v="5408" actId="207"/>
          <ac:spMkLst>
            <pc:docMk/>
            <pc:sldMk cId="3103134614" sldId="349"/>
            <ac:spMk id="6" creationId="{37C80173-C454-6624-9D36-6D679D0FE609}"/>
          </ac:spMkLst>
        </pc:spChg>
      </pc:sldChg>
      <pc:sldChg chg="modSp mod">
        <pc:chgData name="Jens Torstemo" userId="584b6c0a-4c4b-4456-9315-d7648d1b88b3" providerId="ADAL" clId="{5D1965AB-A577-4DDE-AC9A-5457638DA6FB}" dt="2026-02-16T12:03:05.463" v="4523" actId="113"/>
        <pc:sldMkLst>
          <pc:docMk/>
          <pc:sldMk cId="244977365" sldId="350"/>
        </pc:sldMkLst>
        <pc:spChg chg="mod">
          <ac:chgData name="Jens Torstemo" userId="584b6c0a-4c4b-4456-9315-d7648d1b88b3" providerId="ADAL" clId="{5D1965AB-A577-4DDE-AC9A-5457638DA6FB}" dt="2026-02-16T12:03:05.463" v="4523" actId="113"/>
          <ac:spMkLst>
            <pc:docMk/>
            <pc:sldMk cId="244977365" sldId="350"/>
            <ac:spMk id="3" creationId="{2BCAAEC3-8666-59D0-9243-37101E939D98}"/>
          </ac:spMkLst>
        </pc:spChg>
      </pc:sldChg>
      <pc:sldChg chg="del">
        <pc:chgData name="Jens Torstemo" userId="584b6c0a-4c4b-4456-9315-d7648d1b88b3" providerId="ADAL" clId="{5D1965AB-A577-4DDE-AC9A-5457638DA6FB}" dt="2026-02-12T14:06:51.569" v="1236" actId="2696"/>
        <pc:sldMkLst>
          <pc:docMk/>
          <pc:sldMk cId="2578864442" sldId="352"/>
        </pc:sldMkLst>
      </pc:sldChg>
      <pc:sldChg chg="modSp mod">
        <pc:chgData name="Jens Torstemo" userId="584b6c0a-4c4b-4456-9315-d7648d1b88b3" providerId="ADAL" clId="{5D1965AB-A577-4DDE-AC9A-5457638DA6FB}" dt="2026-02-17T11:37:48.183" v="5398" actId="20577"/>
        <pc:sldMkLst>
          <pc:docMk/>
          <pc:sldMk cId="2036056187" sldId="353"/>
        </pc:sldMkLst>
        <pc:spChg chg="mod">
          <ac:chgData name="Jens Torstemo" userId="584b6c0a-4c4b-4456-9315-d7648d1b88b3" providerId="ADAL" clId="{5D1965AB-A577-4DDE-AC9A-5457638DA6FB}" dt="2026-02-12T14:00:51.695" v="1235" actId="27636"/>
          <ac:spMkLst>
            <pc:docMk/>
            <pc:sldMk cId="2036056187" sldId="353"/>
            <ac:spMk id="2" creationId="{9F07D21D-8242-3AEB-4200-FC9143E4BC1B}"/>
          </ac:spMkLst>
        </pc:spChg>
        <pc:spChg chg="mod">
          <ac:chgData name="Jens Torstemo" userId="584b6c0a-4c4b-4456-9315-d7648d1b88b3" providerId="ADAL" clId="{5D1965AB-A577-4DDE-AC9A-5457638DA6FB}" dt="2026-02-17T11:37:48.183" v="5398" actId="20577"/>
          <ac:spMkLst>
            <pc:docMk/>
            <pc:sldMk cId="2036056187" sldId="353"/>
            <ac:spMk id="3" creationId="{3E77353B-2A58-BD48-A001-47CDDF638616}"/>
          </ac:spMkLst>
        </pc:spChg>
      </pc:sldChg>
      <pc:sldChg chg="del">
        <pc:chgData name="Jens Torstemo" userId="584b6c0a-4c4b-4456-9315-d7648d1b88b3" providerId="ADAL" clId="{5D1965AB-A577-4DDE-AC9A-5457638DA6FB}" dt="2026-02-10T14:27:53.006" v="80" actId="2696"/>
        <pc:sldMkLst>
          <pc:docMk/>
          <pc:sldMk cId="3238919614" sldId="354"/>
        </pc:sldMkLst>
      </pc:sldChg>
      <pc:sldChg chg="del">
        <pc:chgData name="Jens Torstemo" userId="584b6c0a-4c4b-4456-9315-d7648d1b88b3" providerId="ADAL" clId="{5D1965AB-A577-4DDE-AC9A-5457638DA6FB}" dt="2026-02-09T13:41:32.070" v="38" actId="2696"/>
        <pc:sldMkLst>
          <pc:docMk/>
          <pc:sldMk cId="3439516036" sldId="355"/>
        </pc:sldMkLst>
      </pc:sldChg>
      <pc:sldChg chg="del">
        <pc:chgData name="Jens Torstemo" userId="584b6c0a-4c4b-4456-9315-d7648d1b88b3" providerId="ADAL" clId="{5D1965AB-A577-4DDE-AC9A-5457638DA6FB}" dt="2026-02-09T13:41:18.824" v="37" actId="2696"/>
        <pc:sldMkLst>
          <pc:docMk/>
          <pc:sldMk cId="3753531870" sldId="356"/>
        </pc:sldMkLst>
      </pc:sldChg>
      <pc:sldChg chg="del">
        <pc:chgData name="Jens Torstemo" userId="584b6c0a-4c4b-4456-9315-d7648d1b88b3" providerId="ADAL" clId="{5D1965AB-A577-4DDE-AC9A-5457638DA6FB}" dt="2026-02-09T13:41:15.645" v="36" actId="2696"/>
        <pc:sldMkLst>
          <pc:docMk/>
          <pc:sldMk cId="704664359" sldId="357"/>
        </pc:sldMkLst>
      </pc:sldChg>
      <pc:sldChg chg="del">
        <pc:chgData name="Jens Torstemo" userId="584b6c0a-4c4b-4456-9315-d7648d1b88b3" providerId="ADAL" clId="{5D1965AB-A577-4DDE-AC9A-5457638DA6FB}" dt="2026-02-10T14:32:16.039" v="105" actId="2696"/>
        <pc:sldMkLst>
          <pc:docMk/>
          <pc:sldMk cId="1977944827" sldId="358"/>
        </pc:sldMkLst>
      </pc:sldChg>
      <pc:sldChg chg="del">
        <pc:chgData name="Jens Torstemo" userId="584b6c0a-4c4b-4456-9315-d7648d1b88b3" providerId="ADAL" clId="{5D1965AB-A577-4DDE-AC9A-5457638DA6FB}" dt="2026-02-09T13:39:38.995" v="33" actId="2696"/>
        <pc:sldMkLst>
          <pc:docMk/>
          <pc:sldMk cId="3506164124" sldId="359"/>
        </pc:sldMkLst>
      </pc:sldChg>
      <pc:sldChg chg="del">
        <pc:chgData name="Jens Torstemo" userId="584b6c0a-4c4b-4456-9315-d7648d1b88b3" providerId="ADAL" clId="{5D1965AB-A577-4DDE-AC9A-5457638DA6FB}" dt="2026-02-09T13:39:34.219" v="32" actId="2696"/>
        <pc:sldMkLst>
          <pc:docMk/>
          <pc:sldMk cId="1104330532" sldId="360"/>
        </pc:sldMkLst>
      </pc:sldChg>
      <pc:sldChg chg="del">
        <pc:chgData name="Jens Torstemo" userId="584b6c0a-4c4b-4456-9315-d7648d1b88b3" providerId="ADAL" clId="{5D1965AB-A577-4DDE-AC9A-5457638DA6FB}" dt="2026-02-09T13:39:31.264" v="31" actId="2696"/>
        <pc:sldMkLst>
          <pc:docMk/>
          <pc:sldMk cId="1637003376" sldId="361"/>
        </pc:sldMkLst>
      </pc:sldChg>
      <pc:sldChg chg="del">
        <pc:chgData name="Jens Torstemo" userId="584b6c0a-4c4b-4456-9315-d7648d1b88b3" providerId="ADAL" clId="{5D1965AB-A577-4DDE-AC9A-5457638DA6FB}" dt="2026-02-10T14:28:08.768" v="81" actId="2696"/>
        <pc:sldMkLst>
          <pc:docMk/>
          <pc:sldMk cId="3720267900" sldId="362"/>
        </pc:sldMkLst>
      </pc:sldChg>
      <pc:sldChg chg="del">
        <pc:chgData name="Jens Torstemo" userId="584b6c0a-4c4b-4456-9315-d7648d1b88b3" providerId="ADAL" clId="{5D1965AB-A577-4DDE-AC9A-5457638DA6FB}" dt="2026-02-10T14:28:45.810" v="82" actId="2696"/>
        <pc:sldMkLst>
          <pc:docMk/>
          <pc:sldMk cId="2027913077" sldId="363"/>
        </pc:sldMkLst>
      </pc:sldChg>
      <pc:sldChg chg="addSp modSp del mod ord">
        <pc:chgData name="Jens Torstemo" userId="584b6c0a-4c4b-4456-9315-d7648d1b88b3" providerId="ADAL" clId="{5D1965AB-A577-4DDE-AC9A-5457638DA6FB}" dt="2026-02-13T13:38:27.695" v="1808" actId="2696"/>
        <pc:sldMkLst>
          <pc:docMk/>
          <pc:sldMk cId="596660008" sldId="364"/>
        </pc:sldMkLst>
      </pc:sldChg>
      <pc:sldChg chg="addSp delSp modSp add mod">
        <pc:chgData name="Jens Torstemo" userId="584b6c0a-4c4b-4456-9315-d7648d1b88b3" providerId="ADAL" clId="{5D1965AB-A577-4DDE-AC9A-5457638DA6FB}" dt="2026-02-12T07:52:05.937" v="972" actId="20577"/>
        <pc:sldMkLst>
          <pc:docMk/>
          <pc:sldMk cId="2064044173" sldId="365"/>
        </pc:sldMkLst>
        <pc:spChg chg="mod">
          <ac:chgData name="Jens Torstemo" userId="584b6c0a-4c4b-4456-9315-d7648d1b88b3" providerId="ADAL" clId="{5D1965AB-A577-4DDE-AC9A-5457638DA6FB}" dt="2026-02-11T12:14:02.399" v="401" actId="122"/>
          <ac:spMkLst>
            <pc:docMk/>
            <pc:sldMk cId="2064044173" sldId="365"/>
            <ac:spMk id="2" creationId="{3C74855C-2411-A37C-23AD-88F75B98DF2A}"/>
          </ac:spMkLst>
        </pc:spChg>
        <pc:spChg chg="add mod">
          <ac:chgData name="Jens Torstemo" userId="584b6c0a-4c4b-4456-9315-d7648d1b88b3" providerId="ADAL" clId="{5D1965AB-A577-4DDE-AC9A-5457638DA6FB}" dt="2026-02-12T07:52:05.937" v="972" actId="20577"/>
          <ac:spMkLst>
            <pc:docMk/>
            <pc:sldMk cId="2064044173" sldId="365"/>
            <ac:spMk id="5" creationId="{163F9522-DCEB-7930-9BED-BE861BFB38B3}"/>
          </ac:spMkLst>
        </pc:spChg>
      </pc:sldChg>
      <pc:sldChg chg="addSp delSp modSp add mod ord">
        <pc:chgData name="Jens Torstemo" userId="584b6c0a-4c4b-4456-9315-d7648d1b88b3" providerId="ADAL" clId="{5D1965AB-A577-4DDE-AC9A-5457638DA6FB}" dt="2026-02-16T12:24:26.731" v="4656" actId="1076"/>
        <pc:sldMkLst>
          <pc:docMk/>
          <pc:sldMk cId="3739063728" sldId="366"/>
        </pc:sldMkLst>
        <pc:spChg chg="add mod">
          <ac:chgData name="Jens Torstemo" userId="584b6c0a-4c4b-4456-9315-d7648d1b88b3" providerId="ADAL" clId="{5D1965AB-A577-4DDE-AC9A-5457638DA6FB}" dt="2026-02-16T12:24:21.872" v="4654"/>
          <ac:spMkLst>
            <pc:docMk/>
            <pc:sldMk cId="3739063728" sldId="366"/>
            <ac:spMk id="6" creationId="{B04B93FD-0B4D-752A-9A0C-48DB834565BE}"/>
          </ac:spMkLst>
        </pc:spChg>
        <pc:picChg chg="add del mod">
          <ac:chgData name="Jens Torstemo" userId="584b6c0a-4c4b-4456-9315-d7648d1b88b3" providerId="ADAL" clId="{5D1965AB-A577-4DDE-AC9A-5457638DA6FB}" dt="2026-02-16T08:57:12.275" v="1987" actId="21"/>
          <ac:picMkLst>
            <pc:docMk/>
            <pc:sldMk cId="3739063728" sldId="366"/>
            <ac:picMk id="3" creationId="{D153DF95-E90D-92D0-ED34-5887D235C731}"/>
          </ac:picMkLst>
        </pc:picChg>
        <pc:picChg chg="add mod">
          <ac:chgData name="Jens Torstemo" userId="584b6c0a-4c4b-4456-9315-d7648d1b88b3" providerId="ADAL" clId="{5D1965AB-A577-4DDE-AC9A-5457638DA6FB}" dt="2026-02-16T12:24:26.731" v="4656" actId="1076"/>
          <ac:picMkLst>
            <pc:docMk/>
            <pc:sldMk cId="3739063728" sldId="366"/>
            <ac:picMk id="5" creationId="{DCCEE31A-8482-1BF8-D9B3-83DB50BFBB70}"/>
          </ac:picMkLst>
        </pc:picChg>
      </pc:sldChg>
      <pc:sldChg chg="addSp modSp add mod ord">
        <pc:chgData name="Jens Torstemo" userId="584b6c0a-4c4b-4456-9315-d7648d1b88b3" providerId="ADAL" clId="{5D1965AB-A577-4DDE-AC9A-5457638DA6FB}" dt="2026-02-17T11:58:03.119" v="5767" actId="14100"/>
        <pc:sldMkLst>
          <pc:docMk/>
          <pc:sldMk cId="1306548920" sldId="367"/>
        </pc:sldMkLst>
        <pc:spChg chg="add mod">
          <ac:chgData name="Jens Torstemo" userId="584b6c0a-4c4b-4456-9315-d7648d1b88b3" providerId="ADAL" clId="{5D1965AB-A577-4DDE-AC9A-5457638DA6FB}" dt="2026-02-17T11:57:32.272" v="5764" actId="692"/>
          <ac:spMkLst>
            <pc:docMk/>
            <pc:sldMk cId="1306548920" sldId="367"/>
            <ac:spMk id="2" creationId="{F6B00430-33C3-008B-4260-C63B273A1E0A}"/>
          </ac:spMkLst>
        </pc:spChg>
        <pc:spChg chg="add mod">
          <ac:chgData name="Jens Torstemo" userId="584b6c0a-4c4b-4456-9315-d7648d1b88b3" providerId="ADAL" clId="{5D1965AB-A577-4DDE-AC9A-5457638DA6FB}" dt="2026-02-16T12:24:12.521" v="4653" actId="20577"/>
          <ac:spMkLst>
            <pc:docMk/>
            <pc:sldMk cId="1306548920" sldId="367"/>
            <ac:spMk id="4" creationId="{CEEB8787-76D5-DEED-AFE8-AB8D4ED43103}"/>
          </ac:spMkLst>
        </pc:spChg>
        <pc:spChg chg="add mod">
          <ac:chgData name="Jens Torstemo" userId="584b6c0a-4c4b-4456-9315-d7648d1b88b3" providerId="ADAL" clId="{5D1965AB-A577-4DDE-AC9A-5457638DA6FB}" dt="2026-02-17T11:58:03.119" v="5767" actId="14100"/>
          <ac:spMkLst>
            <pc:docMk/>
            <pc:sldMk cId="1306548920" sldId="367"/>
            <ac:spMk id="5" creationId="{803589A5-8E08-584B-DC6D-8E103867155F}"/>
          </ac:spMkLst>
        </pc:spChg>
        <pc:picChg chg="add mod">
          <ac:chgData name="Jens Torstemo" userId="584b6c0a-4c4b-4456-9315-d7648d1b88b3" providerId="ADAL" clId="{5D1965AB-A577-4DDE-AC9A-5457638DA6FB}" dt="2026-02-16T08:57:20.865" v="1989" actId="1076"/>
          <ac:picMkLst>
            <pc:docMk/>
            <pc:sldMk cId="1306548920" sldId="367"/>
            <ac:picMk id="3" creationId="{B9D52A4D-3402-D196-8F42-DED1012A7BA4}"/>
          </ac:picMkLst>
        </pc:picChg>
      </pc:sldChg>
      <pc:sldChg chg="addSp delSp modSp add mod ord">
        <pc:chgData name="Jens Torstemo" userId="584b6c0a-4c4b-4456-9315-d7648d1b88b3" providerId="ADAL" clId="{5D1965AB-A577-4DDE-AC9A-5457638DA6FB}" dt="2026-02-16T18:32:52.141" v="5197" actId="20577"/>
        <pc:sldMkLst>
          <pc:docMk/>
          <pc:sldMk cId="3757194064" sldId="368"/>
        </pc:sldMkLst>
        <pc:spChg chg="add mod">
          <ac:chgData name="Jens Torstemo" userId="584b6c0a-4c4b-4456-9315-d7648d1b88b3" providerId="ADAL" clId="{5D1965AB-A577-4DDE-AC9A-5457638DA6FB}" dt="2026-02-11T14:27:20.691" v="970" actId="20577"/>
          <ac:spMkLst>
            <pc:docMk/>
            <pc:sldMk cId="3757194064" sldId="368"/>
            <ac:spMk id="2" creationId="{E2F2769C-C2BB-78C2-C58E-EBE686422AE3}"/>
          </ac:spMkLst>
        </pc:spChg>
        <pc:spChg chg="add mod">
          <ac:chgData name="Jens Torstemo" userId="584b6c0a-4c4b-4456-9315-d7648d1b88b3" providerId="ADAL" clId="{5D1965AB-A577-4DDE-AC9A-5457638DA6FB}" dt="2026-02-16T18:32:52.141" v="5197" actId="20577"/>
          <ac:spMkLst>
            <pc:docMk/>
            <pc:sldMk cId="3757194064" sldId="368"/>
            <ac:spMk id="4" creationId="{BE841D81-0899-5DFA-658D-6C08DF4EBA51}"/>
          </ac:spMkLst>
        </pc:spChg>
        <pc:picChg chg="add del mod">
          <ac:chgData name="Jens Torstemo" userId="584b6c0a-4c4b-4456-9315-d7648d1b88b3" providerId="ADAL" clId="{5D1965AB-A577-4DDE-AC9A-5457638DA6FB}" dt="2026-02-16T10:39:49.023" v="3257" actId="21"/>
          <ac:picMkLst>
            <pc:docMk/>
            <pc:sldMk cId="3757194064" sldId="368"/>
            <ac:picMk id="3" creationId="{1F2161AE-75BB-F712-E0BB-BE0C7E8445E3}"/>
          </ac:picMkLst>
        </pc:picChg>
      </pc:sldChg>
      <pc:sldChg chg="modSp add mod ord">
        <pc:chgData name="Jens Torstemo" userId="584b6c0a-4c4b-4456-9315-d7648d1b88b3" providerId="ADAL" clId="{5D1965AB-A577-4DDE-AC9A-5457638DA6FB}" dt="2026-02-12T08:48:25.422" v="1182" actId="20577"/>
        <pc:sldMkLst>
          <pc:docMk/>
          <pc:sldMk cId="3126946934" sldId="369"/>
        </pc:sldMkLst>
        <pc:spChg chg="mod">
          <ac:chgData name="Jens Torstemo" userId="584b6c0a-4c4b-4456-9315-d7648d1b88b3" providerId="ADAL" clId="{5D1965AB-A577-4DDE-AC9A-5457638DA6FB}" dt="2026-02-12T08:47:42.726" v="1165" actId="14100"/>
          <ac:spMkLst>
            <pc:docMk/>
            <pc:sldMk cId="3126946934" sldId="369"/>
            <ac:spMk id="2" creationId="{9EDA5729-6BD1-85EE-C708-BB8200E046B9}"/>
          </ac:spMkLst>
        </pc:spChg>
        <pc:spChg chg="mod">
          <ac:chgData name="Jens Torstemo" userId="584b6c0a-4c4b-4456-9315-d7648d1b88b3" providerId="ADAL" clId="{5D1965AB-A577-4DDE-AC9A-5457638DA6FB}" dt="2026-02-12T08:48:25.422" v="1182" actId="20577"/>
          <ac:spMkLst>
            <pc:docMk/>
            <pc:sldMk cId="3126946934" sldId="369"/>
            <ac:spMk id="3" creationId="{BCBE5F27-AFB2-F1F6-4BCC-F7FF1C1A5D2B}"/>
          </ac:spMkLst>
        </pc:spChg>
      </pc:sldChg>
      <pc:sldChg chg="addSp delSp modSp add mod modClrScheme chgLayout">
        <pc:chgData name="Jens Torstemo" userId="584b6c0a-4c4b-4456-9315-d7648d1b88b3" providerId="ADAL" clId="{5D1965AB-A577-4DDE-AC9A-5457638DA6FB}" dt="2026-02-13T13:56:18.127" v="1835" actId="14100"/>
        <pc:sldMkLst>
          <pc:docMk/>
          <pc:sldMk cId="4048675190" sldId="370"/>
        </pc:sldMkLst>
        <pc:spChg chg="mod">
          <ac:chgData name="Jens Torstemo" userId="584b6c0a-4c4b-4456-9315-d7648d1b88b3" providerId="ADAL" clId="{5D1965AB-A577-4DDE-AC9A-5457638DA6FB}" dt="2026-02-13T13:50:45.368" v="1825" actId="26606"/>
          <ac:spMkLst>
            <pc:docMk/>
            <pc:sldMk cId="4048675190" sldId="370"/>
            <ac:spMk id="2" creationId="{9857002D-97B9-526D-3166-02EB58A4AC41}"/>
          </ac:spMkLst>
        </pc:spChg>
        <pc:picChg chg="add mod">
          <ac:chgData name="Jens Torstemo" userId="584b6c0a-4c4b-4456-9315-d7648d1b88b3" providerId="ADAL" clId="{5D1965AB-A577-4DDE-AC9A-5457638DA6FB}" dt="2026-02-13T13:56:18.127" v="1835" actId="14100"/>
          <ac:picMkLst>
            <pc:docMk/>
            <pc:sldMk cId="4048675190" sldId="370"/>
            <ac:picMk id="7" creationId="{23F518C2-EA51-D646-85AF-07BAA79E3B08}"/>
          </ac:picMkLst>
        </pc:picChg>
      </pc:sldChg>
      <pc:sldChg chg="new del">
        <pc:chgData name="Jens Torstemo" userId="584b6c0a-4c4b-4456-9315-d7648d1b88b3" providerId="ADAL" clId="{5D1965AB-A577-4DDE-AC9A-5457638DA6FB}" dt="2026-02-12T12:20:40.699" v="1203" actId="2696"/>
        <pc:sldMkLst>
          <pc:docMk/>
          <pc:sldMk cId="3161402970" sldId="371"/>
        </pc:sldMkLst>
      </pc:sldChg>
      <pc:sldChg chg="addSp delSp modSp add mod">
        <pc:chgData name="Jens Torstemo" userId="584b6c0a-4c4b-4456-9315-d7648d1b88b3" providerId="ADAL" clId="{5D1965AB-A577-4DDE-AC9A-5457638DA6FB}" dt="2026-02-13T11:49:28.209" v="1803" actId="14100"/>
        <pc:sldMkLst>
          <pc:docMk/>
          <pc:sldMk cId="3310834444" sldId="371"/>
        </pc:sldMkLst>
        <pc:spChg chg="mod">
          <ac:chgData name="Jens Torstemo" userId="584b6c0a-4c4b-4456-9315-d7648d1b88b3" providerId="ADAL" clId="{5D1965AB-A577-4DDE-AC9A-5457638DA6FB}" dt="2026-02-13T11:38:29.466" v="1737" actId="20577"/>
          <ac:spMkLst>
            <pc:docMk/>
            <pc:sldMk cId="3310834444" sldId="371"/>
            <ac:spMk id="2" creationId="{D50A46BB-2515-C045-929B-ED3C665101C4}"/>
          </ac:spMkLst>
        </pc:spChg>
        <pc:picChg chg="add mod">
          <ac:chgData name="Jens Torstemo" userId="584b6c0a-4c4b-4456-9315-d7648d1b88b3" providerId="ADAL" clId="{5D1965AB-A577-4DDE-AC9A-5457638DA6FB}" dt="2026-02-13T11:49:28.209" v="1803" actId="14100"/>
          <ac:picMkLst>
            <pc:docMk/>
            <pc:sldMk cId="3310834444" sldId="371"/>
            <ac:picMk id="9" creationId="{DB997D03-300F-412B-7312-4C85ED5AF4EA}"/>
          </ac:picMkLst>
        </pc:picChg>
      </pc:sldChg>
      <pc:sldChg chg="addSp delSp modSp add mod">
        <pc:chgData name="Jens Torstemo" userId="584b6c0a-4c4b-4456-9315-d7648d1b88b3" providerId="ADAL" clId="{5D1965AB-A577-4DDE-AC9A-5457638DA6FB}" dt="2026-02-13T14:18:45.173" v="1906" actId="14100"/>
        <pc:sldMkLst>
          <pc:docMk/>
          <pc:sldMk cId="219584306" sldId="372"/>
        </pc:sldMkLst>
        <pc:picChg chg="add mod">
          <ac:chgData name="Jens Torstemo" userId="584b6c0a-4c4b-4456-9315-d7648d1b88b3" providerId="ADAL" clId="{5D1965AB-A577-4DDE-AC9A-5457638DA6FB}" dt="2026-02-13T14:18:45.173" v="1906" actId="14100"/>
          <ac:picMkLst>
            <pc:docMk/>
            <pc:sldMk cId="219584306" sldId="372"/>
            <ac:picMk id="12" creationId="{A8350453-2552-64F4-53E8-3E34F787AC36}"/>
          </ac:picMkLst>
        </pc:picChg>
      </pc:sldChg>
      <pc:sldChg chg="new del">
        <pc:chgData name="Jens Torstemo" userId="584b6c0a-4c4b-4456-9315-d7648d1b88b3" providerId="ADAL" clId="{5D1965AB-A577-4DDE-AC9A-5457638DA6FB}" dt="2026-02-13T13:42:42.839" v="1820" actId="2696"/>
        <pc:sldMkLst>
          <pc:docMk/>
          <pc:sldMk cId="2953739537" sldId="372"/>
        </pc:sldMkLst>
      </pc:sldChg>
      <pc:sldChg chg="addSp delSp modSp add mod">
        <pc:chgData name="Jens Torstemo" userId="584b6c0a-4c4b-4456-9315-d7648d1b88b3" providerId="ADAL" clId="{5D1965AB-A577-4DDE-AC9A-5457638DA6FB}" dt="2026-02-13T14:21:45.469" v="1911" actId="1076"/>
        <pc:sldMkLst>
          <pc:docMk/>
          <pc:sldMk cId="1934242288" sldId="373"/>
        </pc:sldMkLst>
        <pc:picChg chg="add mod">
          <ac:chgData name="Jens Torstemo" userId="584b6c0a-4c4b-4456-9315-d7648d1b88b3" providerId="ADAL" clId="{5D1965AB-A577-4DDE-AC9A-5457638DA6FB}" dt="2026-02-13T14:21:45.469" v="1911" actId="1076"/>
          <ac:picMkLst>
            <pc:docMk/>
            <pc:sldMk cId="1934242288" sldId="373"/>
            <ac:picMk id="5" creationId="{E39145D0-5DD9-51DE-A149-4C332180617F}"/>
          </ac:picMkLst>
        </pc:picChg>
      </pc:sldChg>
      <pc:sldChg chg="delSp modSp add mod">
        <pc:chgData name="Jens Torstemo" userId="584b6c0a-4c4b-4456-9315-d7648d1b88b3" providerId="ADAL" clId="{5D1965AB-A577-4DDE-AC9A-5457638DA6FB}" dt="2026-02-17T11:41:56.547" v="5446" actId="20577"/>
        <pc:sldMkLst>
          <pc:docMk/>
          <pc:sldMk cId="901899450" sldId="374"/>
        </pc:sldMkLst>
        <pc:spChg chg="mod">
          <ac:chgData name="Jens Torstemo" userId="584b6c0a-4c4b-4456-9315-d7648d1b88b3" providerId="ADAL" clId="{5D1965AB-A577-4DDE-AC9A-5457638DA6FB}" dt="2026-02-13T14:55:32.854" v="1919"/>
          <ac:spMkLst>
            <pc:docMk/>
            <pc:sldMk cId="901899450" sldId="374"/>
            <ac:spMk id="2" creationId="{D2C0E3C2-47BF-2873-1F7F-95E4DE964366}"/>
          </ac:spMkLst>
        </pc:spChg>
        <pc:spChg chg="mod">
          <ac:chgData name="Jens Torstemo" userId="584b6c0a-4c4b-4456-9315-d7648d1b88b3" providerId="ADAL" clId="{5D1965AB-A577-4DDE-AC9A-5457638DA6FB}" dt="2026-02-17T11:41:56.547" v="5446" actId="20577"/>
          <ac:spMkLst>
            <pc:docMk/>
            <pc:sldMk cId="901899450" sldId="374"/>
            <ac:spMk id="6" creationId="{7405CF59-B099-05EA-0886-1A354218AB35}"/>
          </ac:spMkLst>
        </pc:spChg>
      </pc:sldChg>
      <pc:sldChg chg="new del">
        <pc:chgData name="Jens Torstemo" userId="584b6c0a-4c4b-4456-9315-d7648d1b88b3" providerId="ADAL" clId="{5D1965AB-A577-4DDE-AC9A-5457638DA6FB}" dt="2026-02-13T14:45:51.504" v="1917" actId="2696"/>
        <pc:sldMkLst>
          <pc:docMk/>
          <pc:sldMk cId="2059266762" sldId="374"/>
        </pc:sldMkLst>
      </pc:sldChg>
      <pc:sldChg chg="add del">
        <pc:chgData name="Jens Torstemo" userId="584b6c0a-4c4b-4456-9315-d7648d1b88b3" providerId="ADAL" clId="{5D1965AB-A577-4DDE-AC9A-5457638DA6FB}" dt="2026-02-16T18:45:19.877" v="5216" actId="2696"/>
        <pc:sldMkLst>
          <pc:docMk/>
          <pc:sldMk cId="2237254383" sldId="375"/>
        </pc:sldMkLst>
      </pc:sldChg>
      <pc:sldChg chg="addSp modSp add mod ord">
        <pc:chgData name="Jens Torstemo" userId="584b6c0a-4c4b-4456-9315-d7648d1b88b3" providerId="ADAL" clId="{5D1965AB-A577-4DDE-AC9A-5457638DA6FB}" dt="2026-02-16T12:23:41.347" v="4615" actId="20577"/>
        <pc:sldMkLst>
          <pc:docMk/>
          <pc:sldMk cId="170444487" sldId="376"/>
        </pc:sldMkLst>
        <pc:spChg chg="add mod">
          <ac:chgData name="Jens Torstemo" userId="584b6c0a-4c4b-4456-9315-d7648d1b88b3" providerId="ADAL" clId="{5D1965AB-A577-4DDE-AC9A-5457638DA6FB}" dt="2026-02-16T12:23:41.347" v="4615" actId="20577"/>
          <ac:spMkLst>
            <pc:docMk/>
            <pc:sldMk cId="170444487" sldId="376"/>
            <ac:spMk id="4" creationId="{77F0E4B8-8F09-8478-8F71-B4E730409E3E}"/>
          </ac:spMkLst>
        </pc:spChg>
        <pc:picChg chg="add mod">
          <ac:chgData name="Jens Torstemo" userId="584b6c0a-4c4b-4456-9315-d7648d1b88b3" providerId="ADAL" clId="{5D1965AB-A577-4DDE-AC9A-5457638DA6FB}" dt="2026-02-16T09:12:57.014" v="2005" actId="1076"/>
          <ac:picMkLst>
            <pc:docMk/>
            <pc:sldMk cId="170444487" sldId="376"/>
            <ac:picMk id="3" creationId="{F6B1E660-DA04-9AFA-A3DE-76D0EC990487}"/>
          </ac:picMkLst>
        </pc:picChg>
      </pc:sldChg>
      <pc:sldChg chg="add del">
        <pc:chgData name="Jens Torstemo" userId="584b6c0a-4c4b-4456-9315-d7648d1b88b3" providerId="ADAL" clId="{5D1965AB-A577-4DDE-AC9A-5457638DA6FB}" dt="2026-02-16T18:45:23.355" v="5217" actId="2696"/>
        <pc:sldMkLst>
          <pc:docMk/>
          <pc:sldMk cId="2025257233" sldId="377"/>
        </pc:sldMkLst>
      </pc:sldChg>
      <pc:sldChg chg="modSp add mod ord">
        <pc:chgData name="Jens Torstemo" userId="584b6c0a-4c4b-4456-9315-d7648d1b88b3" providerId="ADAL" clId="{5D1965AB-A577-4DDE-AC9A-5457638DA6FB}" dt="2026-02-17T11:51:19.717" v="5581" actId="20577"/>
        <pc:sldMkLst>
          <pc:docMk/>
          <pc:sldMk cId="1895354043" sldId="378"/>
        </pc:sldMkLst>
        <pc:spChg chg="mod">
          <ac:chgData name="Jens Torstemo" userId="584b6c0a-4c4b-4456-9315-d7648d1b88b3" providerId="ADAL" clId="{5D1965AB-A577-4DDE-AC9A-5457638DA6FB}" dt="2026-02-16T09:42:08.003" v="2731" actId="20577"/>
          <ac:spMkLst>
            <pc:docMk/>
            <pc:sldMk cId="1895354043" sldId="378"/>
            <ac:spMk id="2" creationId="{EB07D537-1DF0-1BCE-3296-EA734E97AB90}"/>
          </ac:spMkLst>
        </pc:spChg>
        <pc:spChg chg="mod">
          <ac:chgData name="Jens Torstemo" userId="584b6c0a-4c4b-4456-9315-d7648d1b88b3" providerId="ADAL" clId="{5D1965AB-A577-4DDE-AC9A-5457638DA6FB}" dt="2026-02-17T11:51:19.717" v="5581" actId="20577"/>
          <ac:spMkLst>
            <pc:docMk/>
            <pc:sldMk cId="1895354043" sldId="378"/>
            <ac:spMk id="3" creationId="{74E69759-92E2-6958-5261-DA003474F82C}"/>
          </ac:spMkLst>
        </pc:spChg>
      </pc:sldChg>
      <pc:sldChg chg="modSp add mod">
        <pc:chgData name="Jens Torstemo" userId="584b6c0a-4c4b-4456-9315-d7648d1b88b3" providerId="ADAL" clId="{5D1965AB-A577-4DDE-AC9A-5457638DA6FB}" dt="2026-02-17T11:54:25.350" v="5646" actId="13926"/>
        <pc:sldMkLst>
          <pc:docMk/>
          <pc:sldMk cId="3799266189" sldId="379"/>
        </pc:sldMkLst>
        <pc:spChg chg="mod">
          <ac:chgData name="Jens Torstemo" userId="584b6c0a-4c4b-4456-9315-d7648d1b88b3" providerId="ADAL" clId="{5D1965AB-A577-4DDE-AC9A-5457638DA6FB}" dt="2026-02-17T11:54:25.350" v="5646" actId="13926"/>
          <ac:spMkLst>
            <pc:docMk/>
            <pc:sldMk cId="3799266189" sldId="379"/>
            <ac:spMk id="3" creationId="{C87EB35B-7A4C-77F7-3075-B3DF3918EB0F}"/>
          </ac:spMkLst>
        </pc:spChg>
      </pc:sldChg>
      <pc:sldChg chg="add">
        <pc:chgData name="Jens Torstemo" userId="584b6c0a-4c4b-4456-9315-d7648d1b88b3" providerId="ADAL" clId="{5D1965AB-A577-4DDE-AC9A-5457638DA6FB}" dt="2026-02-16T10:39:40.518" v="3256" actId="2890"/>
        <pc:sldMkLst>
          <pc:docMk/>
          <pc:sldMk cId="2688871373" sldId="380"/>
        </pc:sldMkLst>
      </pc:sldChg>
      <pc:sldChg chg="new del">
        <pc:chgData name="Jens Torstemo" userId="584b6c0a-4c4b-4456-9315-d7648d1b88b3" providerId="ADAL" clId="{5D1965AB-A577-4DDE-AC9A-5457638DA6FB}" dt="2026-02-16T11:28:09.083" v="3765" actId="2696"/>
        <pc:sldMkLst>
          <pc:docMk/>
          <pc:sldMk cId="1016390616" sldId="381"/>
        </pc:sldMkLst>
      </pc:sldChg>
      <pc:sldChg chg="modSp add mod">
        <pc:chgData name="Jens Torstemo" userId="584b6c0a-4c4b-4456-9315-d7648d1b88b3" providerId="ADAL" clId="{5D1965AB-A577-4DDE-AC9A-5457638DA6FB}" dt="2026-02-17T11:52:54.758" v="5591" actId="20577"/>
        <pc:sldMkLst>
          <pc:docMk/>
          <pc:sldMk cId="2094732759" sldId="381"/>
        </pc:sldMkLst>
        <pc:spChg chg="mod">
          <ac:chgData name="Jens Torstemo" userId="584b6c0a-4c4b-4456-9315-d7648d1b88b3" providerId="ADAL" clId="{5D1965AB-A577-4DDE-AC9A-5457638DA6FB}" dt="2026-02-17T11:52:54.758" v="5591" actId="20577"/>
          <ac:spMkLst>
            <pc:docMk/>
            <pc:sldMk cId="2094732759" sldId="381"/>
            <ac:spMk id="3" creationId="{5BECA472-6C20-9B74-9580-8D94CC8B31EA}"/>
          </ac:spMkLst>
        </pc:spChg>
      </pc:sldChg>
      <pc:sldChg chg="addSp modSp add mod">
        <pc:chgData name="Jens Torstemo" userId="584b6c0a-4c4b-4456-9315-d7648d1b88b3" providerId="ADAL" clId="{5D1965AB-A577-4DDE-AC9A-5457638DA6FB}" dt="2026-02-16T13:09:56.761" v="5121" actId="1076"/>
        <pc:sldMkLst>
          <pc:docMk/>
          <pc:sldMk cId="990159675" sldId="382"/>
        </pc:sldMkLst>
        <pc:spChg chg="mod">
          <ac:chgData name="Jens Torstemo" userId="584b6c0a-4c4b-4456-9315-d7648d1b88b3" providerId="ADAL" clId="{5D1965AB-A577-4DDE-AC9A-5457638DA6FB}" dt="2026-02-16T11:52:29.825" v="4124" actId="20577"/>
          <ac:spMkLst>
            <pc:docMk/>
            <pc:sldMk cId="990159675" sldId="382"/>
            <ac:spMk id="2" creationId="{18C76003-0170-14DF-6B86-73BD4827C5AF}"/>
          </ac:spMkLst>
        </pc:spChg>
        <pc:spChg chg="mod">
          <ac:chgData name="Jens Torstemo" userId="584b6c0a-4c4b-4456-9315-d7648d1b88b3" providerId="ADAL" clId="{5D1965AB-A577-4DDE-AC9A-5457638DA6FB}" dt="2026-02-16T11:50:59.821" v="4107" actId="6549"/>
          <ac:spMkLst>
            <pc:docMk/>
            <pc:sldMk cId="990159675" sldId="382"/>
            <ac:spMk id="3" creationId="{4115B1CC-2763-F598-1D30-44C6A61CEE79}"/>
          </ac:spMkLst>
        </pc:spChg>
        <pc:spChg chg="add mod">
          <ac:chgData name="Jens Torstemo" userId="584b6c0a-4c4b-4456-9315-d7648d1b88b3" providerId="ADAL" clId="{5D1965AB-A577-4DDE-AC9A-5457638DA6FB}" dt="2026-02-16T13:09:56.761" v="5121" actId="1076"/>
          <ac:spMkLst>
            <pc:docMk/>
            <pc:sldMk cId="990159675" sldId="382"/>
            <ac:spMk id="7" creationId="{AB349D9D-21D0-8BC0-BF6A-0DF6A41FC05C}"/>
          </ac:spMkLst>
        </pc:spChg>
        <pc:picChg chg="add mod">
          <ac:chgData name="Jens Torstemo" userId="584b6c0a-4c4b-4456-9315-d7648d1b88b3" providerId="ADAL" clId="{5D1965AB-A577-4DDE-AC9A-5457638DA6FB}" dt="2026-02-16T11:52:52.440" v="4127" actId="1076"/>
          <ac:picMkLst>
            <pc:docMk/>
            <pc:sldMk cId="990159675" sldId="382"/>
            <ac:picMk id="6" creationId="{3A3A8B9A-9579-B5B0-DC74-34CB37BA9A15}"/>
          </ac:picMkLst>
        </pc:picChg>
      </pc:sldChg>
      <pc:sldChg chg="addSp modSp add mod">
        <pc:chgData name="Jens Torstemo" userId="584b6c0a-4c4b-4456-9315-d7648d1b88b3" providerId="ADAL" clId="{5D1965AB-A577-4DDE-AC9A-5457638DA6FB}" dt="2026-02-16T12:46:20.232" v="4832" actId="1076"/>
        <pc:sldMkLst>
          <pc:docMk/>
          <pc:sldMk cId="1621418948" sldId="383"/>
        </pc:sldMkLst>
        <pc:spChg chg="mod">
          <ac:chgData name="Jens Torstemo" userId="584b6c0a-4c4b-4456-9315-d7648d1b88b3" providerId="ADAL" clId="{5D1965AB-A577-4DDE-AC9A-5457638DA6FB}" dt="2026-02-16T11:57:12.152" v="4394" actId="20577"/>
          <ac:spMkLst>
            <pc:docMk/>
            <pc:sldMk cId="1621418948" sldId="383"/>
            <ac:spMk id="2" creationId="{FB99900B-7ED0-061F-56F2-299E073B0D15}"/>
          </ac:spMkLst>
        </pc:spChg>
        <pc:spChg chg="mod">
          <ac:chgData name="Jens Torstemo" userId="584b6c0a-4c4b-4456-9315-d7648d1b88b3" providerId="ADAL" clId="{5D1965AB-A577-4DDE-AC9A-5457638DA6FB}" dt="2026-02-16T11:50:56.085" v="4106" actId="6549"/>
          <ac:spMkLst>
            <pc:docMk/>
            <pc:sldMk cId="1621418948" sldId="383"/>
            <ac:spMk id="3" creationId="{C3D5C0AA-DACC-582E-C76B-9094FD2276E8}"/>
          </ac:spMkLst>
        </pc:spChg>
        <pc:spChg chg="add mod">
          <ac:chgData name="Jens Torstemo" userId="584b6c0a-4c4b-4456-9315-d7648d1b88b3" providerId="ADAL" clId="{5D1965AB-A577-4DDE-AC9A-5457638DA6FB}" dt="2026-02-16T12:46:12.593" v="4831" actId="13926"/>
          <ac:spMkLst>
            <pc:docMk/>
            <pc:sldMk cId="1621418948" sldId="383"/>
            <ac:spMk id="7" creationId="{B7ED67BC-E6F1-27F1-DE3F-323231546F04}"/>
          </ac:spMkLst>
        </pc:spChg>
        <pc:picChg chg="add mod">
          <ac:chgData name="Jens Torstemo" userId="584b6c0a-4c4b-4456-9315-d7648d1b88b3" providerId="ADAL" clId="{5D1965AB-A577-4DDE-AC9A-5457638DA6FB}" dt="2026-02-16T12:46:20.232" v="4832" actId="1076"/>
          <ac:picMkLst>
            <pc:docMk/>
            <pc:sldMk cId="1621418948" sldId="383"/>
            <ac:picMk id="6" creationId="{146A25CE-A812-A5FB-AD7D-EBCEDE1D5DC2}"/>
          </ac:picMkLst>
        </pc:picChg>
      </pc:sldChg>
      <pc:sldChg chg="modSp add mod ord">
        <pc:chgData name="Jens Torstemo" userId="584b6c0a-4c4b-4456-9315-d7648d1b88b3" providerId="ADAL" clId="{5D1965AB-A577-4DDE-AC9A-5457638DA6FB}" dt="2026-02-17T11:49:19.674" v="5564" actId="13926"/>
        <pc:sldMkLst>
          <pc:docMk/>
          <pc:sldMk cId="4219554994" sldId="384"/>
        </pc:sldMkLst>
        <pc:spChg chg="mod">
          <ac:chgData name="Jens Torstemo" userId="584b6c0a-4c4b-4456-9315-d7648d1b88b3" providerId="ADAL" clId="{5D1965AB-A577-4DDE-AC9A-5457638DA6FB}" dt="2026-02-16T12:48:59.396" v="4853" actId="1076"/>
          <ac:spMkLst>
            <pc:docMk/>
            <pc:sldMk cId="4219554994" sldId="384"/>
            <ac:spMk id="2" creationId="{FA3A725C-C8B1-02DD-0B92-77DE91D1BDCF}"/>
          </ac:spMkLst>
        </pc:spChg>
        <pc:spChg chg="mod">
          <ac:chgData name="Jens Torstemo" userId="584b6c0a-4c4b-4456-9315-d7648d1b88b3" providerId="ADAL" clId="{5D1965AB-A577-4DDE-AC9A-5457638DA6FB}" dt="2026-02-17T11:49:19.674" v="5564" actId="13926"/>
          <ac:spMkLst>
            <pc:docMk/>
            <pc:sldMk cId="4219554994" sldId="384"/>
            <ac:spMk id="3" creationId="{273A8BDF-7E69-2C16-89FA-BE572703DA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03880" cy="472439"/>
          </a:xfrm>
          <a:prstGeom prst="rect">
            <a:avLst/>
          </a:prstGeom>
        </p:spPr>
        <p:txBody>
          <a:bodyPr vert="horz" lIns="91422" tIns="45711" rIns="91422" bIns="45711" rtlCol="0"/>
          <a:lstStyle>
            <a:lvl1pPr algn="l">
              <a:defRPr sz="1200"/>
            </a:lvl1pPr>
          </a:lstStyle>
          <a:p>
            <a:endParaRPr lang="en-US"/>
          </a:p>
        </p:txBody>
      </p:sp>
      <p:sp>
        <p:nvSpPr>
          <p:cNvPr id="3" name="Date Placeholder 2"/>
          <p:cNvSpPr>
            <a:spLocks noGrp="1"/>
          </p:cNvSpPr>
          <p:nvPr>
            <p:ph type="dt" idx="1"/>
          </p:nvPr>
        </p:nvSpPr>
        <p:spPr>
          <a:xfrm>
            <a:off x="4057264" y="1"/>
            <a:ext cx="3103880" cy="472439"/>
          </a:xfrm>
          <a:prstGeom prst="rect">
            <a:avLst/>
          </a:prstGeom>
        </p:spPr>
        <p:txBody>
          <a:bodyPr vert="horz" lIns="91422" tIns="45711" rIns="91422" bIns="45711" rtlCol="0"/>
          <a:lstStyle>
            <a:lvl1pPr algn="r">
              <a:defRPr sz="1200"/>
            </a:lvl1pPr>
          </a:lstStyle>
          <a:p>
            <a:fld id="{8DCAB763-BBD5-436D-997D-6E7D8D68A1B3}" type="datetimeFigureOut">
              <a:rPr lang="en-US" smtClean="0"/>
              <a:pPr/>
              <a:t>2/17/2026</a:t>
            </a:fld>
            <a:endParaRPr lang="en-US"/>
          </a:p>
        </p:txBody>
      </p:sp>
      <p:sp>
        <p:nvSpPr>
          <p:cNvPr id="4" name="Slide Image Placeholder 3"/>
          <p:cNvSpPr>
            <a:spLocks noGrp="1" noRot="1" noChangeAspect="1"/>
          </p:cNvSpPr>
          <p:nvPr>
            <p:ph type="sldImg" idx="2"/>
          </p:nvPr>
        </p:nvSpPr>
        <p:spPr>
          <a:xfrm>
            <a:off x="1219200" y="708025"/>
            <a:ext cx="4724400" cy="3543300"/>
          </a:xfrm>
          <a:prstGeom prst="rect">
            <a:avLst/>
          </a:prstGeom>
          <a:noFill/>
          <a:ln w="12700">
            <a:solidFill>
              <a:prstClr val="black"/>
            </a:solidFill>
          </a:ln>
        </p:spPr>
        <p:txBody>
          <a:bodyPr vert="horz" lIns="91422" tIns="45711" rIns="91422" bIns="45711" rtlCol="0" anchor="ctr"/>
          <a:lstStyle/>
          <a:p>
            <a:endParaRPr lang="en-US"/>
          </a:p>
        </p:txBody>
      </p:sp>
      <p:sp>
        <p:nvSpPr>
          <p:cNvPr id="5" name="Notes Placeholder 4"/>
          <p:cNvSpPr>
            <a:spLocks noGrp="1"/>
          </p:cNvSpPr>
          <p:nvPr>
            <p:ph type="body" sz="quarter" idx="3"/>
          </p:nvPr>
        </p:nvSpPr>
        <p:spPr>
          <a:xfrm>
            <a:off x="716281" y="4488181"/>
            <a:ext cx="5730240" cy="4251960"/>
          </a:xfrm>
          <a:prstGeom prst="rect">
            <a:avLst/>
          </a:prstGeom>
        </p:spPr>
        <p:txBody>
          <a:bodyPr vert="horz" lIns="91422" tIns="45711" rIns="91422" bIns="457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74721"/>
            <a:ext cx="3103880" cy="472439"/>
          </a:xfrm>
          <a:prstGeom prst="rect">
            <a:avLst/>
          </a:prstGeom>
        </p:spPr>
        <p:txBody>
          <a:bodyPr vert="horz" lIns="91422" tIns="45711" rIns="91422" bIns="45711" rtlCol="0" anchor="b"/>
          <a:lstStyle>
            <a:lvl1pPr algn="l">
              <a:defRPr sz="1200"/>
            </a:lvl1pPr>
          </a:lstStyle>
          <a:p>
            <a:endParaRPr lang="en-US"/>
          </a:p>
        </p:txBody>
      </p:sp>
      <p:sp>
        <p:nvSpPr>
          <p:cNvPr id="7" name="Slide Number Placeholder 6"/>
          <p:cNvSpPr>
            <a:spLocks noGrp="1"/>
          </p:cNvSpPr>
          <p:nvPr>
            <p:ph type="sldNum" sz="quarter" idx="5"/>
          </p:nvPr>
        </p:nvSpPr>
        <p:spPr>
          <a:xfrm>
            <a:off x="4057264" y="8974721"/>
            <a:ext cx="3103880" cy="472439"/>
          </a:xfrm>
          <a:prstGeom prst="rect">
            <a:avLst/>
          </a:prstGeom>
        </p:spPr>
        <p:txBody>
          <a:bodyPr vert="horz" lIns="91422" tIns="45711" rIns="91422" bIns="45711" rtlCol="0" anchor="b"/>
          <a:lstStyle>
            <a:lvl1pPr algn="r">
              <a:defRPr sz="1200"/>
            </a:lvl1pPr>
          </a:lstStyle>
          <a:p>
            <a:fld id="{5650FF4D-175F-4B37-A915-02EB584EB40E}" type="slidenum">
              <a:rPr lang="en-US" smtClean="0"/>
              <a:pPr/>
              <a:t>‹#›</a:t>
            </a:fld>
            <a:endParaRPr lang="en-US"/>
          </a:p>
        </p:txBody>
      </p:sp>
    </p:spTree>
    <p:extLst>
      <p:ext uri="{BB962C8B-B14F-4D97-AF65-F5344CB8AC3E}">
        <p14:creationId xmlns:p14="http://schemas.microsoft.com/office/powerpoint/2010/main" val="212929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Lägg till agenda från laget.</a:t>
            </a:r>
          </a:p>
        </p:txBody>
      </p:sp>
      <p:sp>
        <p:nvSpPr>
          <p:cNvPr id="4" name="Platshållare för bildnummer 3"/>
          <p:cNvSpPr>
            <a:spLocks noGrp="1"/>
          </p:cNvSpPr>
          <p:nvPr>
            <p:ph type="sldNum" sz="quarter" idx="5"/>
          </p:nvPr>
        </p:nvSpPr>
        <p:spPr/>
        <p:txBody>
          <a:bodyPr/>
          <a:lstStyle/>
          <a:p>
            <a:fld id="{5650FF4D-175F-4B37-A915-02EB584EB40E}" type="slidenum">
              <a:rPr lang="en-US" smtClean="0"/>
              <a:pPr/>
              <a:t>2</a:t>
            </a:fld>
            <a:endParaRPr lang="en-US"/>
          </a:p>
        </p:txBody>
      </p:sp>
    </p:spTree>
    <p:extLst>
      <p:ext uri="{BB962C8B-B14F-4D97-AF65-F5344CB8AC3E}">
        <p14:creationId xmlns:p14="http://schemas.microsoft.com/office/powerpoint/2010/main" val="2490184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DC20E-3B00-D7B7-2D20-F46589E5F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28FF0A-28F9-D6C8-3F95-67969FF932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7308B-4625-53A0-C08F-A05F74286A4A}"/>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CDFE1E1C-7082-ACB5-F3D1-79429973378F}"/>
              </a:ext>
            </a:extLst>
          </p:cNvPr>
          <p:cNvSpPr>
            <a:spLocks noGrp="1"/>
          </p:cNvSpPr>
          <p:nvPr>
            <p:ph type="sldNum" sz="quarter" idx="5"/>
          </p:nvPr>
        </p:nvSpPr>
        <p:spPr/>
        <p:txBody>
          <a:bodyPr/>
          <a:lstStyle/>
          <a:p>
            <a:fld id="{5650FF4D-175F-4B37-A915-02EB584EB40E}" type="slidenum">
              <a:rPr lang="en-US" smtClean="0"/>
              <a:pPr/>
              <a:t>14</a:t>
            </a:fld>
            <a:endParaRPr lang="en-US"/>
          </a:p>
        </p:txBody>
      </p:sp>
    </p:spTree>
    <p:extLst>
      <p:ext uri="{BB962C8B-B14F-4D97-AF65-F5344CB8AC3E}">
        <p14:creationId xmlns:p14="http://schemas.microsoft.com/office/powerpoint/2010/main" val="218243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2424A-01A6-A87E-7C42-F4CAA3C01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1178E-9F60-8660-6BE4-59FD060509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CD0C5-175E-1417-E470-8D38F27C201C}"/>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964519E6-610D-A40A-432C-9D392819F262}"/>
              </a:ext>
            </a:extLst>
          </p:cNvPr>
          <p:cNvSpPr>
            <a:spLocks noGrp="1"/>
          </p:cNvSpPr>
          <p:nvPr>
            <p:ph type="sldNum" sz="quarter" idx="5"/>
          </p:nvPr>
        </p:nvSpPr>
        <p:spPr/>
        <p:txBody>
          <a:bodyPr/>
          <a:lstStyle/>
          <a:p>
            <a:fld id="{5650FF4D-175F-4B37-A915-02EB584EB40E}" type="slidenum">
              <a:rPr lang="en-US" smtClean="0"/>
              <a:pPr/>
              <a:t>15</a:t>
            </a:fld>
            <a:endParaRPr lang="en-US"/>
          </a:p>
        </p:txBody>
      </p:sp>
    </p:spTree>
    <p:extLst>
      <p:ext uri="{BB962C8B-B14F-4D97-AF65-F5344CB8AC3E}">
        <p14:creationId xmlns:p14="http://schemas.microsoft.com/office/powerpoint/2010/main" val="768861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95A39-BF84-94E2-3EB2-0D5665BE985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4871183-40A9-78AF-1302-5125EA97685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17906CA-7DDE-1A26-131C-75594384FF95}"/>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0A79085E-A406-CA1F-D950-C1BDE9CB0D74}"/>
              </a:ext>
            </a:extLst>
          </p:cNvPr>
          <p:cNvSpPr>
            <a:spLocks noGrp="1"/>
          </p:cNvSpPr>
          <p:nvPr>
            <p:ph type="sldNum" sz="quarter" idx="5"/>
          </p:nvPr>
        </p:nvSpPr>
        <p:spPr/>
        <p:txBody>
          <a:bodyPr/>
          <a:lstStyle/>
          <a:p>
            <a:fld id="{5650FF4D-175F-4B37-A915-02EB584EB40E}" type="slidenum">
              <a:rPr lang="en-US" smtClean="0"/>
              <a:pPr/>
              <a:t>16</a:t>
            </a:fld>
            <a:endParaRPr lang="en-US"/>
          </a:p>
        </p:txBody>
      </p:sp>
    </p:spTree>
    <p:extLst>
      <p:ext uri="{BB962C8B-B14F-4D97-AF65-F5344CB8AC3E}">
        <p14:creationId xmlns:p14="http://schemas.microsoft.com/office/powerpoint/2010/main" val="126742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5697F-6DAA-0CA4-E7EB-8656EC0872A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FD50BBE-C2D3-940D-707C-BB56CB8C8FE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CFBCCE-A83B-7CCA-A4D1-313AFF086299}"/>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FF67A3FD-4C17-EEB8-4650-579C8B60E7F8}"/>
              </a:ext>
            </a:extLst>
          </p:cNvPr>
          <p:cNvSpPr>
            <a:spLocks noGrp="1"/>
          </p:cNvSpPr>
          <p:nvPr>
            <p:ph type="sldNum" sz="quarter" idx="5"/>
          </p:nvPr>
        </p:nvSpPr>
        <p:spPr/>
        <p:txBody>
          <a:bodyPr/>
          <a:lstStyle/>
          <a:p>
            <a:fld id="{5650FF4D-175F-4B37-A915-02EB584EB40E}" type="slidenum">
              <a:rPr lang="en-US" smtClean="0"/>
              <a:pPr/>
              <a:t>17</a:t>
            </a:fld>
            <a:endParaRPr lang="en-US"/>
          </a:p>
        </p:txBody>
      </p:sp>
    </p:spTree>
    <p:extLst>
      <p:ext uri="{BB962C8B-B14F-4D97-AF65-F5344CB8AC3E}">
        <p14:creationId xmlns:p14="http://schemas.microsoft.com/office/powerpoint/2010/main" val="2726200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18</a:t>
            </a:fld>
            <a:endParaRPr lang="en-US"/>
          </a:p>
        </p:txBody>
      </p:sp>
    </p:spTree>
    <p:extLst>
      <p:ext uri="{BB962C8B-B14F-4D97-AF65-F5344CB8AC3E}">
        <p14:creationId xmlns:p14="http://schemas.microsoft.com/office/powerpoint/2010/main" val="3415370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19</a:t>
            </a:fld>
            <a:endParaRPr lang="en-US"/>
          </a:p>
        </p:txBody>
      </p:sp>
    </p:spTree>
    <p:extLst>
      <p:ext uri="{BB962C8B-B14F-4D97-AF65-F5344CB8AC3E}">
        <p14:creationId xmlns:p14="http://schemas.microsoft.com/office/powerpoint/2010/main" val="2796047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20</a:t>
            </a:fld>
            <a:endParaRPr lang="en-US"/>
          </a:p>
        </p:txBody>
      </p:sp>
    </p:spTree>
    <p:extLst>
      <p:ext uri="{BB962C8B-B14F-4D97-AF65-F5344CB8AC3E}">
        <p14:creationId xmlns:p14="http://schemas.microsoft.com/office/powerpoint/2010/main" val="1309310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1B1A6-D946-3D8D-BCAC-91A43039DE7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1521CFC-BC64-F8C7-640D-35B2A7B5036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BC855C2-B673-5C58-3870-8A0ADC3E1AAB}"/>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AED8703C-21EC-9E67-4325-46D2F957F8A7}"/>
              </a:ext>
            </a:extLst>
          </p:cNvPr>
          <p:cNvSpPr>
            <a:spLocks noGrp="1"/>
          </p:cNvSpPr>
          <p:nvPr>
            <p:ph type="sldNum" sz="quarter" idx="5"/>
          </p:nvPr>
        </p:nvSpPr>
        <p:spPr/>
        <p:txBody>
          <a:bodyPr/>
          <a:lstStyle/>
          <a:p>
            <a:fld id="{5650FF4D-175F-4B37-A915-02EB584EB40E}" type="slidenum">
              <a:rPr lang="en-US" smtClean="0"/>
              <a:pPr/>
              <a:t>21</a:t>
            </a:fld>
            <a:endParaRPr lang="en-US"/>
          </a:p>
        </p:txBody>
      </p:sp>
    </p:spTree>
    <p:extLst>
      <p:ext uri="{BB962C8B-B14F-4D97-AF65-F5344CB8AC3E}">
        <p14:creationId xmlns:p14="http://schemas.microsoft.com/office/powerpoint/2010/main" val="2402418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7CE72-A433-BB23-556A-4538BDA49E8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65A9E6D-B6FC-8ADF-88FF-3FD7C38C48A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EF0330A-C360-24BD-FEAC-76A4158B41BA}"/>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3F36E763-7F07-BCEC-0AD2-8201B2162A3F}"/>
              </a:ext>
            </a:extLst>
          </p:cNvPr>
          <p:cNvSpPr>
            <a:spLocks noGrp="1"/>
          </p:cNvSpPr>
          <p:nvPr>
            <p:ph type="sldNum" sz="quarter" idx="5"/>
          </p:nvPr>
        </p:nvSpPr>
        <p:spPr/>
        <p:txBody>
          <a:bodyPr/>
          <a:lstStyle/>
          <a:p>
            <a:fld id="{5650FF4D-175F-4B37-A915-02EB584EB40E}" type="slidenum">
              <a:rPr lang="en-US" smtClean="0"/>
              <a:pPr/>
              <a:t>22</a:t>
            </a:fld>
            <a:endParaRPr lang="en-US"/>
          </a:p>
        </p:txBody>
      </p:sp>
    </p:spTree>
    <p:extLst>
      <p:ext uri="{BB962C8B-B14F-4D97-AF65-F5344CB8AC3E}">
        <p14:creationId xmlns:p14="http://schemas.microsoft.com/office/powerpoint/2010/main" val="2070639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87B22-D81B-7B5E-6B49-13CA1B1E990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3C41CF8-93BF-F928-6B11-17B4244BB36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659D5EE-E98B-563D-2062-2181717C3556}"/>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A0ACF3EB-1EE2-5590-8423-808429AAC689}"/>
              </a:ext>
            </a:extLst>
          </p:cNvPr>
          <p:cNvSpPr>
            <a:spLocks noGrp="1"/>
          </p:cNvSpPr>
          <p:nvPr>
            <p:ph type="sldNum" sz="quarter" idx="5"/>
          </p:nvPr>
        </p:nvSpPr>
        <p:spPr/>
        <p:txBody>
          <a:bodyPr/>
          <a:lstStyle/>
          <a:p>
            <a:fld id="{5650FF4D-175F-4B37-A915-02EB584EB40E}" type="slidenum">
              <a:rPr lang="en-US" smtClean="0"/>
              <a:pPr/>
              <a:t>23</a:t>
            </a:fld>
            <a:endParaRPr lang="en-US"/>
          </a:p>
        </p:txBody>
      </p:sp>
    </p:spTree>
    <p:extLst>
      <p:ext uri="{BB962C8B-B14F-4D97-AF65-F5344CB8AC3E}">
        <p14:creationId xmlns:p14="http://schemas.microsoft.com/office/powerpoint/2010/main" val="158040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5ED65-42BD-39C4-272E-8DAC802513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0CEA8-2068-66C7-6870-7809318D3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18817-933E-579D-00A9-461BBB6EAB3D}"/>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3D3ACD9F-A1E8-D6EB-99EB-7CAF488A25BD}"/>
              </a:ext>
            </a:extLst>
          </p:cNvPr>
          <p:cNvSpPr>
            <a:spLocks noGrp="1"/>
          </p:cNvSpPr>
          <p:nvPr>
            <p:ph type="sldNum" sz="quarter" idx="5"/>
          </p:nvPr>
        </p:nvSpPr>
        <p:spPr/>
        <p:txBody>
          <a:bodyPr/>
          <a:lstStyle/>
          <a:p>
            <a:fld id="{5650FF4D-175F-4B37-A915-02EB584EB40E}" type="slidenum">
              <a:rPr lang="en-US" smtClean="0"/>
              <a:pPr/>
              <a:t>3</a:t>
            </a:fld>
            <a:endParaRPr lang="en-US"/>
          </a:p>
        </p:txBody>
      </p:sp>
    </p:spTree>
    <p:extLst>
      <p:ext uri="{BB962C8B-B14F-4D97-AF65-F5344CB8AC3E}">
        <p14:creationId xmlns:p14="http://schemas.microsoft.com/office/powerpoint/2010/main" val="3649684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650FF4D-175F-4B37-A915-02EB584EB40E}" type="slidenum">
              <a:rPr lang="en-US" smtClean="0"/>
              <a:pPr/>
              <a:t>26</a:t>
            </a:fld>
            <a:endParaRPr lang="en-US"/>
          </a:p>
        </p:txBody>
      </p:sp>
    </p:spTree>
    <p:extLst>
      <p:ext uri="{BB962C8B-B14F-4D97-AF65-F5344CB8AC3E}">
        <p14:creationId xmlns:p14="http://schemas.microsoft.com/office/powerpoint/2010/main" val="875035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A3745-CFE2-8D79-240E-A075F53F8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C4AE0-5534-BA73-447A-A52575D03F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21703-51F2-6AFF-1B1D-959697F4E0E9}"/>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89677C2A-6852-40C7-0801-6BCE6D26B235}"/>
              </a:ext>
            </a:extLst>
          </p:cNvPr>
          <p:cNvSpPr>
            <a:spLocks noGrp="1"/>
          </p:cNvSpPr>
          <p:nvPr>
            <p:ph type="sldNum" sz="quarter" idx="5"/>
          </p:nvPr>
        </p:nvSpPr>
        <p:spPr/>
        <p:txBody>
          <a:bodyPr/>
          <a:lstStyle/>
          <a:p>
            <a:fld id="{5650FF4D-175F-4B37-A915-02EB584EB40E}" type="slidenum">
              <a:rPr lang="en-US" smtClean="0"/>
              <a:pPr/>
              <a:t>27</a:t>
            </a:fld>
            <a:endParaRPr lang="en-US"/>
          </a:p>
        </p:txBody>
      </p:sp>
    </p:spTree>
    <p:extLst>
      <p:ext uri="{BB962C8B-B14F-4D97-AF65-F5344CB8AC3E}">
        <p14:creationId xmlns:p14="http://schemas.microsoft.com/office/powerpoint/2010/main" val="2529760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F6F0E-AF22-743C-11E6-028878D21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AAB14-5513-BACE-B52B-7F4F2ED354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053AA5-4061-6FA9-5214-FDB720DDA8FE}"/>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9943CA0D-70D4-6003-0E82-170ECD14D4E1}"/>
              </a:ext>
            </a:extLst>
          </p:cNvPr>
          <p:cNvSpPr>
            <a:spLocks noGrp="1"/>
          </p:cNvSpPr>
          <p:nvPr>
            <p:ph type="sldNum" sz="quarter" idx="5"/>
          </p:nvPr>
        </p:nvSpPr>
        <p:spPr/>
        <p:txBody>
          <a:bodyPr/>
          <a:lstStyle/>
          <a:p>
            <a:fld id="{5650FF4D-175F-4B37-A915-02EB584EB40E}" type="slidenum">
              <a:rPr lang="en-US" smtClean="0"/>
              <a:pPr/>
              <a:t>28</a:t>
            </a:fld>
            <a:endParaRPr lang="en-US"/>
          </a:p>
        </p:txBody>
      </p:sp>
    </p:spTree>
    <p:extLst>
      <p:ext uri="{BB962C8B-B14F-4D97-AF65-F5344CB8AC3E}">
        <p14:creationId xmlns:p14="http://schemas.microsoft.com/office/powerpoint/2010/main" val="2967085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64EF9-1177-3EFF-3883-204EF475F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9AF8E-5418-68FD-8720-2675AC64B2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EEE8E9-7CA6-4C32-1FD8-CD9B1349D6A6}"/>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EF64AEB3-325B-6273-9798-6DAC72ADFD49}"/>
              </a:ext>
            </a:extLst>
          </p:cNvPr>
          <p:cNvSpPr>
            <a:spLocks noGrp="1"/>
          </p:cNvSpPr>
          <p:nvPr>
            <p:ph type="sldNum" sz="quarter" idx="5"/>
          </p:nvPr>
        </p:nvSpPr>
        <p:spPr/>
        <p:txBody>
          <a:bodyPr/>
          <a:lstStyle/>
          <a:p>
            <a:fld id="{5650FF4D-175F-4B37-A915-02EB584EB40E}" type="slidenum">
              <a:rPr lang="en-US" smtClean="0"/>
              <a:pPr/>
              <a:t>29</a:t>
            </a:fld>
            <a:endParaRPr lang="en-US"/>
          </a:p>
        </p:txBody>
      </p:sp>
    </p:spTree>
    <p:extLst>
      <p:ext uri="{BB962C8B-B14F-4D97-AF65-F5344CB8AC3E}">
        <p14:creationId xmlns:p14="http://schemas.microsoft.com/office/powerpoint/2010/main" val="2599652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F0A65-608B-A375-3678-014D2B230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88E61-EC42-CF31-ED1F-7FC56D16E7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D52834-73B2-2EA7-332A-E804F90873EA}"/>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0A866BD7-E32C-F334-3C49-B2413B2D5F63}"/>
              </a:ext>
            </a:extLst>
          </p:cNvPr>
          <p:cNvSpPr>
            <a:spLocks noGrp="1"/>
          </p:cNvSpPr>
          <p:nvPr>
            <p:ph type="sldNum" sz="quarter" idx="5"/>
          </p:nvPr>
        </p:nvSpPr>
        <p:spPr/>
        <p:txBody>
          <a:bodyPr/>
          <a:lstStyle/>
          <a:p>
            <a:fld id="{5650FF4D-175F-4B37-A915-02EB584EB40E}" type="slidenum">
              <a:rPr lang="en-US" smtClean="0"/>
              <a:pPr/>
              <a:t>30</a:t>
            </a:fld>
            <a:endParaRPr lang="en-US"/>
          </a:p>
        </p:txBody>
      </p:sp>
    </p:spTree>
    <p:extLst>
      <p:ext uri="{BB962C8B-B14F-4D97-AF65-F5344CB8AC3E}">
        <p14:creationId xmlns:p14="http://schemas.microsoft.com/office/powerpoint/2010/main" val="3553177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650FF4D-175F-4B37-A915-02EB584EB40E}" type="slidenum">
              <a:rPr lang="en-US" smtClean="0"/>
              <a:pPr/>
              <a:t>33</a:t>
            </a:fld>
            <a:endParaRPr lang="en-US"/>
          </a:p>
        </p:txBody>
      </p:sp>
    </p:spTree>
    <p:extLst>
      <p:ext uri="{BB962C8B-B14F-4D97-AF65-F5344CB8AC3E}">
        <p14:creationId xmlns:p14="http://schemas.microsoft.com/office/powerpoint/2010/main" val="1206608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650FF4D-175F-4B37-A915-02EB584EB40E}" type="slidenum">
              <a:rPr lang="en-US" smtClean="0"/>
              <a:pPr/>
              <a:t>34</a:t>
            </a:fld>
            <a:endParaRPr lang="en-US"/>
          </a:p>
        </p:txBody>
      </p:sp>
    </p:spTree>
    <p:extLst>
      <p:ext uri="{BB962C8B-B14F-4D97-AF65-F5344CB8AC3E}">
        <p14:creationId xmlns:p14="http://schemas.microsoft.com/office/powerpoint/2010/main" val="2103747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38</a:t>
            </a:fld>
            <a:endParaRPr lang="en-US"/>
          </a:p>
        </p:txBody>
      </p:sp>
    </p:spTree>
    <p:extLst>
      <p:ext uri="{BB962C8B-B14F-4D97-AF65-F5344CB8AC3E}">
        <p14:creationId xmlns:p14="http://schemas.microsoft.com/office/powerpoint/2010/main" val="107675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4</a:t>
            </a:fld>
            <a:endParaRPr lang="en-US"/>
          </a:p>
        </p:txBody>
      </p:sp>
    </p:spTree>
    <p:extLst>
      <p:ext uri="{BB962C8B-B14F-4D97-AF65-F5344CB8AC3E}">
        <p14:creationId xmlns:p14="http://schemas.microsoft.com/office/powerpoint/2010/main" val="326511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7</a:t>
            </a:fld>
            <a:endParaRPr lang="en-US"/>
          </a:p>
        </p:txBody>
      </p:sp>
    </p:spTree>
    <p:extLst>
      <p:ext uri="{BB962C8B-B14F-4D97-AF65-F5344CB8AC3E}">
        <p14:creationId xmlns:p14="http://schemas.microsoft.com/office/powerpoint/2010/main" val="256782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34F81-D396-8933-4D5D-8DD896D0A27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989B133-EC30-B186-619C-192FB23A43D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8E4B211-5D76-13DE-9DE3-D5C59E55A817}"/>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9E0021AD-7BB7-10F6-0A47-7FC7E2040671}"/>
              </a:ext>
            </a:extLst>
          </p:cNvPr>
          <p:cNvSpPr>
            <a:spLocks noGrp="1"/>
          </p:cNvSpPr>
          <p:nvPr>
            <p:ph type="sldNum" sz="quarter" idx="5"/>
          </p:nvPr>
        </p:nvSpPr>
        <p:spPr/>
        <p:txBody>
          <a:bodyPr/>
          <a:lstStyle/>
          <a:p>
            <a:fld id="{5650FF4D-175F-4B37-A915-02EB584EB40E}" type="slidenum">
              <a:rPr lang="en-US" smtClean="0"/>
              <a:pPr/>
              <a:t>8</a:t>
            </a:fld>
            <a:endParaRPr lang="en-US"/>
          </a:p>
        </p:txBody>
      </p:sp>
    </p:spTree>
    <p:extLst>
      <p:ext uri="{BB962C8B-B14F-4D97-AF65-F5344CB8AC3E}">
        <p14:creationId xmlns:p14="http://schemas.microsoft.com/office/powerpoint/2010/main" val="207845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35DBC-4F5C-DC29-63FB-8AA4E0BB572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7FC3283-4EF2-7A55-F4D2-598E7B1CFC3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353E415-F840-FE47-A0C5-304FE61E6604}"/>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5A68F647-0147-7FE6-9462-6D3EBE1C476B}"/>
              </a:ext>
            </a:extLst>
          </p:cNvPr>
          <p:cNvSpPr>
            <a:spLocks noGrp="1"/>
          </p:cNvSpPr>
          <p:nvPr>
            <p:ph type="sldNum" sz="quarter" idx="5"/>
          </p:nvPr>
        </p:nvSpPr>
        <p:spPr/>
        <p:txBody>
          <a:bodyPr/>
          <a:lstStyle/>
          <a:p>
            <a:fld id="{5650FF4D-175F-4B37-A915-02EB584EB40E}" type="slidenum">
              <a:rPr lang="en-US" smtClean="0"/>
              <a:pPr/>
              <a:t>9</a:t>
            </a:fld>
            <a:endParaRPr lang="en-US"/>
          </a:p>
        </p:txBody>
      </p:sp>
    </p:spTree>
    <p:extLst>
      <p:ext uri="{BB962C8B-B14F-4D97-AF65-F5344CB8AC3E}">
        <p14:creationId xmlns:p14="http://schemas.microsoft.com/office/powerpoint/2010/main" val="288275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4BF4E-E452-5210-3341-370F42BF045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197A3CD-B87B-EADF-808D-1C2096EE62A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907E464-DFCD-029D-9866-0D0D1431C41C}"/>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04092706-107B-AC39-BE6E-21597E9EF46C}"/>
              </a:ext>
            </a:extLst>
          </p:cNvPr>
          <p:cNvSpPr>
            <a:spLocks noGrp="1"/>
          </p:cNvSpPr>
          <p:nvPr>
            <p:ph type="sldNum" sz="quarter" idx="5"/>
          </p:nvPr>
        </p:nvSpPr>
        <p:spPr/>
        <p:txBody>
          <a:bodyPr/>
          <a:lstStyle/>
          <a:p>
            <a:fld id="{5650FF4D-175F-4B37-A915-02EB584EB40E}" type="slidenum">
              <a:rPr lang="en-US" smtClean="0"/>
              <a:pPr/>
              <a:t>10</a:t>
            </a:fld>
            <a:endParaRPr lang="en-US"/>
          </a:p>
        </p:txBody>
      </p:sp>
    </p:spTree>
    <p:extLst>
      <p:ext uri="{BB962C8B-B14F-4D97-AF65-F5344CB8AC3E}">
        <p14:creationId xmlns:p14="http://schemas.microsoft.com/office/powerpoint/2010/main" val="34443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650FF4D-175F-4B37-A915-02EB584EB40E}" type="slidenum">
              <a:rPr lang="en-US" smtClean="0"/>
              <a:pPr/>
              <a:t>11</a:t>
            </a:fld>
            <a:endParaRPr lang="en-US"/>
          </a:p>
        </p:txBody>
      </p:sp>
    </p:spTree>
    <p:extLst>
      <p:ext uri="{BB962C8B-B14F-4D97-AF65-F5344CB8AC3E}">
        <p14:creationId xmlns:p14="http://schemas.microsoft.com/office/powerpoint/2010/main" val="1246865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650FF4D-175F-4B37-A915-02EB584EB40E}" type="slidenum">
              <a:rPr lang="en-US" smtClean="0"/>
              <a:pPr/>
              <a:t>13</a:t>
            </a:fld>
            <a:endParaRPr lang="en-US"/>
          </a:p>
        </p:txBody>
      </p:sp>
    </p:spTree>
    <p:extLst>
      <p:ext uri="{BB962C8B-B14F-4D97-AF65-F5344CB8AC3E}">
        <p14:creationId xmlns:p14="http://schemas.microsoft.com/office/powerpoint/2010/main" val="2585384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223"/>
            <a:ext cx="7772400" cy="1470025"/>
          </a:xfrm>
        </p:spPr>
        <p:txBody>
          <a:bodyPr/>
          <a:lstStyle>
            <a:lvl1pPr>
              <a:defRPr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49E1348-C1BC-4A44-B44E-7C84DCB70787}" type="datetimeFigureOut">
              <a:rPr lang="en-US" smtClean="0"/>
              <a:pPr/>
              <a:t>2/17/2026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1027" name="Picture 3" descr="C:\Documents and Settings\Ope\Desktop\Ope IF lagerblad (krans) n2 kopia.JPG"/>
          <p:cNvPicPr>
            <a:picLocks noChangeAspect="1" noChangeArrowheads="1"/>
          </p:cNvPicPr>
          <p:nvPr userDrawn="1"/>
        </p:nvPicPr>
        <p:blipFill>
          <a:blip r:embed="rId2" cstate="print"/>
          <a:srcRect/>
          <a:stretch>
            <a:fillRect/>
          </a:stretch>
        </p:blipFill>
        <p:spPr bwMode="auto">
          <a:xfrm>
            <a:off x="2602800" y="140072"/>
            <a:ext cx="4216400" cy="3937000"/>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2/17/2026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2/17/2026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2/17/2026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E1348-C1BC-4A44-B44E-7C84DCB70787}" type="datetimeFigureOut">
              <a:rPr lang="en-US" smtClean="0"/>
              <a:pPr/>
              <a:t>2/17/2026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9E1348-C1BC-4A44-B44E-7C84DCB70787}" type="datetimeFigureOut">
              <a:rPr lang="en-US" smtClean="0"/>
              <a:pPr/>
              <a:t>2/17/2026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9E1348-C1BC-4A44-B44E-7C84DCB70787}" type="datetimeFigureOut">
              <a:rPr lang="en-US" smtClean="0"/>
              <a:pPr/>
              <a:t>2/17/2026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1BA8AAB-46CD-4A04-AD31-79E4D3AE80D0}" type="slidenum">
              <a:rPr lang="en-US" smtClean="0"/>
              <a:pPr/>
              <a:t>‹#›</a:t>
            </a:fld>
            <a:endParaRPr lang="en-US"/>
          </a:p>
        </p:txBody>
      </p:sp>
      <p:pic>
        <p:nvPicPr>
          <p:cNvPr id="10"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9E1348-C1BC-4A44-B44E-7C84DCB70787}" type="datetimeFigureOut">
              <a:rPr lang="en-US" smtClean="0"/>
              <a:pPr/>
              <a:t>2/17/2026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1BA8AAB-46CD-4A04-AD31-79E4D3AE80D0}" type="slidenum">
              <a:rPr lang="en-US" smtClean="0"/>
              <a:pPr/>
              <a:t>‹#›</a:t>
            </a:fld>
            <a:endParaRPr lang="en-US"/>
          </a:p>
        </p:txBody>
      </p:sp>
      <p:pic>
        <p:nvPicPr>
          <p:cNvPr id="6"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E1348-C1BC-4A44-B44E-7C84DCB70787}" type="datetimeFigureOut">
              <a:rPr lang="en-US" smtClean="0"/>
              <a:pPr/>
              <a:t>2/17/2026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1BA8AAB-46CD-4A04-AD31-79E4D3AE80D0}" type="slidenum">
              <a:rPr lang="en-US" smtClean="0"/>
              <a:pPr/>
              <a:t>‹#›</a:t>
            </a:fld>
            <a:endParaRPr lang="en-US"/>
          </a:p>
        </p:txBody>
      </p:sp>
      <p:pic>
        <p:nvPicPr>
          <p:cNvPr id="5"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E1348-C1BC-4A44-B44E-7C84DCB70787}" type="datetimeFigureOut">
              <a:rPr lang="en-US" smtClean="0"/>
              <a:pPr/>
              <a:t>2/17/2026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E1348-C1BC-4A44-B44E-7C84DCB70787}" type="datetimeFigureOut">
              <a:rPr lang="en-US" smtClean="0"/>
              <a:pPr/>
              <a:t>2/17/2026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E1348-C1BC-4A44-B44E-7C84DCB70787}" type="datetimeFigureOut">
              <a:rPr lang="en-US" smtClean="0"/>
              <a:pPr/>
              <a:t>2/17/2026</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A8AAB-46CD-4A04-AD31-79E4D3AE80D0}" type="slidenum">
              <a:rPr lang="en-US" smtClean="0"/>
              <a:pPr/>
              <a:t>‹#›</a:t>
            </a:fld>
            <a:endParaRPr lang="en-US"/>
          </a:p>
        </p:txBody>
      </p:sp>
      <p:sp>
        <p:nvSpPr>
          <p:cNvPr id="7" name="TextBox 6"/>
          <p:cNvSpPr txBox="1"/>
          <p:nvPr/>
        </p:nvSpPr>
        <p:spPr>
          <a:xfrm>
            <a:off x="3441850" y="6392361"/>
            <a:ext cx="2260299"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t>Ope IF – Möjligheternas</a:t>
            </a:r>
            <a:r>
              <a:rPr lang="sv-SE" sz="1200" baseline="0" dirty="0"/>
              <a:t> Förening</a:t>
            </a:r>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err="1"/>
              <a:t>Föräldrar</a:t>
            </a:r>
            <a:r>
              <a:rPr lang="en-US" sz="5400" b="1" dirty="0"/>
              <a:t> och </a:t>
            </a:r>
            <a:r>
              <a:rPr lang="en-US" sz="5400" b="1" dirty="0" err="1"/>
              <a:t>spelarmöte</a:t>
            </a:r>
            <a:br>
              <a:rPr lang="en-US" sz="5400" b="1" dirty="0"/>
            </a:br>
            <a:r>
              <a:rPr lang="en-US" sz="5400" b="1" dirty="0"/>
              <a:t>F10</a:t>
            </a:r>
          </a:p>
        </p:txBody>
      </p:sp>
      <p:sp>
        <p:nvSpPr>
          <p:cNvPr id="3" name="Platshållare för bildnummer 2">
            <a:extLst>
              <a:ext uri="{FF2B5EF4-FFF2-40B4-BE49-F238E27FC236}">
                <a16:creationId xmlns:a16="http://schemas.microsoft.com/office/drawing/2014/main" id="{DB6A4B96-5A8E-444D-A39A-9C125B595579}"/>
              </a:ext>
            </a:extLst>
          </p:cNvPr>
          <p:cNvSpPr>
            <a:spLocks noGrp="1"/>
          </p:cNvSpPr>
          <p:nvPr>
            <p:ph type="sldNum" sz="quarter" idx="12"/>
          </p:nvPr>
        </p:nvSpPr>
        <p:spPr/>
        <p:txBody>
          <a:bodyPr/>
          <a:lstStyle/>
          <a:p>
            <a:fld id="{91BA8AAB-46CD-4A04-AD31-79E4D3AE80D0}" type="slidenum">
              <a:rPr lang="en-US" smtClean="0"/>
              <a:pPr/>
              <a:t>1</a:t>
            </a:fld>
            <a:endParaRPr lang="en-US"/>
          </a:p>
        </p:txBody>
      </p:sp>
    </p:spTree>
    <p:extLst>
      <p:ext uri="{BB962C8B-B14F-4D97-AF65-F5344CB8AC3E}">
        <p14:creationId xmlns:p14="http://schemas.microsoft.com/office/powerpoint/2010/main" val="901100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9AC1B-8F22-96D3-9ED2-9538D0BA7F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76A72-9C6F-128D-29C1-1B2DBEFB7024}"/>
              </a:ext>
            </a:extLst>
          </p:cNvPr>
          <p:cNvSpPr>
            <a:spLocks noGrp="1"/>
          </p:cNvSpPr>
          <p:nvPr>
            <p:ph type="title"/>
          </p:nvPr>
        </p:nvSpPr>
        <p:spPr>
          <a:xfrm>
            <a:off x="971600" y="274638"/>
            <a:ext cx="7715200" cy="490067"/>
          </a:xfrm>
        </p:spPr>
        <p:txBody>
          <a:bodyPr>
            <a:normAutofit fontScale="90000"/>
          </a:bodyPr>
          <a:lstStyle/>
          <a:p>
            <a:r>
              <a:rPr lang="sv-SE" dirty="0"/>
              <a:t>Medlemsinformation 2026	</a:t>
            </a:r>
          </a:p>
        </p:txBody>
      </p:sp>
      <p:sp>
        <p:nvSpPr>
          <p:cNvPr id="4" name="Platshållare för bildnummer 3">
            <a:extLst>
              <a:ext uri="{FF2B5EF4-FFF2-40B4-BE49-F238E27FC236}">
                <a16:creationId xmlns:a16="http://schemas.microsoft.com/office/drawing/2014/main" id="{F0820E6F-0937-2C12-E31D-27CA842976BD}"/>
              </a:ext>
            </a:extLst>
          </p:cNvPr>
          <p:cNvSpPr>
            <a:spLocks noGrp="1"/>
          </p:cNvSpPr>
          <p:nvPr>
            <p:ph type="sldNum" sz="quarter" idx="12"/>
          </p:nvPr>
        </p:nvSpPr>
        <p:spPr/>
        <p:txBody>
          <a:bodyPr/>
          <a:lstStyle/>
          <a:p>
            <a:fld id="{91BA8AAB-46CD-4A04-AD31-79E4D3AE80D0}" type="slidenum">
              <a:rPr lang="en-US" smtClean="0"/>
              <a:pPr/>
              <a:t>10</a:t>
            </a:fld>
            <a:endParaRPr lang="en-US"/>
          </a:p>
        </p:txBody>
      </p:sp>
      <p:pic>
        <p:nvPicPr>
          <p:cNvPr id="5" name="Bildobjekt 4">
            <a:extLst>
              <a:ext uri="{FF2B5EF4-FFF2-40B4-BE49-F238E27FC236}">
                <a16:creationId xmlns:a16="http://schemas.microsoft.com/office/drawing/2014/main" id="{E39145D0-5DD9-51DE-A149-4C332180617F}"/>
              </a:ext>
            </a:extLst>
          </p:cNvPr>
          <p:cNvPicPr>
            <a:picLocks noChangeAspect="1"/>
          </p:cNvPicPr>
          <p:nvPr/>
        </p:nvPicPr>
        <p:blipFill>
          <a:blip r:embed="rId3"/>
          <a:stretch>
            <a:fillRect/>
          </a:stretch>
        </p:blipFill>
        <p:spPr>
          <a:xfrm>
            <a:off x="358589" y="1124744"/>
            <a:ext cx="8316416" cy="4108169"/>
          </a:xfrm>
          <a:prstGeom prst="rect">
            <a:avLst/>
          </a:prstGeom>
        </p:spPr>
      </p:pic>
    </p:spTree>
    <p:extLst>
      <p:ext uri="{BB962C8B-B14F-4D97-AF65-F5344CB8AC3E}">
        <p14:creationId xmlns:p14="http://schemas.microsoft.com/office/powerpoint/2010/main" val="1934242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C728-EA90-5114-87C1-8A89AD71AB59}"/>
              </a:ext>
            </a:extLst>
          </p:cNvPr>
          <p:cNvSpPr>
            <a:spLocks noGrp="1"/>
          </p:cNvSpPr>
          <p:nvPr>
            <p:ph type="title"/>
          </p:nvPr>
        </p:nvSpPr>
        <p:spPr>
          <a:xfrm>
            <a:off x="457200" y="129249"/>
            <a:ext cx="8229600" cy="635455"/>
          </a:xfrm>
        </p:spPr>
        <p:txBody>
          <a:bodyPr>
            <a:normAutofit fontScale="90000"/>
          </a:bodyPr>
          <a:lstStyle/>
          <a:p>
            <a:r>
              <a:rPr lang="sv-SE" dirty="0">
                <a:latin typeface="Arial" panose="020B0604020202020204" pitchFamily="34" charset="0"/>
                <a:cs typeface="Arial" panose="020B0604020202020204" pitchFamily="34" charset="0"/>
              </a:rPr>
              <a:t>Arbetsinsatser 2026</a:t>
            </a:r>
          </a:p>
        </p:txBody>
      </p:sp>
      <p:sp>
        <p:nvSpPr>
          <p:cNvPr id="3" name="Vertical Text Placeholder 2">
            <a:extLst>
              <a:ext uri="{FF2B5EF4-FFF2-40B4-BE49-F238E27FC236}">
                <a16:creationId xmlns:a16="http://schemas.microsoft.com/office/drawing/2014/main" id="{5C885CB9-EF1C-2934-8777-6B50B3341497}"/>
              </a:ext>
            </a:extLst>
          </p:cNvPr>
          <p:cNvSpPr>
            <a:spLocks noGrp="1"/>
          </p:cNvSpPr>
          <p:nvPr>
            <p:ph type="body" orient="vert" idx="1"/>
          </p:nvPr>
        </p:nvSpPr>
        <p:spPr>
          <a:xfrm rot="16200000">
            <a:off x="2304893" y="-881666"/>
            <a:ext cx="4891682" cy="8229600"/>
          </a:xfrm>
        </p:spPr>
        <p:txBody>
          <a:bodyPr>
            <a:normAutofit/>
          </a:bodyPr>
          <a:lstStyle/>
          <a:p>
            <a:pPr marL="0" indent="0">
              <a:buNone/>
            </a:pPr>
            <a:r>
              <a:rPr lang="sv-SE" sz="2400" dirty="0">
                <a:latin typeface="Arial" panose="020B0604020202020204" pitchFamily="34" charset="0"/>
                <a:cs typeface="Arial" panose="020B0604020202020204" pitchFamily="34" charset="0"/>
              </a:rPr>
              <a:t>Föräldraansvarig Frida Hallqvist</a:t>
            </a:r>
          </a:p>
          <a:p>
            <a:pPr marL="0" indent="0">
              <a:buNone/>
            </a:pPr>
            <a:endParaRPr lang="sv-SE" sz="2200"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Kök Storsjöcupen, föräldrar till deltagande barn (</a:t>
            </a:r>
            <a:r>
              <a:rPr lang="sv-SE" sz="2000" b="1" dirty="0">
                <a:solidFill>
                  <a:srgbClr val="FF0000"/>
                </a:solidFill>
                <a:highlight>
                  <a:srgbClr val="FFFF00"/>
                </a:highlight>
                <a:latin typeface="Arial" panose="020B0604020202020204" pitchFamily="34" charset="0"/>
                <a:cs typeface="Arial" panose="020B0604020202020204" pitchFamily="34" charset="0"/>
              </a:rPr>
              <a:t>OPE/LAGET</a:t>
            </a:r>
            <a:r>
              <a:rPr lang="sv-SE" sz="2000" dirty="0">
                <a:latin typeface="Arial" panose="020B0604020202020204" pitchFamily="34" charset="0"/>
                <a:cs typeface="Arial" panose="020B0604020202020204" pitchFamily="34" charset="0"/>
              </a:rPr>
              <a:t>)</a:t>
            </a:r>
          </a:p>
          <a:p>
            <a:r>
              <a:rPr lang="sv-SE" sz="2000" dirty="0">
                <a:latin typeface="Arial" panose="020B0604020202020204" pitchFamily="34" charset="0"/>
                <a:cs typeface="Arial" panose="020B0604020202020204" pitchFamily="34" charset="0"/>
              </a:rPr>
              <a:t>Storsjöyran, 6 föräldrar (</a:t>
            </a:r>
            <a:r>
              <a:rPr lang="sv-SE" sz="2000" b="1" dirty="0">
                <a:solidFill>
                  <a:srgbClr val="FF0000"/>
                </a:solidFill>
                <a:highlight>
                  <a:srgbClr val="FFFF00"/>
                </a:highlight>
                <a:latin typeface="Arial" panose="020B0604020202020204" pitchFamily="34" charset="0"/>
                <a:cs typeface="Arial" panose="020B0604020202020204" pitchFamily="34" charset="0"/>
              </a:rPr>
              <a:t>OPE</a:t>
            </a:r>
            <a:r>
              <a:rPr lang="sv-SE" sz="2000" dirty="0">
                <a:latin typeface="Arial" panose="020B0604020202020204" pitchFamily="34" charset="0"/>
                <a:cs typeface="Arial" panose="020B0604020202020204" pitchFamily="34" charset="0"/>
              </a:rPr>
              <a:t>)			</a:t>
            </a:r>
            <a:endParaRPr lang="sv-SE" sz="2000" b="1" dirty="0">
              <a:solidFill>
                <a:srgbClr val="FF0000"/>
              </a:solidFill>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OPE häftet </a:t>
            </a:r>
            <a:r>
              <a:rPr lang="sv-SE" sz="2000" dirty="0" err="1">
                <a:latin typeface="Arial" panose="020B0604020202020204" pitchFamily="34" charset="0"/>
                <a:cs typeface="Arial" panose="020B0604020202020204" pitchFamily="34" charset="0"/>
              </a:rPr>
              <a:t>vår+höst</a:t>
            </a:r>
            <a:r>
              <a:rPr lang="sv-SE" sz="2000" dirty="0">
                <a:latin typeface="Arial" panose="020B0604020202020204" pitchFamily="34" charset="0"/>
                <a:cs typeface="Arial" panose="020B0604020202020204" pitchFamily="34" charset="0"/>
              </a:rPr>
              <a:t> (3+3 häften/spelare). Laget tjänar 20 kr/häfte, betalas via </a:t>
            </a:r>
            <a:r>
              <a:rPr lang="sv-SE" sz="2000" dirty="0" err="1">
                <a:latin typeface="Arial" panose="020B0604020202020204" pitchFamily="34" charset="0"/>
                <a:cs typeface="Arial" panose="020B0604020202020204" pitchFamily="34" charset="0"/>
              </a:rPr>
              <a:t>swish</a:t>
            </a:r>
            <a:r>
              <a:rPr lang="sv-SE" sz="2000" dirty="0">
                <a:latin typeface="Arial" panose="020B0604020202020204" pitchFamily="34" charset="0"/>
                <a:cs typeface="Arial" panose="020B0604020202020204" pitchFamily="34" charset="0"/>
              </a:rPr>
              <a:t> vid hämtning (</a:t>
            </a:r>
            <a:r>
              <a:rPr lang="sv-SE" sz="2000" b="1" dirty="0">
                <a:solidFill>
                  <a:srgbClr val="FF0000"/>
                </a:solidFill>
                <a:highlight>
                  <a:srgbClr val="FFFF00"/>
                </a:highlight>
                <a:latin typeface="Arial" panose="020B0604020202020204" pitchFamily="34" charset="0"/>
                <a:cs typeface="Arial" panose="020B0604020202020204" pitchFamily="34" charset="0"/>
              </a:rPr>
              <a:t>OPE/LAGET</a:t>
            </a:r>
            <a:r>
              <a:rPr lang="sv-SE" sz="2000" dirty="0">
                <a:latin typeface="Arial" panose="020B0604020202020204" pitchFamily="34" charset="0"/>
                <a:cs typeface="Arial" panose="020B0604020202020204" pitchFamily="34" charset="0"/>
              </a:rPr>
              <a:t>) 		</a:t>
            </a:r>
            <a:r>
              <a:rPr lang="sv-SE" sz="2000" b="1" dirty="0">
                <a:solidFill>
                  <a:srgbClr val="FF0000"/>
                </a:solidFill>
                <a:latin typeface="Arial" panose="020B0604020202020204" pitchFamily="34" charset="0"/>
                <a:cs typeface="Arial" panose="020B0604020202020204" pitchFamily="34" charset="0"/>
              </a:rPr>
              <a:t> </a:t>
            </a:r>
          </a:p>
          <a:p>
            <a:r>
              <a:rPr lang="sv-SE" sz="2000" dirty="0">
                <a:latin typeface="Arial" panose="020B0604020202020204" pitchFamily="34" charset="0"/>
                <a:cs typeface="Arial" panose="020B0604020202020204" pitchFamily="34" charset="0"/>
              </a:rPr>
              <a:t>OPE dagen, 6 föräldrar (</a:t>
            </a:r>
            <a:r>
              <a:rPr lang="sv-SE" sz="2000" b="1" dirty="0">
                <a:solidFill>
                  <a:srgbClr val="FF0000"/>
                </a:solidFill>
                <a:highlight>
                  <a:srgbClr val="FFFF00"/>
                </a:highlight>
                <a:latin typeface="Arial" panose="020B0604020202020204" pitchFamily="34" charset="0"/>
                <a:cs typeface="Arial" panose="020B0604020202020204" pitchFamily="34" charset="0"/>
              </a:rPr>
              <a:t>OPE</a:t>
            </a:r>
            <a:r>
              <a:rPr lang="sv-SE" sz="2000" dirty="0">
                <a:latin typeface="Arial" panose="020B0604020202020204" pitchFamily="34" charset="0"/>
                <a:cs typeface="Arial" panose="020B0604020202020204" pitchFamily="34" charset="0"/>
              </a:rPr>
              <a:t>)</a:t>
            </a:r>
          </a:p>
          <a:p>
            <a:r>
              <a:rPr lang="sv-SE" sz="2000" dirty="0">
                <a:latin typeface="Arial" panose="020B0604020202020204" pitchFamily="34" charset="0"/>
                <a:cs typeface="Arial" panose="020B0604020202020204" pitchFamily="34" charset="0"/>
              </a:rPr>
              <a:t>Bingolotter uppesittarkväll 15(10) lotter/spelare. Laget tjänar 8 kr/lott, betalas via faktura. Om fakturan inte betalas debiteras lagkassan (</a:t>
            </a:r>
            <a:r>
              <a:rPr lang="sv-SE" sz="2000" b="1" dirty="0">
                <a:solidFill>
                  <a:srgbClr val="FF0000"/>
                </a:solidFill>
                <a:highlight>
                  <a:srgbClr val="FFFF00"/>
                </a:highlight>
                <a:latin typeface="Arial" panose="020B0604020202020204" pitchFamily="34" charset="0"/>
                <a:cs typeface="Arial" panose="020B0604020202020204" pitchFamily="34" charset="0"/>
              </a:rPr>
              <a:t>OPE/LAGET</a:t>
            </a:r>
            <a:r>
              <a:rPr lang="sv-SE" sz="2000" dirty="0">
                <a:latin typeface="Arial" panose="020B0604020202020204" pitchFamily="34" charset="0"/>
                <a:cs typeface="Arial" panose="020B0604020202020204" pitchFamily="34" charset="0"/>
              </a:rPr>
              <a:t>) </a:t>
            </a:r>
          </a:p>
          <a:p>
            <a:pPr marL="0" indent="0">
              <a:buNone/>
            </a:pPr>
            <a:endParaRPr lang="sv-SE" sz="2000" dirty="0">
              <a:latin typeface="Arial" panose="020B0604020202020204" pitchFamily="34" charset="0"/>
              <a:cs typeface="Arial" panose="020B0604020202020204" pitchFamily="34" charset="0"/>
            </a:endParaRPr>
          </a:p>
          <a:p>
            <a:pPr marL="0" indent="0">
              <a:buNone/>
            </a:pPr>
            <a:r>
              <a:rPr lang="sv-SE" sz="2000" dirty="0">
                <a:latin typeface="Arial" panose="020B0604020202020204" pitchFamily="34" charset="0"/>
                <a:cs typeface="Arial" panose="020B0604020202020204" pitchFamily="34" charset="0"/>
              </a:rPr>
              <a:t>JOYNA, laget tjänar 300kr/prenumeration </a:t>
            </a:r>
            <a:r>
              <a:rPr lang="sv-SE" sz="2000" b="1" dirty="0">
                <a:solidFill>
                  <a:srgbClr val="FF0000"/>
                </a:solidFill>
                <a:highlight>
                  <a:srgbClr val="FFFF00"/>
                </a:highlight>
                <a:latin typeface="Arial" panose="020B0604020202020204" pitchFamily="34" charset="0"/>
                <a:cs typeface="Arial" panose="020B0604020202020204" pitchFamily="34" charset="0"/>
              </a:rPr>
              <a:t>Frivilligt</a:t>
            </a:r>
            <a:endParaRPr lang="sv-SE" sz="20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589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C728-EA90-5114-87C1-8A89AD71AB59}"/>
              </a:ext>
            </a:extLst>
          </p:cNvPr>
          <p:cNvSpPr>
            <a:spLocks noGrp="1"/>
          </p:cNvSpPr>
          <p:nvPr>
            <p:ph type="title"/>
          </p:nvPr>
        </p:nvSpPr>
        <p:spPr/>
        <p:txBody>
          <a:bodyPr/>
          <a:lstStyle/>
          <a:p>
            <a:r>
              <a:rPr lang="sv-SE" dirty="0"/>
              <a:t>EKONOMI -Lagkassa</a:t>
            </a:r>
          </a:p>
        </p:txBody>
      </p:sp>
      <p:sp>
        <p:nvSpPr>
          <p:cNvPr id="4" name="Vertical Text Placeholder 2">
            <a:extLst>
              <a:ext uri="{FF2B5EF4-FFF2-40B4-BE49-F238E27FC236}">
                <a16:creationId xmlns:a16="http://schemas.microsoft.com/office/drawing/2014/main" id="{2591B380-C3E5-81A7-CAA6-8CCCB11B3041}"/>
              </a:ext>
            </a:extLst>
          </p:cNvPr>
          <p:cNvSpPr>
            <a:spLocks noGrp="1"/>
          </p:cNvSpPr>
          <p:nvPr>
            <p:ph type="body" orient="vert" idx="1"/>
          </p:nvPr>
        </p:nvSpPr>
        <p:spPr>
          <a:xfrm rot="16200000">
            <a:off x="2275347" y="-246150"/>
            <a:ext cx="4747666" cy="8075240"/>
          </a:xfrm>
        </p:spPr>
        <p:txBody>
          <a:bodyPr>
            <a:normAutofit fontScale="85000" lnSpcReduction="20000"/>
          </a:bodyPr>
          <a:lstStyle/>
          <a:p>
            <a:pPr marL="0" indent="0">
              <a:buNone/>
            </a:pPr>
            <a:r>
              <a:rPr lang="sv-SE" sz="2800" dirty="0"/>
              <a:t>Lagledare/lagkassörer Anna </a:t>
            </a:r>
            <a:r>
              <a:rPr lang="sv-SE" sz="2800" dirty="0" err="1"/>
              <a:t>Mehner</a:t>
            </a:r>
            <a:r>
              <a:rPr lang="sv-SE" sz="2800" dirty="0"/>
              <a:t> o Emelie Edberg</a:t>
            </a:r>
          </a:p>
          <a:p>
            <a:pPr marL="0" indent="0">
              <a:buNone/>
            </a:pPr>
            <a:endParaRPr lang="sv-SE" sz="2800" dirty="0"/>
          </a:p>
          <a:p>
            <a:r>
              <a:rPr lang="sv-SE" sz="2800" dirty="0"/>
              <a:t>Inkomster till Lagkassan:</a:t>
            </a:r>
          </a:p>
          <a:p>
            <a:pPr lvl="1">
              <a:buFont typeface="Calibri" panose="020F0502020204030204" pitchFamily="34" charset="0"/>
              <a:buChar char="⁻"/>
            </a:pPr>
            <a:r>
              <a:rPr lang="sv-SE" sz="2400" dirty="0" err="1"/>
              <a:t>Fösäljning</a:t>
            </a:r>
            <a:r>
              <a:rPr lang="sv-SE" sz="2400" dirty="0"/>
              <a:t> OPE häften</a:t>
            </a:r>
          </a:p>
          <a:p>
            <a:pPr lvl="1">
              <a:buFont typeface="Calibri" panose="020F0502020204030204" pitchFamily="34" charset="0"/>
              <a:buChar char="⁻"/>
            </a:pPr>
            <a:r>
              <a:rPr lang="sv-SE" sz="2400" dirty="0"/>
              <a:t>Försäljning Bingolotter</a:t>
            </a:r>
          </a:p>
          <a:p>
            <a:pPr lvl="1">
              <a:buFont typeface="Calibri" panose="020F0502020204030204" pitchFamily="34" charset="0"/>
              <a:buChar char="⁻"/>
            </a:pPr>
            <a:r>
              <a:rPr lang="sv-SE" sz="2400" dirty="0"/>
              <a:t>Föräldrainsats Storsjöcupen</a:t>
            </a:r>
          </a:p>
          <a:p>
            <a:pPr lvl="1">
              <a:buFont typeface="Calibri" panose="020F0502020204030204" pitchFamily="34" charset="0"/>
              <a:buChar char="⁻"/>
            </a:pPr>
            <a:r>
              <a:rPr lang="sv-SE" sz="2400" b="1" dirty="0">
                <a:solidFill>
                  <a:srgbClr val="FF0000"/>
                </a:solidFill>
                <a:highlight>
                  <a:srgbClr val="FFFF00"/>
                </a:highlight>
              </a:rPr>
              <a:t>Egen försäljnings </a:t>
            </a:r>
            <a:r>
              <a:rPr lang="sv-SE" sz="2400" b="1" dirty="0" err="1">
                <a:solidFill>
                  <a:srgbClr val="FF0000"/>
                </a:solidFill>
                <a:highlight>
                  <a:srgbClr val="FFFF00"/>
                </a:highlight>
              </a:rPr>
              <a:t>aktvitet</a:t>
            </a:r>
            <a:endParaRPr lang="sv-SE" sz="2400" b="1" dirty="0">
              <a:solidFill>
                <a:srgbClr val="FF0000"/>
              </a:solidFill>
              <a:highlight>
                <a:srgbClr val="FFFF00"/>
              </a:highlight>
            </a:endParaRPr>
          </a:p>
          <a:p>
            <a:pPr marL="0" indent="0">
              <a:buNone/>
            </a:pPr>
            <a:endParaRPr lang="sv-SE" sz="2800" dirty="0"/>
          </a:p>
          <a:p>
            <a:r>
              <a:rPr lang="sv-SE" sz="2800" dirty="0"/>
              <a:t>Utgifter:</a:t>
            </a:r>
          </a:p>
          <a:p>
            <a:pPr lvl="1">
              <a:buFont typeface="Calibri" panose="020F0502020204030204" pitchFamily="34" charset="0"/>
              <a:buChar char="⁻"/>
            </a:pPr>
            <a:r>
              <a:rPr lang="sv-SE" sz="2400" dirty="0"/>
              <a:t>Anmälningsavgifter Cuper</a:t>
            </a:r>
          </a:p>
          <a:p>
            <a:pPr lvl="1">
              <a:buFont typeface="Calibri" panose="020F0502020204030204" pitchFamily="34" charset="0"/>
              <a:buChar char="⁻"/>
            </a:pPr>
            <a:r>
              <a:rPr lang="sv-SE" sz="2400" dirty="0"/>
              <a:t>Transport till externa cuper</a:t>
            </a:r>
          </a:p>
          <a:p>
            <a:pPr lvl="1">
              <a:buFont typeface="Calibri" panose="020F0502020204030204" pitchFamily="34" charset="0"/>
              <a:buChar char="⁻"/>
            </a:pPr>
            <a:r>
              <a:rPr lang="sv-SE" sz="2400" dirty="0"/>
              <a:t>Deltagaravgift cuper ink ledare</a:t>
            </a:r>
          </a:p>
          <a:p>
            <a:pPr lvl="1">
              <a:buFont typeface="Calibri" panose="020F0502020204030204" pitchFamily="34" charset="0"/>
              <a:buChar char="⁻"/>
            </a:pPr>
            <a:r>
              <a:rPr lang="sv-SE" sz="2400" dirty="0"/>
              <a:t>Övriga lagaktiviteter</a:t>
            </a:r>
          </a:p>
        </p:txBody>
      </p:sp>
    </p:spTree>
    <p:extLst>
      <p:ext uri="{BB962C8B-B14F-4D97-AF65-F5344CB8AC3E}">
        <p14:creationId xmlns:p14="http://schemas.microsoft.com/office/powerpoint/2010/main" val="3610582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C728-EA90-5114-87C1-8A89AD71AB59}"/>
              </a:ext>
            </a:extLst>
          </p:cNvPr>
          <p:cNvSpPr>
            <a:spLocks noGrp="1"/>
          </p:cNvSpPr>
          <p:nvPr>
            <p:ph type="title"/>
          </p:nvPr>
        </p:nvSpPr>
        <p:spPr>
          <a:xfrm>
            <a:off x="457200" y="0"/>
            <a:ext cx="8229600" cy="1143000"/>
          </a:xfrm>
        </p:spPr>
        <p:txBody>
          <a:bodyPr/>
          <a:lstStyle/>
          <a:p>
            <a:r>
              <a:rPr lang="sv-SE" dirty="0">
                <a:latin typeface="Arial" panose="020B0604020202020204" pitchFamily="34" charset="0"/>
                <a:cs typeface="Arial" panose="020B0604020202020204" pitchFamily="34" charset="0"/>
              </a:rPr>
              <a:t>Ekonomi - lagkassa</a:t>
            </a:r>
          </a:p>
        </p:txBody>
      </p:sp>
      <p:sp>
        <p:nvSpPr>
          <p:cNvPr id="3" name="Vertical Text Placeholder 2">
            <a:extLst>
              <a:ext uri="{FF2B5EF4-FFF2-40B4-BE49-F238E27FC236}">
                <a16:creationId xmlns:a16="http://schemas.microsoft.com/office/drawing/2014/main" id="{5C885CB9-EF1C-2934-8777-6B50B3341497}"/>
              </a:ext>
            </a:extLst>
          </p:cNvPr>
          <p:cNvSpPr>
            <a:spLocks noGrp="1"/>
          </p:cNvSpPr>
          <p:nvPr>
            <p:ph type="body" orient="vert" idx="1"/>
          </p:nvPr>
        </p:nvSpPr>
        <p:spPr>
          <a:xfrm rot="16200000">
            <a:off x="2275347" y="-246150"/>
            <a:ext cx="4747666" cy="8075240"/>
          </a:xfrm>
        </p:spPr>
        <p:txBody>
          <a:bodyPr>
            <a:normAutofit/>
          </a:bodyPr>
          <a:lstStyle/>
          <a:p>
            <a:pPr marL="0" indent="0">
              <a:buNone/>
            </a:pPr>
            <a:r>
              <a:rPr lang="sv-SE" sz="4000" dirty="0">
                <a:latin typeface="Arial" panose="020B0604020202020204" pitchFamily="34" charset="0"/>
                <a:cs typeface="Arial" panose="020B0604020202020204" pitchFamily="34" charset="0"/>
              </a:rPr>
              <a:t>18.246 SEK i lagkassan</a:t>
            </a:r>
          </a:p>
          <a:p>
            <a:pPr marL="0" indent="0">
              <a:buNone/>
            </a:pPr>
            <a:endParaRPr lang="sv-SE" sz="4000" dirty="0">
              <a:latin typeface="Arial" panose="020B0604020202020204" pitchFamily="34" charset="0"/>
              <a:cs typeface="Arial" panose="020B0604020202020204" pitchFamily="34" charset="0"/>
            </a:endParaRPr>
          </a:p>
          <a:p>
            <a:pPr marL="0" indent="0">
              <a:buNone/>
            </a:pPr>
            <a:endParaRPr lang="sv-SE" sz="4000" dirty="0">
              <a:latin typeface="Arial" panose="020B0604020202020204" pitchFamily="34" charset="0"/>
              <a:cs typeface="Arial" panose="020B0604020202020204" pitchFamily="34" charset="0"/>
            </a:endParaRPr>
          </a:p>
          <a:p>
            <a:pPr marL="0" indent="0">
              <a:buNone/>
            </a:pPr>
            <a:endParaRPr lang="sv-SE" sz="4000" dirty="0">
              <a:latin typeface="Arial" panose="020B0604020202020204" pitchFamily="34" charset="0"/>
              <a:cs typeface="Arial" panose="020B0604020202020204" pitchFamily="34" charset="0"/>
            </a:endParaRPr>
          </a:p>
          <a:p>
            <a:pPr marL="0" indent="0">
              <a:buNone/>
            </a:pPr>
            <a:r>
              <a:rPr lang="sv-SE" sz="4000" dirty="0">
                <a:solidFill>
                  <a:srgbClr val="FF0000"/>
                </a:solidFill>
                <a:latin typeface="Arial" panose="020B0604020202020204" pitchFamily="34" charset="0"/>
                <a:cs typeface="Arial" panose="020B0604020202020204" pitchFamily="34" charset="0"/>
              </a:rPr>
              <a:t>Försäljnings aktivitet för att fylla på i lagkassan ???</a:t>
            </a:r>
          </a:p>
        </p:txBody>
      </p:sp>
      <p:pic>
        <p:nvPicPr>
          <p:cNvPr id="5" name="Picture 4">
            <a:extLst>
              <a:ext uri="{FF2B5EF4-FFF2-40B4-BE49-F238E27FC236}">
                <a16:creationId xmlns:a16="http://schemas.microsoft.com/office/drawing/2014/main" id="{6F649BDD-6126-5289-34D6-A0C20FE787D0}"/>
              </a:ext>
            </a:extLst>
          </p:cNvPr>
          <p:cNvPicPr>
            <a:picLocks noChangeAspect="1"/>
          </p:cNvPicPr>
          <p:nvPr/>
        </p:nvPicPr>
        <p:blipFill>
          <a:blip r:embed="rId3"/>
          <a:stretch>
            <a:fillRect/>
          </a:stretch>
        </p:blipFill>
        <p:spPr>
          <a:xfrm>
            <a:off x="641384" y="2390537"/>
            <a:ext cx="2634472" cy="1692892"/>
          </a:xfrm>
          <a:prstGeom prst="rect">
            <a:avLst/>
          </a:prstGeom>
        </p:spPr>
      </p:pic>
    </p:spTree>
    <p:extLst>
      <p:ext uri="{BB962C8B-B14F-4D97-AF65-F5344CB8AC3E}">
        <p14:creationId xmlns:p14="http://schemas.microsoft.com/office/powerpoint/2010/main" val="129267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CFD12-670D-FF11-3AAC-3841DE8FC0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7D21D-8242-3AEB-4200-FC9143E4BC1B}"/>
              </a:ext>
            </a:extLst>
          </p:cNvPr>
          <p:cNvSpPr>
            <a:spLocks noGrp="1"/>
          </p:cNvSpPr>
          <p:nvPr>
            <p:ph type="title"/>
          </p:nvPr>
        </p:nvSpPr>
        <p:spPr>
          <a:xfrm>
            <a:off x="457200" y="116632"/>
            <a:ext cx="8229600" cy="792088"/>
          </a:xfrm>
        </p:spPr>
        <p:txBody>
          <a:bodyPr>
            <a:normAutofit/>
          </a:bodyPr>
          <a:lstStyle/>
          <a:p>
            <a:r>
              <a:rPr lang="sv-SE" dirty="0"/>
              <a:t>Nuläget i träningsgruppen</a:t>
            </a:r>
          </a:p>
        </p:txBody>
      </p:sp>
      <p:sp>
        <p:nvSpPr>
          <p:cNvPr id="3" name="Vertical Text Placeholder 2">
            <a:extLst>
              <a:ext uri="{FF2B5EF4-FFF2-40B4-BE49-F238E27FC236}">
                <a16:creationId xmlns:a16="http://schemas.microsoft.com/office/drawing/2014/main" id="{3E77353B-2A58-BD48-A001-47CDDF638616}"/>
              </a:ext>
            </a:extLst>
          </p:cNvPr>
          <p:cNvSpPr>
            <a:spLocks noGrp="1"/>
          </p:cNvSpPr>
          <p:nvPr>
            <p:ph type="body" orient="vert" idx="1"/>
          </p:nvPr>
        </p:nvSpPr>
        <p:spPr>
          <a:xfrm rot="16200000">
            <a:off x="2375756" y="-685800"/>
            <a:ext cx="4392487" cy="8229599"/>
          </a:xfrm>
        </p:spPr>
        <p:txBody>
          <a:bodyPr>
            <a:normAutofit/>
          </a:bodyPr>
          <a:lstStyle/>
          <a:p>
            <a:r>
              <a:rPr lang="sv-SE" sz="2800" dirty="0">
                <a:latin typeface="Arial" panose="020B0604020202020204" pitchFamily="34" charset="0"/>
                <a:cs typeface="Arial" panose="020B0604020202020204" pitchFamily="34" charset="0"/>
              </a:rPr>
              <a:t>25 spelare registrerad på LAGET just nu.</a:t>
            </a:r>
          </a:p>
          <a:p>
            <a:r>
              <a:rPr lang="sv-SE" sz="2800" dirty="0">
                <a:latin typeface="Arial" panose="020B0604020202020204" pitchFamily="34" charset="0"/>
                <a:cs typeface="Arial" panose="020B0604020202020204" pitchFamily="34" charset="0"/>
              </a:rPr>
              <a:t>3 spelare där registreringen inte är helt klar.</a:t>
            </a:r>
          </a:p>
          <a:p>
            <a:pPr marL="0" indent="0">
              <a:buNone/>
            </a:pPr>
            <a:endParaRPr lang="sv-S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056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0E1BD-EDCA-843D-17A4-F77CA2455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A46BB-2515-C045-929B-ED3C665101C4}"/>
              </a:ext>
            </a:extLst>
          </p:cNvPr>
          <p:cNvSpPr>
            <a:spLocks noGrp="1"/>
          </p:cNvSpPr>
          <p:nvPr>
            <p:ph type="title"/>
          </p:nvPr>
        </p:nvSpPr>
        <p:spPr>
          <a:xfrm>
            <a:off x="457200" y="116632"/>
            <a:ext cx="8229600" cy="792088"/>
          </a:xfrm>
        </p:spPr>
        <p:txBody>
          <a:bodyPr>
            <a:normAutofit/>
          </a:bodyPr>
          <a:lstStyle/>
          <a:p>
            <a:r>
              <a:rPr lang="sv-SE" dirty="0"/>
              <a:t>Träning o matchmiljöer</a:t>
            </a:r>
          </a:p>
        </p:txBody>
      </p:sp>
      <p:pic>
        <p:nvPicPr>
          <p:cNvPr id="9" name="Bildobjekt 8">
            <a:extLst>
              <a:ext uri="{FF2B5EF4-FFF2-40B4-BE49-F238E27FC236}">
                <a16:creationId xmlns:a16="http://schemas.microsoft.com/office/drawing/2014/main" id="{DB997D03-300F-412B-7312-4C85ED5AF4EA}"/>
              </a:ext>
            </a:extLst>
          </p:cNvPr>
          <p:cNvPicPr>
            <a:picLocks noChangeAspect="1"/>
          </p:cNvPicPr>
          <p:nvPr/>
        </p:nvPicPr>
        <p:blipFill>
          <a:blip r:embed="rId3"/>
          <a:stretch>
            <a:fillRect/>
          </a:stretch>
        </p:blipFill>
        <p:spPr>
          <a:xfrm>
            <a:off x="2110426" y="836712"/>
            <a:ext cx="4539526" cy="5568145"/>
          </a:xfrm>
          <a:prstGeom prst="rect">
            <a:avLst/>
          </a:prstGeom>
        </p:spPr>
      </p:pic>
    </p:spTree>
    <p:extLst>
      <p:ext uri="{BB962C8B-B14F-4D97-AF65-F5344CB8AC3E}">
        <p14:creationId xmlns:p14="http://schemas.microsoft.com/office/powerpoint/2010/main" val="3310834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9BD3D-38E3-647C-468E-4ECF859CC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E30A9-1092-FB6C-98BB-D2D43E164DAC}"/>
              </a:ext>
            </a:extLst>
          </p:cNvPr>
          <p:cNvSpPr>
            <a:spLocks noGrp="1"/>
          </p:cNvSpPr>
          <p:nvPr>
            <p:ph type="title"/>
          </p:nvPr>
        </p:nvSpPr>
        <p:spPr>
          <a:xfrm>
            <a:off x="457200" y="274638"/>
            <a:ext cx="8229600" cy="490067"/>
          </a:xfrm>
        </p:spPr>
        <p:txBody>
          <a:bodyPr>
            <a:noAutofit/>
          </a:bodyPr>
          <a:lstStyle/>
          <a:p>
            <a:r>
              <a:rPr lang="sv-SE" sz="3600" dirty="0"/>
              <a:t>Tränings period 3 (V8 – V15)</a:t>
            </a:r>
          </a:p>
        </p:txBody>
      </p:sp>
      <p:sp>
        <p:nvSpPr>
          <p:cNvPr id="4" name="Platshållare för bildnummer 3">
            <a:extLst>
              <a:ext uri="{FF2B5EF4-FFF2-40B4-BE49-F238E27FC236}">
                <a16:creationId xmlns:a16="http://schemas.microsoft.com/office/drawing/2014/main" id="{552335C9-CBA9-97C8-EA6F-589C627092F5}"/>
              </a:ext>
            </a:extLst>
          </p:cNvPr>
          <p:cNvSpPr>
            <a:spLocks noGrp="1"/>
          </p:cNvSpPr>
          <p:nvPr>
            <p:ph type="sldNum" sz="quarter" idx="12"/>
          </p:nvPr>
        </p:nvSpPr>
        <p:spPr/>
        <p:txBody>
          <a:bodyPr/>
          <a:lstStyle/>
          <a:p>
            <a:fld id="{91BA8AAB-46CD-4A04-AD31-79E4D3AE80D0}" type="slidenum">
              <a:rPr lang="en-US" smtClean="0"/>
              <a:pPr/>
              <a:t>16</a:t>
            </a:fld>
            <a:endParaRPr lang="en-US"/>
          </a:p>
        </p:txBody>
      </p:sp>
      <p:sp>
        <p:nvSpPr>
          <p:cNvPr id="6" name="Content Placeholder 2">
            <a:extLst>
              <a:ext uri="{FF2B5EF4-FFF2-40B4-BE49-F238E27FC236}">
                <a16:creationId xmlns:a16="http://schemas.microsoft.com/office/drawing/2014/main" id="{37C80173-C454-6624-9D36-6D679D0FE609}"/>
              </a:ext>
            </a:extLst>
          </p:cNvPr>
          <p:cNvSpPr txBox="1">
            <a:spLocks/>
          </p:cNvSpPr>
          <p:nvPr/>
        </p:nvSpPr>
        <p:spPr>
          <a:xfrm>
            <a:off x="611560" y="1052734"/>
            <a:ext cx="8229600" cy="51845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2000" dirty="0"/>
              <a:t>3 träningar inbokad just nu o vi tränar ihop med F11</a:t>
            </a:r>
          </a:p>
          <a:p>
            <a:pPr marL="0" indent="0">
              <a:buNone/>
            </a:pPr>
            <a:endParaRPr lang="sv-SE" sz="800" dirty="0"/>
          </a:p>
          <a:p>
            <a:r>
              <a:rPr lang="sv-SE" sz="2000" dirty="0"/>
              <a:t>ÖP hallen Onsdagar</a:t>
            </a:r>
          </a:p>
          <a:p>
            <a:r>
              <a:rPr lang="sv-SE" sz="2000" dirty="0"/>
              <a:t>JKB Torsdagar </a:t>
            </a:r>
            <a:r>
              <a:rPr lang="sv-SE" sz="2000" dirty="0">
                <a:solidFill>
                  <a:srgbClr val="FF0000"/>
                </a:solidFill>
                <a:highlight>
                  <a:srgbClr val="FFFF00"/>
                </a:highlight>
              </a:rPr>
              <a:t>( V8 har vi teori i stället )</a:t>
            </a:r>
          </a:p>
          <a:p>
            <a:r>
              <a:rPr lang="sv-SE" sz="2000" dirty="0"/>
              <a:t>JKB Söndagar</a:t>
            </a:r>
          </a:p>
          <a:p>
            <a:pPr marL="0" indent="0">
              <a:buNone/>
            </a:pPr>
            <a:r>
              <a:rPr lang="sv-SE" sz="2000" dirty="0"/>
              <a:t>OBS! Är det för kallt </a:t>
            </a:r>
            <a:r>
              <a:rPr lang="sv-SE" sz="2000" dirty="0">
                <a:solidFill>
                  <a:srgbClr val="FF0000"/>
                </a:solidFill>
                <a:highlight>
                  <a:srgbClr val="FFFF00"/>
                </a:highlight>
              </a:rPr>
              <a:t>(Max 8-10 grader ???) </a:t>
            </a:r>
            <a:r>
              <a:rPr lang="sv-SE" sz="2000" dirty="0"/>
              <a:t>eller dåligt väder </a:t>
            </a:r>
            <a:r>
              <a:rPr lang="sv-SE" sz="2000" dirty="0">
                <a:solidFill>
                  <a:srgbClr val="FF0000"/>
                </a:solidFill>
                <a:highlight>
                  <a:srgbClr val="FFFF00"/>
                </a:highlight>
              </a:rPr>
              <a:t>(snö o blåst) </a:t>
            </a:r>
            <a:r>
              <a:rPr lang="sv-SE" sz="2000" dirty="0"/>
              <a:t>kommer träningarna på JKB ställa in.</a:t>
            </a:r>
          </a:p>
          <a:p>
            <a:pPr marL="0" indent="0">
              <a:buNone/>
            </a:pPr>
            <a:endParaRPr lang="sv-SE" sz="800" dirty="0"/>
          </a:p>
          <a:p>
            <a:pPr>
              <a:buFont typeface="Courier New" panose="02070309020205020404" pitchFamily="49" charset="0"/>
              <a:buChar char="o"/>
            </a:pPr>
            <a:r>
              <a:rPr lang="sv-SE" sz="1800" dirty="0">
                <a:solidFill>
                  <a:schemeClr val="tx2">
                    <a:lumMod val="75000"/>
                  </a:schemeClr>
                </a:solidFill>
                <a:highlight>
                  <a:srgbClr val="FFFF00"/>
                </a:highlight>
              </a:rPr>
              <a:t>När KG Sportfältet öppnar börjar vi träna där, träningsdagar kan då ändras.</a:t>
            </a:r>
          </a:p>
          <a:p>
            <a:pPr>
              <a:buFont typeface="Courier New" panose="02070309020205020404" pitchFamily="49" charset="0"/>
              <a:buChar char="o"/>
            </a:pPr>
            <a:endParaRPr lang="sv-SE" sz="800" dirty="0">
              <a:solidFill>
                <a:schemeClr val="tx2">
                  <a:lumMod val="75000"/>
                </a:schemeClr>
              </a:solidFill>
              <a:highlight>
                <a:srgbClr val="FFFF00"/>
              </a:highlight>
            </a:endParaRPr>
          </a:p>
          <a:p>
            <a:pPr>
              <a:buFont typeface="Courier New" panose="02070309020205020404" pitchFamily="49" charset="0"/>
              <a:buChar char="o"/>
            </a:pPr>
            <a:r>
              <a:rPr lang="sv-SE" sz="1800" dirty="0">
                <a:solidFill>
                  <a:schemeClr val="tx2">
                    <a:lumMod val="75000"/>
                  </a:schemeClr>
                </a:solidFill>
                <a:highlight>
                  <a:srgbClr val="FFFF00"/>
                </a:highlight>
              </a:rPr>
              <a:t>Vi ska få till 2 tränings matcher innan serien startar</a:t>
            </a:r>
          </a:p>
          <a:p>
            <a:pPr>
              <a:buFont typeface="Courier New" panose="02070309020205020404" pitchFamily="49" charset="0"/>
              <a:buChar char="o"/>
            </a:pPr>
            <a:endParaRPr lang="sv-SE" sz="800" dirty="0">
              <a:solidFill>
                <a:schemeClr val="tx2">
                  <a:lumMod val="75000"/>
                </a:schemeClr>
              </a:solidFill>
              <a:highlight>
                <a:srgbClr val="FFFF00"/>
              </a:highlight>
            </a:endParaRPr>
          </a:p>
          <a:p>
            <a:pPr>
              <a:buFont typeface="Courier New" panose="02070309020205020404" pitchFamily="49" charset="0"/>
              <a:buChar char="o"/>
            </a:pPr>
            <a:r>
              <a:rPr lang="sv-SE" sz="1800" dirty="0">
                <a:solidFill>
                  <a:schemeClr val="tx2">
                    <a:lumMod val="75000"/>
                  </a:schemeClr>
                </a:solidFill>
                <a:highlight>
                  <a:srgbClr val="FFFF00"/>
                </a:highlight>
              </a:rPr>
              <a:t>Teori</a:t>
            </a:r>
            <a:endParaRPr lang="sv-SE" sz="1800" dirty="0">
              <a:solidFill>
                <a:srgbClr val="FF0000"/>
              </a:solidFill>
              <a:highlight>
                <a:srgbClr val="FFFF00"/>
              </a:highlight>
            </a:endParaRPr>
          </a:p>
          <a:p>
            <a:pPr marL="0" indent="0">
              <a:buNone/>
            </a:pPr>
            <a:endParaRPr lang="sv-SE" sz="1800" dirty="0">
              <a:solidFill>
                <a:srgbClr val="FF0000"/>
              </a:solidFill>
              <a:highlight>
                <a:srgbClr val="FFFF00"/>
              </a:highlight>
            </a:endParaRPr>
          </a:p>
          <a:p>
            <a:pPr marL="0" indent="0">
              <a:buNone/>
            </a:pPr>
            <a:r>
              <a:rPr lang="sv-SE" sz="2400" dirty="0">
                <a:solidFill>
                  <a:srgbClr val="FF0000"/>
                </a:solidFill>
                <a:highlight>
                  <a:srgbClr val="FFFF00"/>
                </a:highlight>
              </a:rPr>
              <a:t>V9 Söndag ingen träning</a:t>
            </a:r>
          </a:p>
          <a:p>
            <a:pPr marL="0" indent="0">
              <a:buNone/>
            </a:pPr>
            <a:r>
              <a:rPr lang="sv-SE" sz="2400" dirty="0">
                <a:solidFill>
                  <a:srgbClr val="FF0000"/>
                </a:solidFill>
                <a:highlight>
                  <a:srgbClr val="FFFF00"/>
                </a:highlight>
              </a:rPr>
              <a:t>V10 Onsdag ingen träning</a:t>
            </a:r>
          </a:p>
          <a:p>
            <a:pPr marL="0" indent="0">
              <a:buFont typeface="Arial" pitchFamily="34" charset="0"/>
              <a:buNone/>
            </a:pPr>
            <a:endParaRPr lang="sv-SE" sz="1800" dirty="0"/>
          </a:p>
          <a:p>
            <a:pPr marL="0" indent="0">
              <a:buFont typeface="Arial" pitchFamily="34" charset="0"/>
              <a:buNone/>
            </a:pPr>
            <a:endParaRPr lang="sv-SE" sz="1800" dirty="0"/>
          </a:p>
          <a:p>
            <a:pPr marL="457200" lvl="1" indent="0">
              <a:buFont typeface="Arial" pitchFamily="34" charset="0"/>
              <a:buNone/>
            </a:pPr>
            <a:endParaRPr lang="sv-SE" sz="1800" dirty="0"/>
          </a:p>
        </p:txBody>
      </p:sp>
    </p:spTree>
    <p:extLst>
      <p:ext uri="{BB962C8B-B14F-4D97-AF65-F5344CB8AC3E}">
        <p14:creationId xmlns:p14="http://schemas.microsoft.com/office/powerpoint/2010/main" val="310313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ECB60-BCD8-B2B3-73AD-C36A7CA98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C0E3C2-47BF-2873-1F7F-95E4DE964366}"/>
              </a:ext>
            </a:extLst>
          </p:cNvPr>
          <p:cNvSpPr>
            <a:spLocks noGrp="1"/>
          </p:cNvSpPr>
          <p:nvPr>
            <p:ph type="title"/>
          </p:nvPr>
        </p:nvSpPr>
        <p:spPr>
          <a:xfrm>
            <a:off x="457200" y="274638"/>
            <a:ext cx="8229600" cy="490067"/>
          </a:xfrm>
        </p:spPr>
        <p:txBody>
          <a:bodyPr>
            <a:noAutofit/>
          </a:bodyPr>
          <a:lstStyle/>
          <a:p>
            <a:r>
              <a:rPr lang="sv-SE" sz="3600" dirty="0"/>
              <a:t>Tränings period 4 (V16 – V27)</a:t>
            </a:r>
          </a:p>
        </p:txBody>
      </p:sp>
      <p:sp>
        <p:nvSpPr>
          <p:cNvPr id="4" name="Platshållare för bildnummer 3">
            <a:extLst>
              <a:ext uri="{FF2B5EF4-FFF2-40B4-BE49-F238E27FC236}">
                <a16:creationId xmlns:a16="http://schemas.microsoft.com/office/drawing/2014/main" id="{4136998F-DAE8-A372-675E-A693E5A1346C}"/>
              </a:ext>
            </a:extLst>
          </p:cNvPr>
          <p:cNvSpPr>
            <a:spLocks noGrp="1"/>
          </p:cNvSpPr>
          <p:nvPr>
            <p:ph type="sldNum" sz="quarter" idx="12"/>
          </p:nvPr>
        </p:nvSpPr>
        <p:spPr/>
        <p:txBody>
          <a:bodyPr/>
          <a:lstStyle/>
          <a:p>
            <a:fld id="{91BA8AAB-46CD-4A04-AD31-79E4D3AE80D0}" type="slidenum">
              <a:rPr lang="en-US" smtClean="0"/>
              <a:pPr/>
              <a:t>17</a:t>
            </a:fld>
            <a:endParaRPr lang="en-US"/>
          </a:p>
        </p:txBody>
      </p:sp>
      <p:sp>
        <p:nvSpPr>
          <p:cNvPr id="6" name="Content Placeholder 2">
            <a:extLst>
              <a:ext uri="{FF2B5EF4-FFF2-40B4-BE49-F238E27FC236}">
                <a16:creationId xmlns:a16="http://schemas.microsoft.com/office/drawing/2014/main" id="{7405CF59-B099-05EA-0886-1A354218AB35}"/>
              </a:ext>
            </a:extLst>
          </p:cNvPr>
          <p:cNvSpPr txBox="1">
            <a:spLocks/>
          </p:cNvSpPr>
          <p:nvPr/>
        </p:nvSpPr>
        <p:spPr>
          <a:xfrm>
            <a:off x="611560" y="1052735"/>
            <a:ext cx="8229600" cy="30207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3600" u="sng" dirty="0"/>
              <a:t>Match säsongen är igång</a:t>
            </a:r>
          </a:p>
          <a:p>
            <a:r>
              <a:rPr lang="sv-SE" sz="3600" dirty="0"/>
              <a:t>3 träningar/vecka + 1 match</a:t>
            </a:r>
          </a:p>
          <a:p>
            <a:r>
              <a:rPr lang="sv-SE" sz="3600" dirty="0"/>
              <a:t>Plan finns att ha en hel dag på Torvallen med varvat med träning o teori</a:t>
            </a:r>
          </a:p>
          <a:p>
            <a:pPr marL="0" indent="0">
              <a:buFont typeface="Arial" pitchFamily="34" charset="0"/>
              <a:buNone/>
            </a:pPr>
            <a:endParaRPr lang="sv-SE" sz="1800" dirty="0"/>
          </a:p>
          <a:p>
            <a:pPr marL="0" indent="0">
              <a:buFont typeface="Arial" pitchFamily="34" charset="0"/>
              <a:buNone/>
            </a:pPr>
            <a:endParaRPr lang="sv-SE" sz="1800" dirty="0"/>
          </a:p>
          <a:p>
            <a:pPr marL="457200" lvl="1" indent="0">
              <a:buFont typeface="Arial" pitchFamily="34" charset="0"/>
              <a:buNone/>
            </a:pPr>
            <a:endParaRPr lang="sv-SE" sz="1800" dirty="0"/>
          </a:p>
        </p:txBody>
      </p:sp>
    </p:spTree>
    <p:extLst>
      <p:ext uri="{BB962C8B-B14F-4D97-AF65-F5344CB8AC3E}">
        <p14:creationId xmlns:p14="http://schemas.microsoft.com/office/powerpoint/2010/main" val="901899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a:xfrm>
            <a:off x="457200" y="274638"/>
            <a:ext cx="8229600" cy="490067"/>
          </a:xfrm>
        </p:spPr>
        <p:txBody>
          <a:bodyPr>
            <a:normAutofit fontScale="90000"/>
          </a:bodyPr>
          <a:lstStyle/>
          <a:p>
            <a:r>
              <a:rPr lang="sv-SE" dirty="0"/>
              <a:t>Detta kommer vi jobba med</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394435" y="-937828"/>
            <a:ext cx="4392487" cy="8229599"/>
          </a:xfrm>
        </p:spPr>
        <p:txBody>
          <a:bodyPr>
            <a:normAutofit fontScale="92500" lnSpcReduction="20000"/>
          </a:bodyPr>
          <a:lstStyle/>
          <a:p>
            <a:pPr marL="514350" indent="-514350">
              <a:buFont typeface="+mj-lt"/>
              <a:buAutoNum type="arabicPeriod"/>
            </a:pPr>
            <a:r>
              <a:rPr lang="sv-SE" dirty="0"/>
              <a:t>Anfallsspelet sista 3:e delen.</a:t>
            </a:r>
          </a:p>
          <a:p>
            <a:pPr marL="514350" indent="-514350">
              <a:buFont typeface="+mj-lt"/>
              <a:buAutoNum type="arabicPeriod"/>
            </a:pPr>
            <a:r>
              <a:rPr lang="sv-SE" dirty="0"/>
              <a:t>Igångsättning av spel från egen målvakt (uppbyggnadsspel)</a:t>
            </a:r>
          </a:p>
          <a:p>
            <a:pPr marL="514350" indent="-514350">
              <a:buFont typeface="+mj-lt"/>
              <a:buAutoNum type="arabicPeriod"/>
            </a:pPr>
            <a:r>
              <a:rPr lang="sv-SE" dirty="0"/>
              <a:t>Försvarsspelet</a:t>
            </a:r>
          </a:p>
          <a:p>
            <a:pPr marL="0" indent="0">
              <a:buNone/>
            </a:pPr>
            <a:endParaRPr lang="sv-SE" dirty="0"/>
          </a:p>
          <a:p>
            <a:pPr>
              <a:buFont typeface="Wingdings" panose="05000000000000000000" pitchFamily="2" charset="2"/>
              <a:buChar char="ü"/>
            </a:pPr>
            <a:r>
              <a:rPr lang="sv-SE" dirty="0"/>
              <a:t>Målvaktsträning</a:t>
            </a:r>
          </a:p>
          <a:p>
            <a:pPr>
              <a:buFont typeface="Wingdings" panose="05000000000000000000" pitchFamily="2" charset="2"/>
              <a:buChar char="ü"/>
            </a:pPr>
            <a:r>
              <a:rPr lang="sv-SE" dirty="0"/>
              <a:t>Teknik</a:t>
            </a:r>
          </a:p>
          <a:p>
            <a:pPr>
              <a:buFont typeface="Wingdings" panose="05000000000000000000" pitchFamily="2" charset="2"/>
              <a:buChar char="ü"/>
            </a:pPr>
            <a:r>
              <a:rPr lang="sv-SE" dirty="0" err="1"/>
              <a:t>Fys</a:t>
            </a:r>
            <a:endParaRPr lang="sv-SE" dirty="0"/>
          </a:p>
          <a:p>
            <a:pPr>
              <a:buFont typeface="Wingdings" panose="05000000000000000000" pitchFamily="2" charset="2"/>
              <a:buChar char="ü"/>
            </a:pPr>
            <a:r>
              <a:rPr lang="sv-SE" dirty="0"/>
              <a:t>Vikten av tydlig kommunikation på planen</a:t>
            </a:r>
          </a:p>
        </p:txBody>
      </p:sp>
    </p:spTree>
    <p:extLst>
      <p:ext uri="{BB962C8B-B14F-4D97-AF65-F5344CB8AC3E}">
        <p14:creationId xmlns:p14="http://schemas.microsoft.com/office/powerpoint/2010/main" val="2687511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a:xfrm>
            <a:off x="457200" y="8455"/>
            <a:ext cx="8229600" cy="706090"/>
          </a:xfrm>
        </p:spPr>
        <p:txBody>
          <a:bodyPr>
            <a:normAutofit fontScale="90000"/>
          </a:bodyPr>
          <a:lstStyle/>
          <a:p>
            <a:r>
              <a:rPr lang="sv-SE" dirty="0"/>
              <a:t>Viktigt vid träning</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352527" y="-1015408"/>
            <a:ext cx="4747665" cy="8229599"/>
          </a:xfrm>
        </p:spPr>
        <p:txBody>
          <a:bodyPr>
            <a:normAutofit fontScale="92500" lnSpcReduction="10000"/>
          </a:bodyPr>
          <a:lstStyle/>
          <a:p>
            <a:r>
              <a:rPr lang="sv-SE" sz="2800" dirty="0"/>
              <a:t>Sköt anmälan på LAGET, skriv orsak om ni inte kommer. </a:t>
            </a:r>
            <a:r>
              <a:rPr lang="sv-SE" sz="2800" dirty="0">
                <a:solidFill>
                  <a:srgbClr val="FF0000"/>
                </a:solidFill>
                <a:highlight>
                  <a:srgbClr val="FFFF00"/>
                </a:highlight>
              </a:rPr>
              <a:t>Ingen orsak tolkas som ointresse.</a:t>
            </a:r>
          </a:p>
          <a:p>
            <a:r>
              <a:rPr lang="sv-SE" sz="2800" dirty="0"/>
              <a:t>Kom i tid – meddela om ni kommer sent</a:t>
            </a:r>
          </a:p>
          <a:p>
            <a:r>
              <a:rPr lang="sv-SE" sz="2800" dirty="0"/>
              <a:t>Meddela i god tid innan om ni inte kan träna fullt ut, d.v.s. om ni har skadekänning eller varit sjuk.</a:t>
            </a:r>
          </a:p>
          <a:p>
            <a:r>
              <a:rPr lang="sv-SE" sz="2800" dirty="0"/>
              <a:t>Rätt utrustning</a:t>
            </a:r>
          </a:p>
          <a:p>
            <a:r>
              <a:rPr lang="sv-SE" sz="2800" dirty="0"/>
              <a:t>Alla hälsar på varandra, att säga Hej är inte svårt.</a:t>
            </a:r>
          </a:p>
          <a:p>
            <a:r>
              <a:rPr lang="sv-SE" sz="2800" dirty="0"/>
              <a:t>Alla gör sitt bästa utifrån sina egna förutsättningar.</a:t>
            </a:r>
          </a:p>
          <a:p>
            <a:r>
              <a:rPr lang="sv-SE" sz="2800" dirty="0"/>
              <a:t>Var fokuserad och engagerad.</a:t>
            </a:r>
          </a:p>
          <a:p>
            <a:r>
              <a:rPr lang="sv-SE" sz="2800" dirty="0">
                <a:solidFill>
                  <a:srgbClr val="FF0000"/>
                </a:solidFill>
                <a:highlight>
                  <a:srgbClr val="FFFF00"/>
                </a:highlight>
              </a:rPr>
              <a:t>Respekterar det som står i </a:t>
            </a:r>
            <a:r>
              <a:rPr lang="sv-SE" sz="2800" dirty="0" err="1">
                <a:solidFill>
                  <a:srgbClr val="FF0000"/>
                </a:solidFill>
                <a:highlight>
                  <a:srgbClr val="FFFF00"/>
                </a:highlight>
              </a:rPr>
              <a:t>OPE:s</a:t>
            </a:r>
            <a:r>
              <a:rPr lang="sv-SE" sz="2800" dirty="0">
                <a:solidFill>
                  <a:srgbClr val="FF0000"/>
                </a:solidFill>
                <a:highlight>
                  <a:srgbClr val="FFFF00"/>
                </a:highlight>
              </a:rPr>
              <a:t> Policy och de ni kommit överens om angående den.</a:t>
            </a:r>
          </a:p>
          <a:p>
            <a:endParaRPr lang="sv-SE" dirty="0"/>
          </a:p>
        </p:txBody>
      </p:sp>
    </p:spTree>
    <p:extLst>
      <p:ext uri="{BB962C8B-B14F-4D97-AF65-F5344CB8AC3E}">
        <p14:creationId xmlns:p14="http://schemas.microsoft.com/office/powerpoint/2010/main" val="304862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7160-141C-4B92-AA40-590DF8394706}"/>
              </a:ext>
            </a:extLst>
          </p:cNvPr>
          <p:cNvSpPr>
            <a:spLocks noGrp="1"/>
          </p:cNvSpPr>
          <p:nvPr>
            <p:ph type="title"/>
          </p:nvPr>
        </p:nvSpPr>
        <p:spPr>
          <a:xfrm>
            <a:off x="457200" y="274638"/>
            <a:ext cx="8229600" cy="490067"/>
          </a:xfrm>
        </p:spPr>
        <p:txBody>
          <a:bodyPr>
            <a:normAutofit fontScale="90000"/>
          </a:bodyPr>
          <a:lstStyle/>
          <a:p>
            <a:r>
              <a:rPr lang="sv-SE" dirty="0"/>
              <a:t>Agenda	</a:t>
            </a:r>
          </a:p>
        </p:txBody>
      </p:sp>
      <p:sp>
        <p:nvSpPr>
          <p:cNvPr id="3" name="Content Placeholder 2">
            <a:extLst>
              <a:ext uri="{FF2B5EF4-FFF2-40B4-BE49-F238E27FC236}">
                <a16:creationId xmlns:a16="http://schemas.microsoft.com/office/drawing/2014/main" id="{F3F6394E-93BD-4241-AB7F-7871ED2BF411}"/>
              </a:ext>
            </a:extLst>
          </p:cNvPr>
          <p:cNvSpPr>
            <a:spLocks noGrp="1"/>
          </p:cNvSpPr>
          <p:nvPr>
            <p:ph idx="1"/>
          </p:nvPr>
        </p:nvSpPr>
        <p:spPr>
          <a:xfrm>
            <a:off x="1043608" y="800708"/>
            <a:ext cx="6984776" cy="5292588"/>
          </a:xfrm>
        </p:spPr>
        <p:txBody>
          <a:bodyPr>
            <a:normAutofit fontScale="25000" lnSpcReduction="20000"/>
          </a:bodyPr>
          <a:lstStyle/>
          <a:p>
            <a:pPr marL="0" indent="0">
              <a:buNone/>
            </a:pPr>
            <a:endParaRPr lang="sv-SE" dirty="0"/>
          </a:p>
          <a:p>
            <a:r>
              <a:rPr lang="sv-SE" sz="8000" dirty="0"/>
              <a:t>Presentation Ledare i F10</a:t>
            </a:r>
          </a:p>
          <a:p>
            <a:pPr marL="0" indent="0">
              <a:buNone/>
            </a:pPr>
            <a:endParaRPr lang="sv-SE" dirty="0"/>
          </a:p>
          <a:p>
            <a:r>
              <a:rPr lang="sv-SE" sz="8000" dirty="0"/>
              <a:t>Information från föreningen</a:t>
            </a:r>
          </a:p>
          <a:p>
            <a:pPr marL="0" indent="0">
              <a:buNone/>
            </a:pPr>
            <a:endParaRPr lang="sv-SE" dirty="0"/>
          </a:p>
          <a:p>
            <a:r>
              <a:rPr lang="sv-SE" sz="8000" dirty="0"/>
              <a:t>Arbetsinsatser 2025 o ekonomi</a:t>
            </a:r>
          </a:p>
          <a:p>
            <a:pPr marL="0" indent="0">
              <a:buNone/>
            </a:pPr>
            <a:endParaRPr lang="sv-SE" dirty="0">
              <a:solidFill>
                <a:schemeClr val="tx2"/>
              </a:solidFill>
            </a:endParaRPr>
          </a:p>
          <a:p>
            <a:r>
              <a:rPr lang="sv-SE" sz="8000" dirty="0"/>
              <a:t>Nuläget i träningsgruppen	</a:t>
            </a:r>
          </a:p>
          <a:p>
            <a:pPr marL="0" indent="0">
              <a:buNone/>
            </a:pPr>
            <a:endParaRPr lang="sv-SE" dirty="0"/>
          </a:p>
          <a:p>
            <a:r>
              <a:rPr lang="sv-SE" sz="8000" dirty="0"/>
              <a:t>Hur ser planen ut framöver, träningar, cuper, serier m.m.</a:t>
            </a:r>
          </a:p>
          <a:p>
            <a:pPr marL="0" indent="0">
              <a:buNone/>
            </a:pPr>
            <a:endParaRPr lang="sv-SE" dirty="0">
              <a:solidFill>
                <a:srgbClr val="FF0000"/>
              </a:solidFill>
            </a:endParaRPr>
          </a:p>
          <a:p>
            <a:r>
              <a:rPr lang="sv-SE" sz="8000" dirty="0"/>
              <a:t>Kommunikation LAGET.se</a:t>
            </a:r>
          </a:p>
          <a:p>
            <a:pPr marL="0" indent="0">
              <a:buNone/>
            </a:pPr>
            <a:endParaRPr lang="sv-SE" dirty="0"/>
          </a:p>
          <a:p>
            <a:r>
              <a:rPr lang="sv-SE" sz="8000" dirty="0"/>
              <a:t>Profilkläder OPE</a:t>
            </a:r>
          </a:p>
          <a:p>
            <a:pPr marL="0" indent="0">
              <a:buNone/>
            </a:pPr>
            <a:r>
              <a:rPr lang="sv-SE" sz="6400" dirty="0"/>
              <a:t> </a:t>
            </a:r>
          </a:p>
          <a:p>
            <a:r>
              <a:rPr lang="sv-SE" sz="8000" dirty="0">
                <a:solidFill>
                  <a:schemeClr val="tx2"/>
                </a:solidFill>
              </a:rPr>
              <a:t>Råd o Vård</a:t>
            </a:r>
          </a:p>
          <a:p>
            <a:pPr marL="0" indent="0">
              <a:buNone/>
            </a:pPr>
            <a:endParaRPr lang="sv-SE" dirty="0">
              <a:solidFill>
                <a:schemeClr val="tx2"/>
              </a:solidFill>
            </a:endParaRPr>
          </a:p>
          <a:p>
            <a:r>
              <a:rPr lang="sv-SE" sz="8000" dirty="0">
                <a:solidFill>
                  <a:schemeClr val="tx2"/>
                </a:solidFill>
              </a:rPr>
              <a:t>JH träning</a:t>
            </a:r>
          </a:p>
          <a:p>
            <a:pPr marL="0" indent="0">
              <a:buNone/>
            </a:pPr>
            <a:endParaRPr lang="sv-SE" dirty="0">
              <a:solidFill>
                <a:schemeClr val="tx2"/>
              </a:solidFill>
            </a:endParaRPr>
          </a:p>
          <a:p>
            <a:r>
              <a:rPr lang="sv-SE" sz="8000" dirty="0"/>
              <a:t>Övriga frågor</a:t>
            </a:r>
          </a:p>
          <a:p>
            <a:pPr marL="457200" lvl="1" indent="0">
              <a:buNone/>
            </a:pPr>
            <a:endParaRPr lang="sv-SE" sz="6400" dirty="0"/>
          </a:p>
          <a:p>
            <a:pPr lvl="1"/>
            <a:endParaRPr lang="sv-SE" sz="6400" dirty="0"/>
          </a:p>
          <a:p>
            <a:pPr lvl="1"/>
            <a:endParaRPr lang="sv-SE" sz="6400" dirty="0"/>
          </a:p>
          <a:p>
            <a:endParaRPr lang="sv-SE" sz="6400" dirty="0"/>
          </a:p>
          <a:p>
            <a:pPr>
              <a:buFont typeface="Calibri" panose="020F0502020204030204" pitchFamily="34" charset="0"/>
              <a:buChar char="⁻"/>
            </a:pPr>
            <a:r>
              <a:rPr lang="sv-SE" sz="6400" dirty="0"/>
              <a:t>     </a:t>
            </a:r>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80DD7CE4-F96D-4017-A34D-08BFAB86384B}"/>
              </a:ext>
            </a:extLst>
          </p:cNvPr>
          <p:cNvSpPr>
            <a:spLocks noGrp="1"/>
          </p:cNvSpPr>
          <p:nvPr>
            <p:ph type="sldNum" sz="quarter" idx="12"/>
          </p:nvPr>
        </p:nvSpPr>
        <p:spPr/>
        <p:txBody>
          <a:bodyPr/>
          <a:lstStyle/>
          <a:p>
            <a:fld id="{91BA8AAB-46CD-4A04-AD31-79E4D3AE80D0}" type="slidenum">
              <a:rPr lang="en-US" smtClean="0"/>
              <a:pPr/>
              <a:t>2</a:t>
            </a:fld>
            <a:endParaRPr lang="en-US"/>
          </a:p>
        </p:txBody>
      </p:sp>
    </p:spTree>
    <p:extLst>
      <p:ext uri="{BB962C8B-B14F-4D97-AF65-F5344CB8AC3E}">
        <p14:creationId xmlns:p14="http://schemas.microsoft.com/office/powerpoint/2010/main" val="977690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a:xfrm>
            <a:off x="232506" y="51073"/>
            <a:ext cx="8229600" cy="686582"/>
          </a:xfrm>
        </p:spPr>
        <p:txBody>
          <a:bodyPr>
            <a:normAutofit fontScale="90000"/>
          </a:bodyPr>
          <a:lstStyle/>
          <a:p>
            <a:r>
              <a:rPr lang="sv-SE" sz="4000" dirty="0"/>
              <a:t>Rätt utrustning träning/match</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097965" y="-433773"/>
            <a:ext cx="4968551" cy="8229599"/>
          </a:xfrm>
        </p:spPr>
        <p:txBody>
          <a:bodyPr/>
          <a:lstStyle/>
          <a:p>
            <a:r>
              <a:rPr lang="sv-SE" dirty="0"/>
              <a:t>Fotbollsskor – </a:t>
            </a:r>
            <a:r>
              <a:rPr lang="sv-SE" b="1" dirty="0">
                <a:highlight>
                  <a:srgbClr val="FFFF00"/>
                </a:highlight>
              </a:rPr>
              <a:t>Ja</a:t>
            </a:r>
          </a:p>
          <a:p>
            <a:r>
              <a:rPr lang="sv-SE" dirty="0"/>
              <a:t>Benskydd – </a:t>
            </a:r>
            <a:r>
              <a:rPr lang="sv-SE" b="1" dirty="0">
                <a:highlight>
                  <a:srgbClr val="FFFF00"/>
                </a:highlight>
              </a:rPr>
              <a:t>Ja</a:t>
            </a:r>
            <a:r>
              <a:rPr lang="sv-SE" dirty="0"/>
              <a:t> (Krav)</a:t>
            </a:r>
          </a:p>
          <a:p>
            <a:r>
              <a:rPr lang="sv-SE" dirty="0"/>
              <a:t>Vattenflaska fylld med vätska – </a:t>
            </a:r>
            <a:r>
              <a:rPr lang="sv-SE" b="1" dirty="0">
                <a:highlight>
                  <a:srgbClr val="FFFF00"/>
                </a:highlight>
              </a:rPr>
              <a:t>Ja</a:t>
            </a:r>
            <a:r>
              <a:rPr lang="sv-SE" b="1" dirty="0"/>
              <a:t> </a:t>
            </a:r>
            <a:r>
              <a:rPr lang="sv-SE" dirty="0"/>
              <a:t>(Nog mycket vätska beroende på väder)</a:t>
            </a:r>
          </a:p>
          <a:p>
            <a:r>
              <a:rPr lang="sv-SE" dirty="0"/>
              <a:t>Smycken – </a:t>
            </a:r>
            <a:r>
              <a:rPr lang="sv-SE" b="1" u="sng" dirty="0">
                <a:solidFill>
                  <a:srgbClr val="FF0000"/>
                </a:solidFill>
                <a:highlight>
                  <a:srgbClr val="FFFF00"/>
                </a:highlight>
              </a:rPr>
              <a:t>NEJ</a:t>
            </a:r>
            <a:r>
              <a:rPr lang="sv-SE" dirty="0"/>
              <a:t> (får ej bäras, skaderisk)</a:t>
            </a:r>
          </a:p>
          <a:p>
            <a:r>
              <a:rPr lang="sv-SE" dirty="0"/>
              <a:t>Rätt kläder efter väder.</a:t>
            </a:r>
          </a:p>
          <a:p>
            <a:pPr marL="0" indent="0">
              <a:buNone/>
            </a:pPr>
            <a:endParaRPr lang="sv-SE" dirty="0"/>
          </a:p>
        </p:txBody>
      </p:sp>
      <p:pic>
        <p:nvPicPr>
          <p:cNvPr id="5" name="Picture 4">
            <a:extLst>
              <a:ext uri="{FF2B5EF4-FFF2-40B4-BE49-F238E27FC236}">
                <a16:creationId xmlns:a16="http://schemas.microsoft.com/office/drawing/2014/main" id="{BB161A65-591F-45A2-52C6-86D0C5E9169F}"/>
              </a:ext>
            </a:extLst>
          </p:cNvPr>
          <p:cNvPicPr>
            <a:picLocks noChangeAspect="1"/>
          </p:cNvPicPr>
          <p:nvPr/>
        </p:nvPicPr>
        <p:blipFill>
          <a:blip r:embed="rId3"/>
          <a:stretch>
            <a:fillRect/>
          </a:stretch>
        </p:blipFill>
        <p:spPr>
          <a:xfrm>
            <a:off x="5961220" y="1288099"/>
            <a:ext cx="1150720" cy="1051651"/>
          </a:xfrm>
          <a:prstGeom prst="rect">
            <a:avLst/>
          </a:prstGeom>
        </p:spPr>
      </p:pic>
      <p:pic>
        <p:nvPicPr>
          <p:cNvPr id="7" name="Picture 6">
            <a:extLst>
              <a:ext uri="{FF2B5EF4-FFF2-40B4-BE49-F238E27FC236}">
                <a16:creationId xmlns:a16="http://schemas.microsoft.com/office/drawing/2014/main" id="{9C7DC882-443A-94C3-EFBF-FF02DB205C07}"/>
              </a:ext>
            </a:extLst>
          </p:cNvPr>
          <p:cNvPicPr>
            <a:picLocks noChangeAspect="1"/>
          </p:cNvPicPr>
          <p:nvPr/>
        </p:nvPicPr>
        <p:blipFill>
          <a:blip r:embed="rId4"/>
          <a:stretch>
            <a:fillRect/>
          </a:stretch>
        </p:blipFill>
        <p:spPr>
          <a:xfrm>
            <a:off x="7692419" y="345813"/>
            <a:ext cx="769687" cy="1996613"/>
          </a:xfrm>
          <a:prstGeom prst="rect">
            <a:avLst/>
          </a:prstGeom>
        </p:spPr>
      </p:pic>
      <p:pic>
        <p:nvPicPr>
          <p:cNvPr id="9" name="Picture 8">
            <a:extLst>
              <a:ext uri="{FF2B5EF4-FFF2-40B4-BE49-F238E27FC236}">
                <a16:creationId xmlns:a16="http://schemas.microsoft.com/office/drawing/2014/main" id="{4384D3F2-BE5C-B574-89AB-0051DE8E088C}"/>
              </a:ext>
            </a:extLst>
          </p:cNvPr>
          <p:cNvPicPr>
            <a:picLocks noChangeAspect="1"/>
          </p:cNvPicPr>
          <p:nvPr/>
        </p:nvPicPr>
        <p:blipFill>
          <a:blip r:embed="rId5"/>
          <a:stretch>
            <a:fillRect/>
          </a:stretch>
        </p:blipFill>
        <p:spPr>
          <a:xfrm>
            <a:off x="4511422" y="1135302"/>
            <a:ext cx="1204064" cy="701101"/>
          </a:xfrm>
          <a:prstGeom prst="rect">
            <a:avLst/>
          </a:prstGeom>
        </p:spPr>
      </p:pic>
      <p:pic>
        <p:nvPicPr>
          <p:cNvPr id="11" name="Picture 10">
            <a:extLst>
              <a:ext uri="{FF2B5EF4-FFF2-40B4-BE49-F238E27FC236}">
                <a16:creationId xmlns:a16="http://schemas.microsoft.com/office/drawing/2014/main" id="{8DFAFDB1-D012-15F0-783A-3D3A1CCBAD6B}"/>
              </a:ext>
            </a:extLst>
          </p:cNvPr>
          <p:cNvPicPr>
            <a:picLocks noGrp="1" noRot="1" noChangeAspect="1" noMove="1" noResize="1" noEditPoints="1" noAdjustHandles="1" noChangeArrowheads="1" noChangeShapeType="1" noCrop="1"/>
          </p:cNvPicPr>
          <p:nvPr/>
        </p:nvPicPr>
        <p:blipFill>
          <a:blip r:embed="rId6"/>
          <a:stretch>
            <a:fillRect/>
          </a:stretch>
        </p:blipFill>
        <p:spPr>
          <a:xfrm>
            <a:off x="7302090" y="3488103"/>
            <a:ext cx="1618430" cy="2571124"/>
          </a:xfrm>
          <a:prstGeom prst="rect">
            <a:avLst/>
          </a:prstGeom>
        </p:spPr>
      </p:pic>
      <p:cxnSp>
        <p:nvCxnSpPr>
          <p:cNvPr id="8" name="Straight Connector 7">
            <a:extLst>
              <a:ext uri="{FF2B5EF4-FFF2-40B4-BE49-F238E27FC236}">
                <a16:creationId xmlns:a16="http://schemas.microsoft.com/office/drawing/2014/main" id="{CEEC52B3-5A0C-C56F-B32F-BB5FC9ECB5E9}"/>
              </a:ext>
            </a:extLst>
          </p:cNvPr>
          <p:cNvCxnSpPr>
            <a:cxnSpLocks noGrp="1" noRot="1" noMove="1" noResize="1" noEditPoints="1" noAdjustHandles="1" noChangeArrowheads="1" noChangeShapeType="1"/>
          </p:cNvCxnSpPr>
          <p:nvPr/>
        </p:nvCxnSpPr>
        <p:spPr>
          <a:xfrm flipV="1">
            <a:off x="7452941" y="3552623"/>
            <a:ext cx="1316728" cy="2304256"/>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6D4FA62D-79AE-B003-4074-D2DD4AA893DF}"/>
              </a:ext>
            </a:extLst>
          </p:cNvPr>
          <p:cNvCxnSpPr>
            <a:cxnSpLocks noGrp="1" noRot="1" noMove="1" noResize="1" noEditPoints="1" noAdjustHandles="1" noChangeArrowheads="1" noChangeShapeType="1"/>
          </p:cNvCxnSpPr>
          <p:nvPr/>
        </p:nvCxnSpPr>
        <p:spPr>
          <a:xfrm flipH="1" flipV="1">
            <a:off x="7424019" y="3577802"/>
            <a:ext cx="1306488" cy="2307343"/>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81851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1BA00-C7BE-1736-5E47-26D92EB16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9F7A3-8B31-39AF-340F-305D9880579E}"/>
              </a:ext>
            </a:extLst>
          </p:cNvPr>
          <p:cNvSpPr>
            <a:spLocks noGrp="1"/>
          </p:cNvSpPr>
          <p:nvPr>
            <p:ph type="title"/>
          </p:nvPr>
        </p:nvSpPr>
        <p:spPr>
          <a:xfrm>
            <a:off x="457200" y="274638"/>
            <a:ext cx="8229600" cy="490067"/>
          </a:xfrm>
        </p:spPr>
        <p:txBody>
          <a:bodyPr>
            <a:normAutofit fontScale="90000"/>
          </a:bodyPr>
          <a:lstStyle/>
          <a:p>
            <a:r>
              <a:rPr lang="sv-SE" dirty="0"/>
              <a:t>Seriespel/Cuper 2026</a:t>
            </a:r>
          </a:p>
        </p:txBody>
      </p:sp>
      <p:sp>
        <p:nvSpPr>
          <p:cNvPr id="3" name="Content Placeholder 2">
            <a:extLst>
              <a:ext uri="{FF2B5EF4-FFF2-40B4-BE49-F238E27FC236}">
                <a16:creationId xmlns:a16="http://schemas.microsoft.com/office/drawing/2014/main" id="{2BCAAEC3-8666-59D0-9243-37101E939D98}"/>
              </a:ext>
            </a:extLst>
          </p:cNvPr>
          <p:cNvSpPr>
            <a:spLocks noGrp="1"/>
          </p:cNvSpPr>
          <p:nvPr>
            <p:ph idx="1"/>
          </p:nvPr>
        </p:nvSpPr>
        <p:spPr>
          <a:xfrm>
            <a:off x="457200" y="813197"/>
            <a:ext cx="8229600" cy="5231606"/>
          </a:xfrm>
        </p:spPr>
        <p:txBody>
          <a:bodyPr>
            <a:normAutofit/>
          </a:bodyPr>
          <a:lstStyle/>
          <a:p>
            <a:pPr marL="0" indent="0">
              <a:buNone/>
            </a:pPr>
            <a:r>
              <a:rPr lang="sv-SE" b="1" dirty="0"/>
              <a:t>Seriespel:</a:t>
            </a:r>
          </a:p>
          <a:p>
            <a:r>
              <a:rPr lang="sv-SE" dirty="0"/>
              <a:t>F17 DIV.1 – REGION6 – SÖDER (</a:t>
            </a:r>
            <a:r>
              <a:rPr lang="sv-SE" b="1" dirty="0">
                <a:solidFill>
                  <a:srgbClr val="FF0000"/>
                </a:solidFill>
              </a:rPr>
              <a:t>anmäld</a:t>
            </a:r>
            <a:r>
              <a:rPr lang="sv-SE" dirty="0"/>
              <a:t>)</a:t>
            </a:r>
            <a:endParaRPr lang="sv-SE" sz="1100" dirty="0">
              <a:solidFill>
                <a:srgbClr val="FF0000"/>
              </a:solidFill>
            </a:endParaRPr>
          </a:p>
          <a:p>
            <a:r>
              <a:rPr lang="sv-SE" dirty="0">
                <a:solidFill>
                  <a:schemeClr val="tx2"/>
                </a:solidFill>
              </a:rPr>
              <a:t>DM: F16 (F17)?</a:t>
            </a:r>
          </a:p>
          <a:p>
            <a:pPr marL="0" indent="0">
              <a:buNone/>
            </a:pPr>
            <a:endParaRPr lang="sv-SE" sz="1000" dirty="0">
              <a:solidFill>
                <a:srgbClr val="FF0000"/>
              </a:solidFill>
            </a:endParaRPr>
          </a:p>
          <a:p>
            <a:pPr marL="0" indent="0">
              <a:buNone/>
            </a:pPr>
            <a:r>
              <a:rPr lang="sv-SE" b="1" dirty="0">
                <a:solidFill>
                  <a:schemeClr val="tx2"/>
                </a:solidFill>
              </a:rPr>
              <a:t>CUPER:</a:t>
            </a:r>
          </a:p>
          <a:p>
            <a:r>
              <a:rPr lang="sv-SE" dirty="0"/>
              <a:t>Dalecarlia CUP V26 onsdag till söndag (</a:t>
            </a:r>
            <a:r>
              <a:rPr lang="sv-SE" b="1" dirty="0">
                <a:solidFill>
                  <a:srgbClr val="FF0000"/>
                </a:solidFill>
              </a:rPr>
              <a:t>anmäld</a:t>
            </a:r>
            <a:r>
              <a:rPr lang="sv-SE" dirty="0"/>
              <a:t>)</a:t>
            </a:r>
          </a:p>
          <a:p>
            <a:r>
              <a:rPr lang="sv-SE" dirty="0"/>
              <a:t>Storsjöcupen F16 V27 onsdag till lördag (</a:t>
            </a:r>
            <a:r>
              <a:rPr lang="sv-SE" b="1" dirty="0">
                <a:solidFill>
                  <a:srgbClr val="FF0000"/>
                </a:solidFill>
              </a:rPr>
              <a:t>anmäld</a:t>
            </a:r>
            <a:r>
              <a:rPr lang="sv-SE" dirty="0"/>
              <a:t>)</a:t>
            </a:r>
          </a:p>
          <a:p>
            <a:pPr marL="0" indent="0">
              <a:buNone/>
            </a:pPr>
            <a:endParaRPr lang="sv-SE" sz="3600" dirty="0"/>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B190983D-DC9B-23D2-29DA-61534FEEEBCC}"/>
              </a:ext>
            </a:extLst>
          </p:cNvPr>
          <p:cNvSpPr>
            <a:spLocks noGrp="1"/>
          </p:cNvSpPr>
          <p:nvPr>
            <p:ph type="sldNum" sz="quarter" idx="12"/>
          </p:nvPr>
        </p:nvSpPr>
        <p:spPr/>
        <p:txBody>
          <a:bodyPr/>
          <a:lstStyle/>
          <a:p>
            <a:fld id="{91BA8AAB-46CD-4A04-AD31-79E4D3AE80D0}" type="slidenum">
              <a:rPr lang="en-US" smtClean="0"/>
              <a:pPr/>
              <a:t>21</a:t>
            </a:fld>
            <a:endParaRPr lang="en-US"/>
          </a:p>
        </p:txBody>
      </p:sp>
    </p:spTree>
    <p:extLst>
      <p:ext uri="{BB962C8B-B14F-4D97-AF65-F5344CB8AC3E}">
        <p14:creationId xmlns:p14="http://schemas.microsoft.com/office/powerpoint/2010/main" val="244977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18459-A4FF-0A2A-ADC1-F433269E71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C76003-0170-14DF-6B86-73BD4827C5AF}"/>
              </a:ext>
            </a:extLst>
          </p:cNvPr>
          <p:cNvSpPr>
            <a:spLocks noGrp="1"/>
          </p:cNvSpPr>
          <p:nvPr>
            <p:ph type="title"/>
          </p:nvPr>
        </p:nvSpPr>
        <p:spPr>
          <a:xfrm>
            <a:off x="457200" y="274638"/>
            <a:ext cx="8229600" cy="490067"/>
          </a:xfrm>
        </p:spPr>
        <p:txBody>
          <a:bodyPr>
            <a:normAutofit fontScale="90000"/>
          </a:bodyPr>
          <a:lstStyle/>
          <a:p>
            <a:r>
              <a:rPr lang="sv-SE" dirty="0"/>
              <a:t>Storsjöcupen 2026</a:t>
            </a:r>
          </a:p>
        </p:txBody>
      </p:sp>
      <p:sp>
        <p:nvSpPr>
          <p:cNvPr id="3" name="Content Placeholder 2">
            <a:extLst>
              <a:ext uri="{FF2B5EF4-FFF2-40B4-BE49-F238E27FC236}">
                <a16:creationId xmlns:a16="http://schemas.microsoft.com/office/drawing/2014/main" id="{4115B1CC-2763-F598-1D30-44C6A61CEE79}"/>
              </a:ext>
            </a:extLst>
          </p:cNvPr>
          <p:cNvSpPr>
            <a:spLocks noGrp="1"/>
          </p:cNvSpPr>
          <p:nvPr>
            <p:ph idx="1"/>
          </p:nvPr>
        </p:nvSpPr>
        <p:spPr>
          <a:xfrm>
            <a:off x="457200" y="813197"/>
            <a:ext cx="8229600" cy="5231606"/>
          </a:xfrm>
        </p:spPr>
        <p:txBody>
          <a:bodyPr>
            <a:normAutofit/>
          </a:bodyPr>
          <a:lstStyle/>
          <a:p>
            <a:pPr marL="0" indent="0">
              <a:buNone/>
            </a:pPr>
            <a:endParaRPr lang="sv-SE" sz="3600" dirty="0"/>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7D0A5B56-2E9B-217E-DD50-E1D8CA8B480A}"/>
              </a:ext>
            </a:extLst>
          </p:cNvPr>
          <p:cNvSpPr>
            <a:spLocks noGrp="1"/>
          </p:cNvSpPr>
          <p:nvPr>
            <p:ph type="sldNum" sz="quarter" idx="12"/>
          </p:nvPr>
        </p:nvSpPr>
        <p:spPr/>
        <p:txBody>
          <a:bodyPr/>
          <a:lstStyle/>
          <a:p>
            <a:fld id="{91BA8AAB-46CD-4A04-AD31-79E4D3AE80D0}" type="slidenum">
              <a:rPr lang="en-US" smtClean="0"/>
              <a:pPr/>
              <a:t>22</a:t>
            </a:fld>
            <a:endParaRPr lang="en-US"/>
          </a:p>
        </p:txBody>
      </p:sp>
      <p:pic>
        <p:nvPicPr>
          <p:cNvPr id="6" name="Bildobjekt 5">
            <a:extLst>
              <a:ext uri="{FF2B5EF4-FFF2-40B4-BE49-F238E27FC236}">
                <a16:creationId xmlns:a16="http://schemas.microsoft.com/office/drawing/2014/main" id="{3A3A8B9A-9579-B5B0-DC74-34CB37BA9A15}"/>
              </a:ext>
            </a:extLst>
          </p:cNvPr>
          <p:cNvPicPr>
            <a:picLocks noChangeAspect="1"/>
          </p:cNvPicPr>
          <p:nvPr/>
        </p:nvPicPr>
        <p:blipFill>
          <a:blip r:embed="rId3"/>
          <a:stretch>
            <a:fillRect/>
          </a:stretch>
        </p:blipFill>
        <p:spPr>
          <a:xfrm>
            <a:off x="2213992" y="813197"/>
            <a:ext cx="4716016" cy="2791543"/>
          </a:xfrm>
          <a:prstGeom prst="rect">
            <a:avLst/>
          </a:prstGeom>
        </p:spPr>
      </p:pic>
      <p:sp>
        <p:nvSpPr>
          <p:cNvPr id="7" name="textruta 6">
            <a:extLst>
              <a:ext uri="{FF2B5EF4-FFF2-40B4-BE49-F238E27FC236}">
                <a16:creationId xmlns:a16="http://schemas.microsoft.com/office/drawing/2014/main" id="{AB349D9D-21D0-8BC0-BF6A-0DF6A41FC05C}"/>
              </a:ext>
            </a:extLst>
          </p:cNvPr>
          <p:cNvSpPr txBox="1"/>
          <p:nvPr/>
        </p:nvSpPr>
        <p:spPr>
          <a:xfrm>
            <a:off x="683568" y="3846087"/>
            <a:ext cx="8147248" cy="1569660"/>
          </a:xfrm>
          <a:prstGeom prst="rect">
            <a:avLst/>
          </a:prstGeom>
          <a:noFill/>
        </p:spPr>
        <p:txBody>
          <a:bodyPr wrap="square" rtlCol="0">
            <a:spAutoFit/>
          </a:bodyPr>
          <a:lstStyle/>
          <a:p>
            <a:r>
              <a:rPr lang="sv-SE" sz="2000" dirty="0">
                <a:solidFill>
                  <a:schemeClr val="tx2">
                    <a:lumMod val="75000"/>
                  </a:schemeClr>
                </a:solidFill>
              </a:rPr>
              <a:t>Anmälningsavgift 1.950 SEK</a:t>
            </a:r>
          </a:p>
          <a:p>
            <a:endParaRPr lang="sv-SE" sz="800" dirty="0">
              <a:solidFill>
                <a:schemeClr val="tx2">
                  <a:lumMod val="75000"/>
                </a:schemeClr>
              </a:solidFill>
            </a:endParaRPr>
          </a:p>
          <a:p>
            <a:r>
              <a:rPr lang="sv-SE" sz="2000" dirty="0">
                <a:solidFill>
                  <a:schemeClr val="tx2">
                    <a:lumMod val="75000"/>
                  </a:schemeClr>
                </a:solidFill>
              </a:rPr>
              <a:t>Deltagaravgift spelare o ledare </a:t>
            </a:r>
            <a:r>
              <a:rPr lang="sv-SE" sz="2000" b="1" dirty="0">
                <a:solidFill>
                  <a:schemeClr val="tx2">
                    <a:lumMod val="75000"/>
                  </a:schemeClr>
                </a:solidFill>
                <a:highlight>
                  <a:srgbClr val="FFFF00"/>
                </a:highlight>
              </a:rPr>
              <a:t>345</a:t>
            </a:r>
            <a:r>
              <a:rPr lang="sv-SE" sz="2000" dirty="0">
                <a:solidFill>
                  <a:schemeClr val="tx2">
                    <a:lumMod val="75000"/>
                  </a:schemeClr>
                </a:solidFill>
              </a:rPr>
              <a:t> SEK. </a:t>
            </a:r>
          </a:p>
          <a:p>
            <a:r>
              <a:rPr lang="sv-SE" sz="2000" dirty="0">
                <a:solidFill>
                  <a:schemeClr val="tx2">
                    <a:lumMod val="75000"/>
                  </a:schemeClr>
                </a:solidFill>
              </a:rPr>
              <a:t>Ska vara betalt till Storsjöcupen senast 27:e april</a:t>
            </a:r>
          </a:p>
          <a:p>
            <a:endParaRPr lang="sv-SE" sz="800" dirty="0">
              <a:solidFill>
                <a:schemeClr val="tx2">
                  <a:lumMod val="75000"/>
                </a:schemeClr>
              </a:solidFill>
            </a:endParaRPr>
          </a:p>
          <a:p>
            <a:r>
              <a:rPr lang="sv-SE" sz="2000" dirty="0">
                <a:solidFill>
                  <a:srgbClr val="FF0000"/>
                </a:solidFill>
              </a:rPr>
              <a:t>Efter 1:a juni betalas inga anmälnings avgifter eller deltagaravgifter tillbaka</a:t>
            </a:r>
          </a:p>
        </p:txBody>
      </p:sp>
    </p:spTree>
    <p:extLst>
      <p:ext uri="{BB962C8B-B14F-4D97-AF65-F5344CB8AC3E}">
        <p14:creationId xmlns:p14="http://schemas.microsoft.com/office/powerpoint/2010/main" val="990159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68F59-2426-5AA1-7155-91FB22513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99900B-7ED0-061F-56F2-299E073B0D15}"/>
              </a:ext>
            </a:extLst>
          </p:cNvPr>
          <p:cNvSpPr>
            <a:spLocks noGrp="1"/>
          </p:cNvSpPr>
          <p:nvPr>
            <p:ph type="title"/>
          </p:nvPr>
        </p:nvSpPr>
        <p:spPr>
          <a:xfrm>
            <a:off x="457200" y="274638"/>
            <a:ext cx="8229600" cy="490067"/>
          </a:xfrm>
        </p:spPr>
        <p:txBody>
          <a:bodyPr>
            <a:normAutofit fontScale="90000"/>
          </a:bodyPr>
          <a:lstStyle/>
          <a:p>
            <a:r>
              <a:rPr lang="sv-SE" dirty="0"/>
              <a:t>Dalecarlia Cup 2026</a:t>
            </a:r>
          </a:p>
        </p:txBody>
      </p:sp>
      <p:sp>
        <p:nvSpPr>
          <p:cNvPr id="3" name="Content Placeholder 2">
            <a:extLst>
              <a:ext uri="{FF2B5EF4-FFF2-40B4-BE49-F238E27FC236}">
                <a16:creationId xmlns:a16="http://schemas.microsoft.com/office/drawing/2014/main" id="{C3D5C0AA-DACC-582E-C76B-9094FD2276E8}"/>
              </a:ext>
            </a:extLst>
          </p:cNvPr>
          <p:cNvSpPr>
            <a:spLocks noGrp="1"/>
          </p:cNvSpPr>
          <p:nvPr>
            <p:ph idx="1"/>
          </p:nvPr>
        </p:nvSpPr>
        <p:spPr>
          <a:xfrm>
            <a:off x="457200" y="813197"/>
            <a:ext cx="8229600" cy="5231606"/>
          </a:xfrm>
        </p:spPr>
        <p:txBody>
          <a:bodyPr>
            <a:normAutofit/>
          </a:bodyPr>
          <a:lstStyle/>
          <a:p>
            <a:pPr marL="0" indent="0">
              <a:buNone/>
            </a:pPr>
            <a:endParaRPr lang="sv-SE" sz="3600" dirty="0"/>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F97C9CB8-E69D-5B1A-3031-AECD24BE58AE}"/>
              </a:ext>
            </a:extLst>
          </p:cNvPr>
          <p:cNvSpPr>
            <a:spLocks noGrp="1"/>
          </p:cNvSpPr>
          <p:nvPr>
            <p:ph type="sldNum" sz="quarter" idx="12"/>
          </p:nvPr>
        </p:nvSpPr>
        <p:spPr/>
        <p:txBody>
          <a:bodyPr/>
          <a:lstStyle/>
          <a:p>
            <a:fld id="{91BA8AAB-46CD-4A04-AD31-79E4D3AE80D0}" type="slidenum">
              <a:rPr lang="en-US" smtClean="0"/>
              <a:pPr/>
              <a:t>23</a:t>
            </a:fld>
            <a:endParaRPr lang="en-US"/>
          </a:p>
        </p:txBody>
      </p:sp>
      <p:pic>
        <p:nvPicPr>
          <p:cNvPr id="6" name="Bildobjekt 5">
            <a:extLst>
              <a:ext uri="{FF2B5EF4-FFF2-40B4-BE49-F238E27FC236}">
                <a16:creationId xmlns:a16="http://schemas.microsoft.com/office/drawing/2014/main" id="{146A25CE-A812-A5FB-AD7D-EBCEDE1D5DC2}"/>
              </a:ext>
            </a:extLst>
          </p:cNvPr>
          <p:cNvPicPr>
            <a:picLocks noChangeAspect="1"/>
          </p:cNvPicPr>
          <p:nvPr/>
        </p:nvPicPr>
        <p:blipFill>
          <a:blip r:embed="rId3"/>
          <a:stretch>
            <a:fillRect/>
          </a:stretch>
        </p:blipFill>
        <p:spPr>
          <a:xfrm>
            <a:off x="2392852" y="833503"/>
            <a:ext cx="4358296" cy="2443504"/>
          </a:xfrm>
          <a:prstGeom prst="rect">
            <a:avLst/>
          </a:prstGeom>
        </p:spPr>
      </p:pic>
      <p:sp>
        <p:nvSpPr>
          <p:cNvPr id="7" name="textruta 6">
            <a:extLst>
              <a:ext uri="{FF2B5EF4-FFF2-40B4-BE49-F238E27FC236}">
                <a16:creationId xmlns:a16="http://schemas.microsoft.com/office/drawing/2014/main" id="{B7ED67BC-E6F1-27F1-DE3F-323231546F04}"/>
              </a:ext>
            </a:extLst>
          </p:cNvPr>
          <p:cNvSpPr txBox="1"/>
          <p:nvPr/>
        </p:nvSpPr>
        <p:spPr>
          <a:xfrm>
            <a:off x="539552" y="3331510"/>
            <a:ext cx="8147248" cy="3046988"/>
          </a:xfrm>
          <a:prstGeom prst="rect">
            <a:avLst/>
          </a:prstGeom>
          <a:noFill/>
        </p:spPr>
        <p:txBody>
          <a:bodyPr wrap="square" rtlCol="0">
            <a:spAutoFit/>
          </a:bodyPr>
          <a:lstStyle/>
          <a:p>
            <a:r>
              <a:rPr lang="sv-SE" sz="2000" dirty="0">
                <a:solidFill>
                  <a:schemeClr val="tx2">
                    <a:lumMod val="75000"/>
                  </a:schemeClr>
                </a:solidFill>
              </a:rPr>
              <a:t>Anmälningsavgift 2.300 SEK</a:t>
            </a:r>
          </a:p>
          <a:p>
            <a:r>
              <a:rPr lang="sv-SE" sz="2000" dirty="0">
                <a:solidFill>
                  <a:schemeClr val="tx2">
                    <a:lumMod val="75000"/>
                  </a:schemeClr>
                </a:solidFill>
              </a:rPr>
              <a:t>Ska vara betalt till Dalecarlia senast 25:e mars</a:t>
            </a:r>
          </a:p>
          <a:p>
            <a:endParaRPr lang="sv-SE" sz="800" dirty="0">
              <a:solidFill>
                <a:schemeClr val="tx2">
                  <a:lumMod val="75000"/>
                </a:schemeClr>
              </a:solidFill>
            </a:endParaRPr>
          </a:p>
          <a:p>
            <a:endParaRPr lang="sv-SE" sz="800" dirty="0">
              <a:solidFill>
                <a:schemeClr val="tx2">
                  <a:lumMod val="75000"/>
                </a:schemeClr>
              </a:solidFill>
            </a:endParaRPr>
          </a:p>
          <a:p>
            <a:r>
              <a:rPr lang="sv-SE" sz="2000" dirty="0">
                <a:solidFill>
                  <a:schemeClr val="tx2">
                    <a:lumMod val="75000"/>
                  </a:schemeClr>
                </a:solidFill>
              </a:rPr>
              <a:t>Deltagaravgift spelare o ledare </a:t>
            </a:r>
            <a:r>
              <a:rPr lang="sv-SE" sz="2000" b="1" dirty="0">
                <a:solidFill>
                  <a:schemeClr val="tx2">
                    <a:lumMod val="75000"/>
                  </a:schemeClr>
                </a:solidFill>
                <a:highlight>
                  <a:srgbClr val="FFFF00"/>
                </a:highlight>
              </a:rPr>
              <a:t>2.300 </a:t>
            </a:r>
            <a:r>
              <a:rPr lang="sv-SE" sz="2000" dirty="0">
                <a:solidFill>
                  <a:schemeClr val="tx2">
                    <a:lumMod val="75000"/>
                  </a:schemeClr>
                </a:solidFill>
              </a:rPr>
              <a:t>SEK </a:t>
            </a:r>
            <a:r>
              <a:rPr lang="sv-SE" sz="2000" dirty="0">
                <a:solidFill>
                  <a:srgbClr val="FF0000"/>
                </a:solidFill>
              </a:rPr>
              <a:t>(Egenavgift kan bli </a:t>
            </a:r>
            <a:r>
              <a:rPr lang="sv-SE" sz="2000" dirty="0">
                <a:solidFill>
                  <a:srgbClr val="FF0000"/>
                </a:solidFill>
                <a:highlight>
                  <a:srgbClr val="FFFF00"/>
                </a:highlight>
              </a:rPr>
              <a:t>3.500</a:t>
            </a:r>
            <a:r>
              <a:rPr lang="sv-SE" sz="2000" dirty="0">
                <a:solidFill>
                  <a:srgbClr val="FF0000"/>
                </a:solidFill>
              </a:rPr>
              <a:t> för att delta)</a:t>
            </a:r>
          </a:p>
          <a:p>
            <a:r>
              <a:rPr lang="sv-SE" sz="2000" dirty="0">
                <a:solidFill>
                  <a:schemeClr val="tx2">
                    <a:lumMod val="75000"/>
                  </a:schemeClr>
                </a:solidFill>
              </a:rPr>
              <a:t>Ska vara betalt till Dalecarlia senast 25:e april</a:t>
            </a:r>
          </a:p>
          <a:p>
            <a:endParaRPr lang="sv-SE" sz="800" dirty="0">
              <a:solidFill>
                <a:schemeClr val="tx2">
                  <a:lumMod val="75000"/>
                </a:schemeClr>
              </a:solidFill>
            </a:endParaRPr>
          </a:p>
          <a:p>
            <a:r>
              <a:rPr lang="sv-SE" sz="2000" dirty="0">
                <a:solidFill>
                  <a:schemeClr val="tx2">
                    <a:lumMod val="75000"/>
                  </a:schemeClr>
                </a:solidFill>
              </a:rPr>
              <a:t>(Kostnader för 2 VW </a:t>
            </a:r>
            <a:r>
              <a:rPr lang="sv-SE" sz="2000" dirty="0" err="1">
                <a:solidFill>
                  <a:schemeClr val="tx2">
                    <a:lumMod val="75000"/>
                  </a:schemeClr>
                </a:solidFill>
              </a:rPr>
              <a:t>Carawelle</a:t>
            </a:r>
            <a:r>
              <a:rPr lang="sv-SE" sz="2000" dirty="0">
                <a:solidFill>
                  <a:schemeClr val="tx2">
                    <a:lumMod val="75000"/>
                  </a:schemeClr>
                </a:solidFill>
              </a:rPr>
              <a:t> 2025 16.000 SEK + 5 tågbiljetter Mora-Borlänge + bensin)</a:t>
            </a:r>
          </a:p>
          <a:p>
            <a:endParaRPr lang="sv-SE" sz="800" dirty="0">
              <a:solidFill>
                <a:schemeClr val="tx2">
                  <a:lumMod val="75000"/>
                </a:schemeClr>
              </a:solidFill>
            </a:endParaRPr>
          </a:p>
          <a:p>
            <a:r>
              <a:rPr lang="sv-SE" sz="2000" dirty="0">
                <a:solidFill>
                  <a:srgbClr val="FF0000"/>
                </a:solidFill>
              </a:rPr>
              <a:t>Efter 1:a juni betalas inga anmälnings avgifter eller deltagaravgifter tillbaka</a:t>
            </a:r>
          </a:p>
        </p:txBody>
      </p:sp>
    </p:spTree>
    <p:extLst>
      <p:ext uri="{BB962C8B-B14F-4D97-AF65-F5344CB8AC3E}">
        <p14:creationId xmlns:p14="http://schemas.microsoft.com/office/powerpoint/2010/main" val="1621418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F8A69-7D9A-0D68-B5AD-E660EFF0B6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2769C-C2BB-78C2-C58E-EBE686422AE3}"/>
              </a:ext>
            </a:extLst>
          </p:cNvPr>
          <p:cNvSpPr txBox="1">
            <a:spLocks/>
          </p:cNvSpPr>
          <p:nvPr/>
        </p:nvSpPr>
        <p:spPr>
          <a:xfrm>
            <a:off x="457200" y="274638"/>
            <a:ext cx="8229600" cy="490067"/>
          </a:xfrm>
          <a:prstGeom prst="rect">
            <a:avLst/>
          </a:prstGeom>
        </p:spPr>
        <p:txBody>
          <a:bodyPr>
            <a:normAutofit fontScale="67500" lnSpcReduction="20000"/>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r>
              <a:rPr lang="sv-SE" dirty="0"/>
              <a:t>Seriespel F17 DIV.1 – REGION6 – SÖDER</a:t>
            </a:r>
          </a:p>
        </p:txBody>
      </p:sp>
      <p:sp>
        <p:nvSpPr>
          <p:cNvPr id="4" name="textruta 3">
            <a:extLst>
              <a:ext uri="{FF2B5EF4-FFF2-40B4-BE49-F238E27FC236}">
                <a16:creationId xmlns:a16="http://schemas.microsoft.com/office/drawing/2014/main" id="{BE841D81-0899-5DFA-658D-6C08DF4EBA51}"/>
              </a:ext>
            </a:extLst>
          </p:cNvPr>
          <p:cNvSpPr txBox="1"/>
          <p:nvPr/>
        </p:nvSpPr>
        <p:spPr>
          <a:xfrm>
            <a:off x="1547664" y="764705"/>
            <a:ext cx="5112568" cy="5539978"/>
          </a:xfrm>
          <a:prstGeom prst="rect">
            <a:avLst/>
          </a:prstGeom>
          <a:noFill/>
        </p:spPr>
        <p:txBody>
          <a:bodyPr wrap="square" rtlCol="0">
            <a:spAutoFit/>
          </a:bodyPr>
          <a:lstStyle/>
          <a:p>
            <a:pPr marL="285750" indent="-285750">
              <a:buFont typeface="Arial" panose="020B0604020202020204" pitchFamily="34" charset="0"/>
              <a:buChar char="•"/>
            </a:pPr>
            <a:r>
              <a:rPr lang="sv-SE" sz="2400" dirty="0">
                <a:solidFill>
                  <a:schemeClr val="tx2">
                    <a:lumMod val="75000"/>
                  </a:schemeClr>
                </a:solidFill>
              </a:rPr>
              <a:t>Seriespel för flickor i åldern 15-17år</a:t>
            </a:r>
          </a:p>
          <a:p>
            <a:endParaRPr lang="sv-SE" sz="800" dirty="0">
              <a:solidFill>
                <a:schemeClr val="tx2">
                  <a:lumMod val="75000"/>
                </a:schemeClr>
              </a:solidFill>
            </a:endParaRPr>
          </a:p>
          <a:p>
            <a:pPr marL="285750" indent="-285750">
              <a:buFont typeface="Arial" panose="020B0604020202020204" pitchFamily="34" charset="0"/>
              <a:buChar char="•"/>
            </a:pPr>
            <a:r>
              <a:rPr lang="sv-SE" sz="2400" dirty="0">
                <a:solidFill>
                  <a:schemeClr val="tx2">
                    <a:lumMod val="75000"/>
                  </a:schemeClr>
                </a:solidFill>
              </a:rPr>
              <a:t>50% av spelarna i laguppställning ska under innevarande år fylla 16 eller 17 år.</a:t>
            </a:r>
          </a:p>
          <a:p>
            <a:endParaRPr lang="sv-SE" sz="800" dirty="0">
              <a:solidFill>
                <a:schemeClr val="tx2">
                  <a:lumMod val="75000"/>
                </a:schemeClr>
              </a:solidFill>
            </a:endParaRPr>
          </a:p>
          <a:p>
            <a:pPr marL="285750" indent="-285750">
              <a:buFont typeface="Arial" panose="020B0604020202020204" pitchFamily="34" charset="0"/>
              <a:buChar char="•"/>
            </a:pPr>
            <a:r>
              <a:rPr lang="sv-SE" sz="2400" dirty="0">
                <a:solidFill>
                  <a:schemeClr val="tx2">
                    <a:lumMod val="75000"/>
                  </a:schemeClr>
                </a:solidFill>
              </a:rPr>
              <a:t>Max 3 överåriga spelare + 1 målvakt (spelare som max blir 18 år under innevarande år, född 2008) </a:t>
            </a:r>
          </a:p>
          <a:p>
            <a:endParaRPr lang="sv-SE" sz="800" dirty="0">
              <a:solidFill>
                <a:schemeClr val="tx2">
                  <a:lumMod val="75000"/>
                </a:schemeClr>
              </a:solidFill>
            </a:endParaRPr>
          </a:p>
          <a:p>
            <a:pPr marL="285750" indent="-285750">
              <a:buFont typeface="Arial" panose="020B0604020202020204" pitchFamily="34" charset="0"/>
              <a:buChar char="•"/>
            </a:pPr>
            <a:r>
              <a:rPr lang="sv-SE" sz="2400" dirty="0">
                <a:solidFill>
                  <a:schemeClr val="tx2">
                    <a:lumMod val="75000"/>
                  </a:schemeClr>
                </a:solidFill>
              </a:rPr>
              <a:t>Max 3 underåriga spelare+ 1 målvakt (spelare som blir 14 år under innevarande år, född 2012).</a:t>
            </a:r>
          </a:p>
          <a:p>
            <a:pPr marL="285750" indent="-285750">
              <a:buFont typeface="Arial" panose="020B0604020202020204" pitchFamily="34" charset="0"/>
              <a:buChar char="•"/>
            </a:pPr>
            <a:endParaRPr lang="sv-SE" sz="2400" dirty="0">
              <a:solidFill>
                <a:schemeClr val="tx2">
                  <a:lumMod val="75000"/>
                </a:schemeClr>
              </a:solidFill>
            </a:endParaRPr>
          </a:p>
          <a:p>
            <a:r>
              <a:rPr lang="sv-SE" sz="2400" dirty="0">
                <a:solidFill>
                  <a:srgbClr val="FF0000"/>
                </a:solidFill>
                <a:highlight>
                  <a:srgbClr val="FFFF00"/>
                </a:highlight>
              </a:rPr>
              <a:t>Vi kommer möta lag med olika mixar av spelare mellan 14-18 år…</a:t>
            </a:r>
          </a:p>
          <a:p>
            <a:endParaRPr lang="sv-SE" dirty="0"/>
          </a:p>
        </p:txBody>
      </p:sp>
    </p:spTree>
    <p:extLst>
      <p:ext uri="{BB962C8B-B14F-4D97-AF65-F5344CB8AC3E}">
        <p14:creationId xmlns:p14="http://schemas.microsoft.com/office/powerpoint/2010/main" val="3757194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77AD2-317C-A2C6-0328-489CA159DD58}"/>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148F72A0-601D-CA50-2977-9610DACFAB90}"/>
              </a:ext>
            </a:extLst>
          </p:cNvPr>
          <p:cNvPicPr>
            <a:picLocks noChangeAspect="1"/>
          </p:cNvPicPr>
          <p:nvPr/>
        </p:nvPicPr>
        <p:blipFill>
          <a:blip r:embed="rId2"/>
          <a:stretch>
            <a:fillRect/>
          </a:stretch>
        </p:blipFill>
        <p:spPr>
          <a:xfrm>
            <a:off x="107504" y="980728"/>
            <a:ext cx="8676456" cy="5315440"/>
          </a:xfrm>
          <a:prstGeom prst="rect">
            <a:avLst/>
          </a:prstGeom>
        </p:spPr>
      </p:pic>
      <p:sp>
        <p:nvSpPr>
          <p:cNvPr id="2" name="Title 1">
            <a:extLst>
              <a:ext uri="{FF2B5EF4-FFF2-40B4-BE49-F238E27FC236}">
                <a16:creationId xmlns:a16="http://schemas.microsoft.com/office/drawing/2014/main" id="{2DB7D668-F129-517F-28D9-4FC17ACD0809}"/>
              </a:ext>
            </a:extLst>
          </p:cNvPr>
          <p:cNvSpPr txBox="1">
            <a:spLocks/>
          </p:cNvSpPr>
          <p:nvPr/>
        </p:nvSpPr>
        <p:spPr>
          <a:xfrm>
            <a:off x="457200" y="274638"/>
            <a:ext cx="8229600" cy="490067"/>
          </a:xfrm>
          <a:prstGeom prst="rect">
            <a:avLst/>
          </a:prstGeom>
        </p:spPr>
        <p:txBody>
          <a:bodyPr>
            <a:normAutofit fontScale="67500" lnSpcReduction="20000"/>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r>
              <a:rPr lang="sv-SE" dirty="0"/>
              <a:t>Seriespel F17 DIV.1 – REGION6 – SÖDER</a:t>
            </a:r>
          </a:p>
        </p:txBody>
      </p:sp>
    </p:spTree>
    <p:extLst>
      <p:ext uri="{BB962C8B-B14F-4D97-AF65-F5344CB8AC3E}">
        <p14:creationId xmlns:p14="http://schemas.microsoft.com/office/powerpoint/2010/main" val="2688871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5E565-A216-3509-2485-3DC71FF7E1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57002D-97B9-526D-3166-02EB58A4AC41}"/>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pPr>
              <a:lnSpc>
                <a:spcPct val="90000"/>
              </a:lnSpc>
              <a:spcAft>
                <a:spcPts val="600"/>
              </a:spcAft>
            </a:pPr>
            <a:r>
              <a:rPr lang="en-US" sz="3700" kern="1200" baseline="0">
                <a:latin typeface="+mj-lt"/>
                <a:ea typeface="+mj-ea"/>
                <a:cs typeface="+mj-cs"/>
              </a:rPr>
              <a:t>Seriespel F17 DIV.1 – REGION6 – SÖDER</a:t>
            </a:r>
          </a:p>
        </p:txBody>
      </p:sp>
      <p:pic>
        <p:nvPicPr>
          <p:cNvPr id="7" name="Bildobjekt 6">
            <a:extLst>
              <a:ext uri="{FF2B5EF4-FFF2-40B4-BE49-F238E27FC236}">
                <a16:creationId xmlns:a16="http://schemas.microsoft.com/office/drawing/2014/main" id="{23F518C2-EA51-D646-85AF-07BAA79E3B08}"/>
              </a:ext>
            </a:extLst>
          </p:cNvPr>
          <p:cNvPicPr>
            <a:picLocks noChangeAspect="1"/>
          </p:cNvPicPr>
          <p:nvPr/>
        </p:nvPicPr>
        <p:blipFill>
          <a:blip r:embed="rId3"/>
          <a:stretch>
            <a:fillRect/>
          </a:stretch>
        </p:blipFill>
        <p:spPr>
          <a:xfrm>
            <a:off x="107504" y="1124743"/>
            <a:ext cx="8928992" cy="5304351"/>
          </a:xfrm>
          <a:prstGeom prst="rect">
            <a:avLst/>
          </a:prstGeom>
        </p:spPr>
      </p:pic>
    </p:spTree>
    <p:extLst>
      <p:ext uri="{BB962C8B-B14F-4D97-AF65-F5344CB8AC3E}">
        <p14:creationId xmlns:p14="http://schemas.microsoft.com/office/powerpoint/2010/main" val="4048675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31353-1167-46F4-359E-934CBE6F2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3A725C-C8B1-02DD-0B92-77DE91D1BDCF}"/>
              </a:ext>
            </a:extLst>
          </p:cNvPr>
          <p:cNvSpPr>
            <a:spLocks noGrp="1"/>
          </p:cNvSpPr>
          <p:nvPr>
            <p:ph type="title"/>
          </p:nvPr>
        </p:nvSpPr>
        <p:spPr>
          <a:xfrm>
            <a:off x="457200" y="123627"/>
            <a:ext cx="8229600" cy="706090"/>
          </a:xfrm>
        </p:spPr>
        <p:txBody>
          <a:bodyPr>
            <a:noAutofit/>
          </a:bodyPr>
          <a:lstStyle/>
          <a:p>
            <a:r>
              <a:rPr lang="sv-SE" sz="4800" b="1" dirty="0">
                <a:solidFill>
                  <a:srgbClr val="FF0000"/>
                </a:solidFill>
              </a:rPr>
              <a:t>OBS! OBS! OBS!</a:t>
            </a:r>
          </a:p>
        </p:txBody>
      </p:sp>
      <p:sp>
        <p:nvSpPr>
          <p:cNvPr id="3" name="Vertical Text Placeholder 2">
            <a:extLst>
              <a:ext uri="{FF2B5EF4-FFF2-40B4-BE49-F238E27FC236}">
                <a16:creationId xmlns:a16="http://schemas.microsoft.com/office/drawing/2014/main" id="{273A8BDF-7E69-2C16-89FA-BE572703DA88}"/>
              </a:ext>
            </a:extLst>
          </p:cNvPr>
          <p:cNvSpPr>
            <a:spLocks noGrp="1"/>
          </p:cNvSpPr>
          <p:nvPr>
            <p:ph type="body" orient="vert" idx="1"/>
          </p:nvPr>
        </p:nvSpPr>
        <p:spPr>
          <a:xfrm rot="16200000">
            <a:off x="1909030" y="-396553"/>
            <a:ext cx="5326161" cy="8229599"/>
          </a:xfrm>
        </p:spPr>
        <p:txBody>
          <a:bodyPr>
            <a:normAutofit/>
          </a:bodyPr>
          <a:lstStyle/>
          <a:p>
            <a:r>
              <a:rPr lang="sv-SE" b="1" dirty="0"/>
              <a:t>Vi behöver veta redan nu vilka som är tillgänglig för spel V15 (helgen påsklovsveckan) ?</a:t>
            </a:r>
          </a:p>
          <a:p>
            <a:pPr marL="0" indent="0">
              <a:buNone/>
            </a:pPr>
            <a:endParaRPr lang="sv-SE" sz="2400" b="1" dirty="0">
              <a:highlight>
                <a:srgbClr val="FFFF00"/>
              </a:highlight>
            </a:endParaRPr>
          </a:p>
          <a:p>
            <a:r>
              <a:rPr lang="sv-SE" b="1" dirty="0"/>
              <a:t>X-antal kommer åka på skolresa, behöver veta vilka o när ?</a:t>
            </a:r>
          </a:p>
          <a:p>
            <a:pPr marL="0" indent="0">
              <a:buNone/>
            </a:pPr>
            <a:endParaRPr lang="sv-SE" sz="2400" b="1" dirty="0">
              <a:highlight>
                <a:srgbClr val="FFFF00"/>
              </a:highlight>
            </a:endParaRPr>
          </a:p>
          <a:p>
            <a:pPr marL="0" indent="0">
              <a:buNone/>
            </a:pPr>
            <a:r>
              <a:rPr lang="sv-SE" sz="2400" b="1" dirty="0">
                <a:solidFill>
                  <a:srgbClr val="FF0000"/>
                </a:solidFill>
                <a:highlight>
                  <a:srgbClr val="FFFF00"/>
                </a:highlight>
              </a:rPr>
              <a:t>Skicka info om detta på ”</a:t>
            </a:r>
            <a:r>
              <a:rPr lang="sv-SE" sz="2400" b="1" dirty="0" err="1">
                <a:solidFill>
                  <a:srgbClr val="FF0000"/>
                </a:solidFill>
                <a:highlight>
                  <a:srgbClr val="FFFF00"/>
                </a:highlight>
              </a:rPr>
              <a:t>Supertext</a:t>
            </a:r>
            <a:r>
              <a:rPr lang="sv-SE" sz="2400" b="1" dirty="0">
                <a:solidFill>
                  <a:srgbClr val="FF0000"/>
                </a:solidFill>
                <a:highlight>
                  <a:srgbClr val="FFFF00"/>
                </a:highlight>
              </a:rPr>
              <a:t>” </a:t>
            </a:r>
            <a:r>
              <a:rPr lang="sv-SE" sz="2400" b="1" dirty="0" err="1">
                <a:solidFill>
                  <a:srgbClr val="FF0000"/>
                </a:solidFill>
                <a:highlight>
                  <a:srgbClr val="FFFF00"/>
                </a:highlight>
              </a:rPr>
              <a:t>elle</a:t>
            </a:r>
            <a:r>
              <a:rPr lang="sv-SE" sz="2400" b="1" dirty="0">
                <a:solidFill>
                  <a:srgbClr val="FF0000"/>
                </a:solidFill>
                <a:highlight>
                  <a:srgbClr val="FFFF00"/>
                </a:highlight>
              </a:rPr>
              <a:t> SMS till </a:t>
            </a:r>
            <a:r>
              <a:rPr lang="sv-SE" sz="2400" b="1" dirty="0" err="1">
                <a:solidFill>
                  <a:srgbClr val="FF0000"/>
                </a:solidFill>
                <a:highlight>
                  <a:srgbClr val="FFFF00"/>
                </a:highlight>
              </a:rPr>
              <a:t>Jens.T</a:t>
            </a:r>
            <a:endParaRPr lang="sv-SE" sz="2400" b="1" dirty="0">
              <a:solidFill>
                <a:srgbClr val="FF0000"/>
              </a:solidFill>
              <a:highlight>
                <a:srgbClr val="FFFF00"/>
              </a:highlight>
            </a:endParaRPr>
          </a:p>
          <a:p>
            <a:endParaRPr lang="sv-SE" sz="2400" b="1" dirty="0">
              <a:highlight>
                <a:srgbClr val="FFFF00"/>
              </a:highlight>
            </a:endParaRPr>
          </a:p>
          <a:p>
            <a:pPr marL="0" indent="0">
              <a:buNone/>
            </a:pPr>
            <a:endParaRPr lang="sv-SE" sz="2400" b="1" dirty="0">
              <a:solidFill>
                <a:srgbClr val="FF0000"/>
              </a:solidFill>
              <a:highlight>
                <a:srgbClr val="FFFF00"/>
              </a:highlight>
            </a:endParaRPr>
          </a:p>
          <a:p>
            <a:endParaRPr lang="sv-SE" sz="2400" b="1" dirty="0">
              <a:solidFill>
                <a:srgbClr val="FF0000"/>
              </a:solidFill>
              <a:highlight>
                <a:srgbClr val="FFFF00"/>
              </a:highlight>
            </a:endParaRPr>
          </a:p>
          <a:p>
            <a:pPr marL="0" indent="0">
              <a:buNone/>
            </a:pPr>
            <a:endParaRPr lang="sv-SE" sz="2400" dirty="0"/>
          </a:p>
          <a:p>
            <a:pPr marL="0" indent="0">
              <a:buNone/>
            </a:pPr>
            <a:endParaRPr lang="sv-SE" sz="2400" dirty="0"/>
          </a:p>
        </p:txBody>
      </p:sp>
    </p:spTree>
    <p:extLst>
      <p:ext uri="{BB962C8B-B14F-4D97-AF65-F5344CB8AC3E}">
        <p14:creationId xmlns:p14="http://schemas.microsoft.com/office/powerpoint/2010/main" val="4219554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4F92C-3F26-03B1-CDAC-76A8952D4F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07D537-1DF0-1BCE-3296-EA734E97AB90}"/>
              </a:ext>
            </a:extLst>
          </p:cNvPr>
          <p:cNvSpPr>
            <a:spLocks noGrp="1"/>
          </p:cNvSpPr>
          <p:nvPr>
            <p:ph type="title"/>
          </p:nvPr>
        </p:nvSpPr>
        <p:spPr>
          <a:xfrm>
            <a:off x="457200" y="8455"/>
            <a:ext cx="8229600" cy="706090"/>
          </a:xfrm>
        </p:spPr>
        <p:txBody>
          <a:bodyPr>
            <a:normAutofit fontScale="90000"/>
          </a:bodyPr>
          <a:lstStyle/>
          <a:p>
            <a:r>
              <a:rPr lang="sv-SE" dirty="0"/>
              <a:t>Uttagningar till match o speltid</a:t>
            </a:r>
          </a:p>
        </p:txBody>
      </p:sp>
      <p:sp>
        <p:nvSpPr>
          <p:cNvPr id="3" name="Vertical Text Placeholder 2">
            <a:extLst>
              <a:ext uri="{FF2B5EF4-FFF2-40B4-BE49-F238E27FC236}">
                <a16:creationId xmlns:a16="http://schemas.microsoft.com/office/drawing/2014/main" id="{74E69759-92E2-6958-5261-DA003474F82C}"/>
              </a:ext>
            </a:extLst>
          </p:cNvPr>
          <p:cNvSpPr>
            <a:spLocks noGrp="1"/>
          </p:cNvSpPr>
          <p:nvPr>
            <p:ph type="body" orient="vert" idx="1"/>
          </p:nvPr>
        </p:nvSpPr>
        <p:spPr>
          <a:xfrm rot="16200000">
            <a:off x="1909030" y="-396553"/>
            <a:ext cx="5326161" cy="8229599"/>
          </a:xfrm>
        </p:spPr>
        <p:txBody>
          <a:bodyPr>
            <a:normAutofit/>
          </a:bodyPr>
          <a:lstStyle/>
          <a:p>
            <a:pPr marL="0" indent="0">
              <a:buNone/>
            </a:pPr>
            <a:r>
              <a:rPr lang="sv-SE" sz="3600" dirty="0"/>
              <a:t>1. Engagemang och fokus på träning.</a:t>
            </a:r>
          </a:p>
          <a:p>
            <a:pPr marL="0" indent="0">
              <a:buNone/>
            </a:pPr>
            <a:r>
              <a:rPr lang="sv-SE" sz="3600" dirty="0"/>
              <a:t>2. Tränings närvaro.</a:t>
            </a:r>
          </a:p>
          <a:p>
            <a:pPr marL="0" indent="0">
              <a:buNone/>
            </a:pPr>
            <a:r>
              <a:rPr lang="sv-SE" sz="2400" b="1" dirty="0">
                <a:solidFill>
                  <a:srgbClr val="FF0000"/>
                </a:solidFill>
                <a:highlight>
                  <a:srgbClr val="FFFF00"/>
                </a:highlight>
              </a:rPr>
              <a:t>OBS! Det står o faller inte på att man inte kommer på enstaka träningar, bara ni har en kommunikation med oss tränare.</a:t>
            </a:r>
          </a:p>
          <a:p>
            <a:pPr marL="0" indent="0">
              <a:buNone/>
            </a:pPr>
            <a:r>
              <a:rPr lang="sv-SE" sz="3600" dirty="0"/>
              <a:t>3. Fotbollskunskap, utvecklings nivå.</a:t>
            </a:r>
          </a:p>
          <a:p>
            <a:pPr marL="0" indent="0">
              <a:buNone/>
            </a:pPr>
            <a:endParaRPr lang="sv-SE" sz="800" dirty="0"/>
          </a:p>
          <a:p>
            <a:pPr marL="0" indent="0">
              <a:buNone/>
            </a:pPr>
            <a:r>
              <a:rPr lang="sv-SE" dirty="0"/>
              <a:t>Dessa kriterier gäller även för att få kunna träna med DAM 2 och spela match, samt att ni har lust och vilja att göra det.</a:t>
            </a:r>
          </a:p>
          <a:p>
            <a:endParaRPr lang="sv-SE" sz="2400" dirty="0"/>
          </a:p>
        </p:txBody>
      </p:sp>
    </p:spTree>
    <p:extLst>
      <p:ext uri="{BB962C8B-B14F-4D97-AF65-F5344CB8AC3E}">
        <p14:creationId xmlns:p14="http://schemas.microsoft.com/office/powerpoint/2010/main" val="1895354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F03CE-0B99-4743-565B-21FFDF478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350E7B-E25A-F656-9DF3-F1FC4D0953DA}"/>
              </a:ext>
            </a:extLst>
          </p:cNvPr>
          <p:cNvSpPr>
            <a:spLocks noGrp="1"/>
          </p:cNvSpPr>
          <p:nvPr>
            <p:ph type="title"/>
          </p:nvPr>
        </p:nvSpPr>
        <p:spPr>
          <a:xfrm>
            <a:off x="457200" y="8455"/>
            <a:ext cx="8229600" cy="706090"/>
          </a:xfrm>
        </p:spPr>
        <p:txBody>
          <a:bodyPr>
            <a:normAutofit fontScale="90000"/>
          </a:bodyPr>
          <a:lstStyle/>
          <a:p>
            <a:r>
              <a:rPr lang="sv-SE" dirty="0"/>
              <a:t>Uttagningar till match o speltid</a:t>
            </a:r>
          </a:p>
        </p:txBody>
      </p:sp>
      <p:sp>
        <p:nvSpPr>
          <p:cNvPr id="3" name="Vertical Text Placeholder 2">
            <a:extLst>
              <a:ext uri="{FF2B5EF4-FFF2-40B4-BE49-F238E27FC236}">
                <a16:creationId xmlns:a16="http://schemas.microsoft.com/office/drawing/2014/main" id="{5BECA472-6C20-9B74-9580-8D94CC8B31EA}"/>
              </a:ext>
            </a:extLst>
          </p:cNvPr>
          <p:cNvSpPr>
            <a:spLocks noGrp="1"/>
          </p:cNvSpPr>
          <p:nvPr>
            <p:ph type="body" orient="vert" idx="1"/>
          </p:nvPr>
        </p:nvSpPr>
        <p:spPr>
          <a:xfrm rot="16200000">
            <a:off x="1909030" y="-396553"/>
            <a:ext cx="5326161" cy="8229599"/>
          </a:xfrm>
        </p:spPr>
        <p:txBody>
          <a:bodyPr>
            <a:normAutofit/>
          </a:bodyPr>
          <a:lstStyle/>
          <a:p>
            <a:r>
              <a:rPr lang="sv-SE" dirty="0"/>
              <a:t>Sköt anmälan på LAGET, när anmälnings tiden gått ut tar vi in någon annan. </a:t>
            </a:r>
          </a:p>
          <a:p>
            <a:pPr marL="0" indent="0">
              <a:buNone/>
            </a:pPr>
            <a:r>
              <a:rPr lang="sv-SE" dirty="0">
                <a:solidFill>
                  <a:srgbClr val="FF0000"/>
                </a:solidFill>
                <a:highlight>
                  <a:srgbClr val="FFFF00"/>
                </a:highlight>
              </a:rPr>
              <a:t>-Anmäl eller tacka NEJ så fort som möjligt.</a:t>
            </a:r>
          </a:p>
          <a:p>
            <a:pPr marL="0" indent="0">
              <a:buNone/>
            </a:pPr>
            <a:endParaRPr lang="sv-SE" sz="2400" dirty="0">
              <a:solidFill>
                <a:srgbClr val="FF0000"/>
              </a:solidFill>
              <a:highlight>
                <a:srgbClr val="FFFF00"/>
              </a:highlight>
            </a:endParaRPr>
          </a:p>
          <a:p>
            <a:r>
              <a:rPr lang="sv-SE" dirty="0"/>
              <a:t>Var ärlig mot LAGET om ni blir uttagen. </a:t>
            </a:r>
          </a:p>
          <a:p>
            <a:pPr marL="0" indent="0">
              <a:buNone/>
            </a:pPr>
            <a:r>
              <a:rPr lang="sv-SE" dirty="0">
                <a:solidFill>
                  <a:srgbClr val="FF0000"/>
                </a:solidFill>
                <a:highlight>
                  <a:srgbClr val="FFFF00"/>
                </a:highlight>
              </a:rPr>
              <a:t>-Känner ni er inte helt okay, ta ett snack med oss tränare innan ni tackar JA.</a:t>
            </a:r>
          </a:p>
          <a:p>
            <a:pPr marL="0" indent="0">
              <a:buNone/>
            </a:pPr>
            <a:endParaRPr lang="sv-SE" sz="2400" dirty="0"/>
          </a:p>
        </p:txBody>
      </p:sp>
    </p:spTree>
    <p:extLst>
      <p:ext uri="{BB962C8B-B14F-4D97-AF65-F5344CB8AC3E}">
        <p14:creationId xmlns:p14="http://schemas.microsoft.com/office/powerpoint/2010/main" val="2094732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2D335-4A85-9204-4B89-52AC2BB5F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DA5729-6BD1-85EE-C708-BB8200E046B9}"/>
              </a:ext>
            </a:extLst>
          </p:cNvPr>
          <p:cNvSpPr>
            <a:spLocks noGrp="1"/>
          </p:cNvSpPr>
          <p:nvPr>
            <p:ph type="title"/>
          </p:nvPr>
        </p:nvSpPr>
        <p:spPr>
          <a:xfrm>
            <a:off x="899591" y="89756"/>
            <a:ext cx="7787207" cy="818964"/>
          </a:xfrm>
        </p:spPr>
        <p:txBody>
          <a:bodyPr/>
          <a:lstStyle/>
          <a:p>
            <a:r>
              <a:rPr lang="sv-SE" dirty="0"/>
              <a:t>Ledare i F10</a:t>
            </a:r>
          </a:p>
        </p:txBody>
      </p:sp>
      <p:sp>
        <p:nvSpPr>
          <p:cNvPr id="3" name="Vertical Text Placeholder 2">
            <a:extLst>
              <a:ext uri="{FF2B5EF4-FFF2-40B4-BE49-F238E27FC236}">
                <a16:creationId xmlns:a16="http://schemas.microsoft.com/office/drawing/2014/main" id="{BCBE5F27-AFB2-F1F6-4BCC-F7FF1C1A5D2B}"/>
              </a:ext>
            </a:extLst>
          </p:cNvPr>
          <p:cNvSpPr>
            <a:spLocks noGrp="1"/>
          </p:cNvSpPr>
          <p:nvPr>
            <p:ph type="body" orient="vert" idx="1"/>
          </p:nvPr>
        </p:nvSpPr>
        <p:spPr>
          <a:xfrm rot="16200000">
            <a:off x="2560948" y="-500609"/>
            <a:ext cx="4392487" cy="7859215"/>
          </a:xfrm>
        </p:spPr>
        <p:txBody>
          <a:bodyPr>
            <a:normAutofit/>
          </a:bodyPr>
          <a:lstStyle/>
          <a:p>
            <a:pPr marL="0" indent="0">
              <a:buNone/>
            </a:pPr>
            <a:endParaRPr lang="sv-SE" sz="8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Tränare: Rickar o Jens</a:t>
            </a:r>
          </a:p>
          <a:p>
            <a:pPr marL="0" indent="0">
              <a:buNone/>
            </a:pPr>
            <a:endParaRPr lang="sv-SE" sz="1000" dirty="0">
              <a:latin typeface="Arial" panose="020B0604020202020204" pitchFamily="34" charset="0"/>
              <a:cs typeface="Arial" panose="020B0604020202020204" pitchFamily="34" charset="0"/>
            </a:endParaRPr>
          </a:p>
          <a:p>
            <a:r>
              <a:rPr lang="sv-SE" sz="2400" dirty="0" err="1">
                <a:latin typeface="Arial" panose="020B0604020202020204" pitchFamily="34" charset="0"/>
                <a:cs typeface="Arial" panose="020B0604020202020204" pitchFamily="34" charset="0"/>
              </a:rPr>
              <a:t>Ass.tränare</a:t>
            </a:r>
            <a:r>
              <a:rPr lang="sv-SE" sz="2400" dirty="0">
                <a:latin typeface="Arial" panose="020B0604020202020204" pitchFamily="34" charset="0"/>
                <a:cs typeface="Arial" panose="020B0604020202020204" pitchFamily="34" charset="0"/>
              </a:rPr>
              <a:t>: Lillis o Frida Hallqvist </a:t>
            </a:r>
          </a:p>
          <a:p>
            <a:pPr marL="0" indent="0">
              <a:buNone/>
            </a:pPr>
            <a:endParaRPr lang="sv-SE" sz="10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Föräldraansvarig: Frida Hallqvist</a:t>
            </a:r>
          </a:p>
          <a:p>
            <a:pPr marL="0" indent="0">
              <a:buNone/>
            </a:pPr>
            <a:endParaRPr lang="sv-SE" sz="10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Lagledare/kassör: Anna </a:t>
            </a:r>
            <a:r>
              <a:rPr lang="sv-SE" sz="2400" dirty="0" err="1">
                <a:latin typeface="Arial" panose="020B0604020202020204" pitchFamily="34" charset="0"/>
                <a:cs typeface="Arial" panose="020B0604020202020204" pitchFamily="34" charset="0"/>
              </a:rPr>
              <a:t>Mehner</a:t>
            </a:r>
            <a:r>
              <a:rPr lang="sv-SE" sz="2400" dirty="0">
                <a:latin typeface="Arial" panose="020B0604020202020204" pitchFamily="34" charset="0"/>
                <a:cs typeface="Arial" panose="020B0604020202020204" pitchFamily="34" charset="0"/>
              </a:rPr>
              <a:t> o Emelie Edberg</a:t>
            </a:r>
          </a:p>
          <a:p>
            <a:pPr marL="0" indent="0">
              <a:buNone/>
            </a:pPr>
            <a:endParaRPr lang="sv-SE" sz="10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Trygghetsansvarig (TA): Anna Muller</a:t>
            </a:r>
          </a:p>
        </p:txBody>
      </p:sp>
    </p:spTree>
    <p:extLst>
      <p:ext uri="{BB962C8B-B14F-4D97-AF65-F5344CB8AC3E}">
        <p14:creationId xmlns:p14="http://schemas.microsoft.com/office/powerpoint/2010/main" val="3126946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ADF6B-4587-5FDC-F562-1FC494257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ABC84E-CF41-6CD3-1C30-22A40429B9D0}"/>
              </a:ext>
            </a:extLst>
          </p:cNvPr>
          <p:cNvSpPr>
            <a:spLocks noGrp="1"/>
          </p:cNvSpPr>
          <p:nvPr>
            <p:ph type="title"/>
          </p:nvPr>
        </p:nvSpPr>
        <p:spPr>
          <a:xfrm>
            <a:off x="457200" y="8455"/>
            <a:ext cx="8229600" cy="706090"/>
          </a:xfrm>
        </p:spPr>
        <p:txBody>
          <a:bodyPr>
            <a:normAutofit fontScale="90000"/>
          </a:bodyPr>
          <a:lstStyle/>
          <a:p>
            <a:r>
              <a:rPr lang="sv-SE" dirty="0"/>
              <a:t>Viktigt vid match</a:t>
            </a:r>
          </a:p>
        </p:txBody>
      </p:sp>
      <p:sp>
        <p:nvSpPr>
          <p:cNvPr id="3" name="Vertical Text Placeholder 2">
            <a:extLst>
              <a:ext uri="{FF2B5EF4-FFF2-40B4-BE49-F238E27FC236}">
                <a16:creationId xmlns:a16="http://schemas.microsoft.com/office/drawing/2014/main" id="{C87EB35B-7A4C-77F7-3075-B3DF3918EB0F}"/>
              </a:ext>
            </a:extLst>
          </p:cNvPr>
          <p:cNvSpPr>
            <a:spLocks noGrp="1"/>
          </p:cNvSpPr>
          <p:nvPr>
            <p:ph type="body" orient="vert" idx="1"/>
          </p:nvPr>
        </p:nvSpPr>
        <p:spPr>
          <a:xfrm rot="16200000">
            <a:off x="2207295" y="-542999"/>
            <a:ext cx="5326161" cy="8229599"/>
          </a:xfrm>
        </p:spPr>
        <p:txBody>
          <a:bodyPr>
            <a:normAutofit lnSpcReduction="10000"/>
          </a:bodyPr>
          <a:lstStyle/>
          <a:p>
            <a:r>
              <a:rPr lang="sv-SE" sz="2400" dirty="0"/>
              <a:t>När vi samlas är det fokus på match.</a:t>
            </a:r>
          </a:p>
          <a:p>
            <a:r>
              <a:rPr lang="sv-SE" sz="2400" dirty="0"/>
              <a:t>Mobiler stoppar vi bort när vi samlas o tar fram först när vi skiljs åt.</a:t>
            </a:r>
          </a:p>
          <a:p>
            <a:r>
              <a:rPr lang="sv-SE" sz="2400" dirty="0"/>
              <a:t>Spelar man inte sitter man på avbytarbänken </a:t>
            </a:r>
            <a:r>
              <a:rPr lang="sv-SE" sz="2400" b="1" dirty="0">
                <a:solidFill>
                  <a:srgbClr val="FF0000"/>
                </a:solidFill>
              </a:rPr>
              <a:t>(Regel)</a:t>
            </a:r>
            <a:endParaRPr lang="sv-SE" sz="2400" b="1" dirty="0">
              <a:solidFill>
                <a:srgbClr val="FF0000"/>
              </a:solidFill>
              <a:highlight>
                <a:srgbClr val="FFFF00"/>
              </a:highlight>
            </a:endParaRPr>
          </a:p>
          <a:p>
            <a:r>
              <a:rPr lang="sv-SE" sz="2400" dirty="0"/>
              <a:t>En ledare registreras som huvudansvarig och bara den får befinna sig i den tekniska zonen </a:t>
            </a:r>
            <a:r>
              <a:rPr lang="sv-SE" sz="2400" b="1" dirty="0">
                <a:solidFill>
                  <a:srgbClr val="FF0000"/>
                </a:solidFill>
              </a:rPr>
              <a:t>(Regel)</a:t>
            </a:r>
            <a:endParaRPr lang="sv-SE" sz="2400" b="1" dirty="0">
              <a:solidFill>
                <a:srgbClr val="FF0000"/>
              </a:solidFill>
              <a:highlight>
                <a:srgbClr val="FFFF00"/>
              </a:highlight>
            </a:endParaRPr>
          </a:p>
          <a:p>
            <a:r>
              <a:rPr lang="sv-SE" sz="2400" dirty="0">
                <a:highlight>
                  <a:srgbClr val="FFFF00"/>
                </a:highlight>
              </a:rPr>
              <a:t>Låt oss ledarna styra matchen.</a:t>
            </a:r>
            <a:r>
              <a:rPr lang="sv-SE" sz="2400" dirty="0"/>
              <a:t> </a:t>
            </a:r>
          </a:p>
          <a:p>
            <a:r>
              <a:rPr lang="sv-SE" sz="2400" dirty="0"/>
              <a:t>Spela tills domaren blåser.</a:t>
            </a:r>
          </a:p>
          <a:p>
            <a:r>
              <a:rPr lang="sv-SE" sz="2400" dirty="0"/>
              <a:t>Följ o respektera </a:t>
            </a:r>
            <a:r>
              <a:rPr lang="sv-SE" sz="2400" dirty="0" err="1"/>
              <a:t>OPE:s</a:t>
            </a:r>
            <a:r>
              <a:rPr lang="sv-SE" sz="2400" dirty="0"/>
              <a:t> Policy</a:t>
            </a:r>
          </a:p>
          <a:p>
            <a:pPr marL="0" indent="0">
              <a:buNone/>
            </a:pPr>
            <a:r>
              <a:rPr lang="sv-SE" sz="1700" dirty="0"/>
              <a:t>-Följer fotbollens regler och aldrig fuskar till sig fördelar! </a:t>
            </a:r>
          </a:p>
          <a:p>
            <a:pPr marL="0" indent="0">
              <a:buNone/>
            </a:pPr>
            <a:r>
              <a:rPr lang="sv-SE" sz="1700" dirty="0"/>
              <a:t>-Respekterar domarens beslut! </a:t>
            </a:r>
          </a:p>
          <a:p>
            <a:pPr marL="0" indent="0">
              <a:buNone/>
            </a:pPr>
            <a:r>
              <a:rPr lang="sv-SE" sz="1700" dirty="0"/>
              <a:t>-Hejar och stöttar sitt lag och inte hånar motståndare</a:t>
            </a:r>
            <a:r>
              <a:rPr lang="sv-SE" sz="1700" b="1" dirty="0"/>
              <a:t>! </a:t>
            </a:r>
          </a:p>
          <a:p>
            <a:pPr marL="0" indent="0">
              <a:buNone/>
            </a:pPr>
            <a:r>
              <a:rPr lang="sv-SE" sz="1700" dirty="0"/>
              <a:t>-Ser domare och motståndare som fotbollskompisar! </a:t>
            </a:r>
          </a:p>
          <a:p>
            <a:pPr marL="0" indent="0">
              <a:buNone/>
            </a:pPr>
            <a:r>
              <a:rPr lang="sv-SE" sz="1700" dirty="0"/>
              <a:t>-Använder ett vårdat språk! </a:t>
            </a:r>
          </a:p>
          <a:p>
            <a:pPr marL="0" indent="0">
              <a:buNone/>
            </a:pPr>
            <a:r>
              <a:rPr lang="sv-SE" sz="1700" dirty="0"/>
              <a:t>-Alltid gör sitt bästa efter egen förmåga!</a:t>
            </a:r>
          </a:p>
          <a:p>
            <a:pPr marL="0" indent="0">
              <a:buNone/>
            </a:pPr>
            <a:endParaRPr lang="sv-SE" sz="2400" dirty="0"/>
          </a:p>
          <a:p>
            <a:endParaRPr lang="sv-SE" sz="2400" dirty="0"/>
          </a:p>
        </p:txBody>
      </p:sp>
    </p:spTree>
    <p:extLst>
      <p:ext uri="{BB962C8B-B14F-4D97-AF65-F5344CB8AC3E}">
        <p14:creationId xmlns:p14="http://schemas.microsoft.com/office/powerpoint/2010/main" val="3799266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43E3CD-9BB5-4CDF-8E53-35CC294C7B44}"/>
              </a:ext>
            </a:extLst>
          </p:cNvPr>
          <p:cNvSpPr>
            <a:spLocks noGrp="1"/>
          </p:cNvSpPr>
          <p:nvPr>
            <p:ph type="title"/>
          </p:nvPr>
        </p:nvSpPr>
        <p:spPr>
          <a:xfrm>
            <a:off x="457200" y="274638"/>
            <a:ext cx="8229600" cy="562074"/>
          </a:xfrm>
        </p:spPr>
        <p:txBody>
          <a:bodyPr>
            <a:normAutofit fontScale="90000"/>
          </a:bodyPr>
          <a:lstStyle/>
          <a:p>
            <a:r>
              <a:rPr lang="sv-SE" dirty="0"/>
              <a:t>Kommunikation</a:t>
            </a:r>
          </a:p>
        </p:txBody>
      </p:sp>
      <p:sp>
        <p:nvSpPr>
          <p:cNvPr id="3" name="Platshållare för innehåll 2">
            <a:extLst>
              <a:ext uri="{FF2B5EF4-FFF2-40B4-BE49-F238E27FC236}">
                <a16:creationId xmlns:a16="http://schemas.microsoft.com/office/drawing/2014/main" id="{455971BA-8EDA-4691-8CFC-2DE1612D9024}"/>
              </a:ext>
            </a:extLst>
          </p:cNvPr>
          <p:cNvSpPr>
            <a:spLocks noGrp="1"/>
          </p:cNvSpPr>
          <p:nvPr>
            <p:ph idx="1"/>
          </p:nvPr>
        </p:nvSpPr>
        <p:spPr>
          <a:xfrm>
            <a:off x="457200" y="836712"/>
            <a:ext cx="8229600" cy="5289451"/>
          </a:xfrm>
        </p:spPr>
        <p:txBody>
          <a:bodyPr/>
          <a:lstStyle/>
          <a:p>
            <a:pPr marL="0" indent="0">
              <a:buNone/>
            </a:pPr>
            <a:r>
              <a:rPr lang="sv-SE" dirty="0"/>
              <a:t>Laget.se</a:t>
            </a:r>
          </a:p>
        </p:txBody>
      </p:sp>
      <p:sp>
        <p:nvSpPr>
          <p:cNvPr id="4" name="textruta 3">
            <a:extLst>
              <a:ext uri="{FF2B5EF4-FFF2-40B4-BE49-F238E27FC236}">
                <a16:creationId xmlns:a16="http://schemas.microsoft.com/office/drawing/2014/main" id="{CB298FE4-8BE8-4FD1-8BA2-7E8C767FA012}"/>
              </a:ext>
            </a:extLst>
          </p:cNvPr>
          <p:cNvSpPr txBox="1"/>
          <p:nvPr/>
        </p:nvSpPr>
        <p:spPr>
          <a:xfrm>
            <a:off x="472020" y="1312119"/>
            <a:ext cx="8420459" cy="5078313"/>
          </a:xfrm>
          <a:prstGeom prst="rect">
            <a:avLst/>
          </a:prstGeom>
          <a:noFill/>
        </p:spPr>
        <p:txBody>
          <a:bodyPr wrap="square" rtlCol="0">
            <a:spAutoFit/>
          </a:bodyPr>
          <a:lstStyle/>
          <a:p>
            <a:endParaRPr lang="sv-SE" sz="1600" dirty="0"/>
          </a:p>
          <a:p>
            <a:r>
              <a:rPr lang="sv-SE" sz="1600" dirty="0"/>
              <a:t>Via laget.se erbjuds följande funktioner som ska/kan användas:</a:t>
            </a:r>
          </a:p>
          <a:p>
            <a:pPr marL="171450" indent="-171450">
              <a:buFont typeface="Arial" panose="020B0604020202020204" pitchFamily="34" charset="0"/>
              <a:buChar char="•"/>
            </a:pPr>
            <a:r>
              <a:rPr lang="sv-SE" sz="1600" dirty="0"/>
              <a:t>Registrering av spelare och föräldrar. Lägg in era barns telefonnummer på LAGET för att snabbt kunna få ut information direkt till dom</a:t>
            </a:r>
          </a:p>
          <a:p>
            <a:pPr marL="171450" indent="-171450">
              <a:buFont typeface="Arial" panose="020B0604020202020204" pitchFamily="34" charset="0"/>
              <a:buChar char="•"/>
            </a:pPr>
            <a:r>
              <a:rPr lang="sv-SE" sz="1600" dirty="0"/>
              <a:t>Kontaktbok</a:t>
            </a:r>
          </a:p>
          <a:p>
            <a:pPr marL="171450" indent="-171450">
              <a:buFont typeface="Arial" panose="020B0604020202020204" pitchFamily="34" charset="0"/>
              <a:buChar char="•"/>
            </a:pPr>
            <a:r>
              <a:rPr lang="sv-SE" sz="1600" dirty="0"/>
              <a:t>Kalender</a:t>
            </a:r>
          </a:p>
          <a:p>
            <a:pPr marL="171450" indent="-171450">
              <a:buFont typeface="Arial" panose="020B0604020202020204" pitchFamily="34" charset="0"/>
              <a:buChar char="•"/>
            </a:pPr>
            <a:r>
              <a:rPr lang="sv-SE" sz="1600" dirty="0"/>
              <a:t>Aktiviteter och kalender</a:t>
            </a:r>
          </a:p>
          <a:p>
            <a:pPr marL="171450" indent="-171450">
              <a:buFont typeface="Arial" panose="020B0604020202020204" pitchFamily="34" charset="0"/>
              <a:buChar char="•"/>
            </a:pPr>
            <a:r>
              <a:rPr lang="sv-SE" sz="1600" dirty="0"/>
              <a:t>Kallelser till matcher och aktiviteter </a:t>
            </a:r>
            <a:r>
              <a:rPr lang="sv-SE" sz="1600" dirty="0">
                <a:solidFill>
                  <a:srgbClr val="FF0000"/>
                </a:solidFill>
              </a:rPr>
              <a:t>(</a:t>
            </a:r>
            <a:r>
              <a:rPr lang="sv-SE" sz="1600" dirty="0">
                <a:solidFill>
                  <a:srgbClr val="FF0000"/>
                </a:solidFill>
                <a:highlight>
                  <a:srgbClr val="FFFF00"/>
                </a:highlight>
              </a:rPr>
              <a:t>Svara på kallelser i tid och tala om varför om ni inte kommer, ingen kommentar tolkas som ointresse)</a:t>
            </a:r>
          </a:p>
          <a:p>
            <a:pPr marL="171450" indent="-171450">
              <a:buFont typeface="Arial" panose="020B0604020202020204" pitchFamily="34" charset="0"/>
              <a:buChar char="•"/>
            </a:pPr>
            <a:r>
              <a:rPr lang="sv-SE" sz="1600" dirty="0"/>
              <a:t>Närvarorapportering och LOK-stöd</a:t>
            </a:r>
          </a:p>
          <a:p>
            <a:pPr marL="171450" indent="-171450">
              <a:buFont typeface="Arial" panose="020B0604020202020204" pitchFamily="34" charset="0"/>
              <a:buChar char="•"/>
            </a:pPr>
            <a:r>
              <a:rPr lang="sv-SE" sz="1600" dirty="0"/>
              <a:t>Nyheter </a:t>
            </a:r>
          </a:p>
          <a:p>
            <a:pPr marL="171450" indent="-171450">
              <a:buFont typeface="Arial" panose="020B0604020202020204" pitchFamily="34" charset="0"/>
              <a:buChar char="•"/>
            </a:pPr>
            <a:r>
              <a:rPr lang="sv-SE" sz="1600" dirty="0"/>
              <a:t>Utskick via epost och SMS</a:t>
            </a:r>
          </a:p>
          <a:p>
            <a:pPr marL="171450" indent="-171450">
              <a:buFont typeface="Arial" panose="020B0604020202020204" pitchFamily="34" charset="0"/>
              <a:buChar char="•"/>
            </a:pPr>
            <a:r>
              <a:rPr lang="sv-SE" sz="1600" dirty="0"/>
              <a:t>Dokument</a:t>
            </a:r>
          </a:p>
          <a:p>
            <a:pPr marL="171450" indent="-171450">
              <a:buFont typeface="Arial" panose="020B0604020202020204" pitchFamily="34" charset="0"/>
              <a:buChar char="•"/>
            </a:pPr>
            <a:r>
              <a:rPr lang="sv-SE" sz="1600" dirty="0"/>
              <a:t>Serier och cuper</a:t>
            </a:r>
            <a:endParaRPr lang="sv-SE" sz="1600" dirty="0">
              <a:highlight>
                <a:srgbClr val="FFFF00"/>
              </a:highlight>
            </a:endParaRPr>
          </a:p>
          <a:p>
            <a:endParaRPr lang="sv-SE" sz="1600" dirty="0"/>
          </a:p>
          <a:p>
            <a:r>
              <a:rPr lang="sv-SE" sz="1600" dirty="0"/>
              <a:t>Detta kan givetvis kompletteras med andra kommunikationskanaler för intern kommunikation.</a:t>
            </a:r>
          </a:p>
          <a:p>
            <a:r>
              <a:rPr lang="sv-SE" sz="1600" dirty="0"/>
              <a:t>Tänk också på att när laget.se används har Ope IF:s kanslipersonal möjlighet att ta del av information, nå ut med information och hjälpa till. </a:t>
            </a:r>
          </a:p>
          <a:p>
            <a:endParaRPr lang="sv-SE" sz="1200" dirty="0"/>
          </a:p>
          <a:p>
            <a:endParaRPr lang="sv-SE" sz="1200" dirty="0"/>
          </a:p>
          <a:p>
            <a:endParaRPr lang="sv-SE" sz="1200" dirty="0"/>
          </a:p>
        </p:txBody>
      </p:sp>
    </p:spTree>
    <p:extLst>
      <p:ext uri="{BB962C8B-B14F-4D97-AF65-F5344CB8AC3E}">
        <p14:creationId xmlns:p14="http://schemas.microsoft.com/office/powerpoint/2010/main" val="1317235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6137F-B94F-E0F8-AD26-C198428BF36C}"/>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F6B1E660-DA04-9AFA-A3DE-76D0EC990487}"/>
              </a:ext>
            </a:extLst>
          </p:cNvPr>
          <p:cNvPicPr>
            <a:picLocks noChangeAspect="1"/>
          </p:cNvPicPr>
          <p:nvPr/>
        </p:nvPicPr>
        <p:blipFill>
          <a:blip r:embed="rId2"/>
          <a:stretch>
            <a:fillRect/>
          </a:stretch>
        </p:blipFill>
        <p:spPr>
          <a:xfrm>
            <a:off x="341784" y="1052736"/>
            <a:ext cx="8460432" cy="5287770"/>
          </a:xfrm>
          <a:prstGeom prst="rect">
            <a:avLst/>
          </a:prstGeom>
        </p:spPr>
      </p:pic>
      <p:sp>
        <p:nvSpPr>
          <p:cNvPr id="4" name="Rubrik 1">
            <a:extLst>
              <a:ext uri="{FF2B5EF4-FFF2-40B4-BE49-F238E27FC236}">
                <a16:creationId xmlns:a16="http://schemas.microsoft.com/office/drawing/2014/main" id="{77F0E4B8-8F09-8478-8F71-B4E730409E3E}"/>
              </a:ext>
            </a:extLst>
          </p:cNvPr>
          <p:cNvSpPr txBox="1">
            <a:spLocks/>
          </p:cNvSpPr>
          <p:nvPr/>
        </p:nvSpPr>
        <p:spPr>
          <a:xfrm>
            <a:off x="457200" y="274638"/>
            <a:ext cx="8229600" cy="562074"/>
          </a:xfrm>
          <a:prstGeom prst="rect">
            <a:avLst/>
          </a:prstGeom>
        </p:spPr>
        <p:txBody>
          <a:bodyPr>
            <a:normAutofit fontScale="82500" lnSpcReduction="20000"/>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r>
              <a:rPr lang="sv-SE" dirty="0"/>
              <a:t>LAGET.SE</a:t>
            </a:r>
          </a:p>
        </p:txBody>
      </p:sp>
    </p:spTree>
    <p:extLst>
      <p:ext uri="{BB962C8B-B14F-4D97-AF65-F5344CB8AC3E}">
        <p14:creationId xmlns:p14="http://schemas.microsoft.com/office/powerpoint/2010/main" val="170444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2D332-C0A8-CF8D-DD5A-FC7DAE9A560C}"/>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B9D52A4D-3402-D196-8F42-DED1012A7BA4}"/>
              </a:ext>
            </a:extLst>
          </p:cNvPr>
          <p:cNvPicPr>
            <a:picLocks noChangeAspect="1"/>
          </p:cNvPicPr>
          <p:nvPr/>
        </p:nvPicPr>
        <p:blipFill>
          <a:blip r:embed="rId3"/>
          <a:stretch>
            <a:fillRect/>
          </a:stretch>
        </p:blipFill>
        <p:spPr>
          <a:xfrm>
            <a:off x="323528" y="1052736"/>
            <a:ext cx="8272548" cy="4990175"/>
          </a:xfrm>
          <a:prstGeom prst="rect">
            <a:avLst/>
          </a:prstGeom>
        </p:spPr>
      </p:pic>
      <p:sp>
        <p:nvSpPr>
          <p:cNvPr id="4" name="Rubrik 1">
            <a:extLst>
              <a:ext uri="{FF2B5EF4-FFF2-40B4-BE49-F238E27FC236}">
                <a16:creationId xmlns:a16="http://schemas.microsoft.com/office/drawing/2014/main" id="{CEEB8787-76D5-DEED-AFE8-AB8D4ED43103}"/>
              </a:ext>
            </a:extLst>
          </p:cNvPr>
          <p:cNvSpPr txBox="1">
            <a:spLocks/>
          </p:cNvSpPr>
          <p:nvPr/>
        </p:nvSpPr>
        <p:spPr>
          <a:xfrm>
            <a:off x="457200" y="274638"/>
            <a:ext cx="8229600" cy="562074"/>
          </a:xfrm>
          <a:prstGeom prst="rect">
            <a:avLst/>
          </a:prstGeom>
        </p:spPr>
        <p:txBody>
          <a:bodyPr>
            <a:normAutofit fontScale="82500" lnSpcReduction="20000"/>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r>
              <a:rPr lang="sv-SE" dirty="0"/>
              <a:t>Profilkläder Puma o XXL</a:t>
            </a:r>
          </a:p>
        </p:txBody>
      </p:sp>
      <p:sp>
        <p:nvSpPr>
          <p:cNvPr id="2" name="Rektangel 1">
            <a:extLst>
              <a:ext uri="{FF2B5EF4-FFF2-40B4-BE49-F238E27FC236}">
                <a16:creationId xmlns:a16="http://schemas.microsoft.com/office/drawing/2014/main" id="{F6B00430-33C3-008B-4260-C63B273A1E0A}"/>
              </a:ext>
            </a:extLst>
          </p:cNvPr>
          <p:cNvSpPr/>
          <p:nvPr/>
        </p:nvSpPr>
        <p:spPr>
          <a:xfrm>
            <a:off x="5485958" y="3161890"/>
            <a:ext cx="958249" cy="26710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803589A5-8E08-584B-DC6D-8E103867155F}"/>
              </a:ext>
            </a:extLst>
          </p:cNvPr>
          <p:cNvSpPr/>
          <p:nvPr/>
        </p:nvSpPr>
        <p:spPr>
          <a:xfrm>
            <a:off x="5364089" y="1412776"/>
            <a:ext cx="288032" cy="26710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06548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6868D-2315-19FE-F593-6E184DC5A154}"/>
            </a:ext>
          </a:extLst>
        </p:cNvPr>
        <p:cNvGrpSpPr/>
        <p:nvPr/>
      </p:nvGrpSpPr>
      <p:grpSpPr>
        <a:xfrm>
          <a:off x="0" y="0"/>
          <a:ext cx="0" cy="0"/>
          <a:chOff x="0" y="0"/>
          <a:chExt cx="0" cy="0"/>
        </a:xfrm>
      </p:grpSpPr>
      <p:pic>
        <p:nvPicPr>
          <p:cNvPr id="5" name="Bildobjekt 4">
            <a:extLst>
              <a:ext uri="{FF2B5EF4-FFF2-40B4-BE49-F238E27FC236}">
                <a16:creationId xmlns:a16="http://schemas.microsoft.com/office/drawing/2014/main" id="{DCCEE31A-8482-1BF8-D9B3-83DB50BFBB70}"/>
              </a:ext>
            </a:extLst>
          </p:cNvPr>
          <p:cNvPicPr>
            <a:picLocks noChangeAspect="1"/>
          </p:cNvPicPr>
          <p:nvPr/>
        </p:nvPicPr>
        <p:blipFill>
          <a:blip r:embed="rId3"/>
          <a:stretch>
            <a:fillRect/>
          </a:stretch>
        </p:blipFill>
        <p:spPr>
          <a:xfrm>
            <a:off x="179512" y="1052736"/>
            <a:ext cx="8633428" cy="5204322"/>
          </a:xfrm>
          <a:prstGeom prst="rect">
            <a:avLst/>
          </a:prstGeom>
        </p:spPr>
      </p:pic>
      <p:sp>
        <p:nvSpPr>
          <p:cNvPr id="6" name="Rubrik 1">
            <a:extLst>
              <a:ext uri="{FF2B5EF4-FFF2-40B4-BE49-F238E27FC236}">
                <a16:creationId xmlns:a16="http://schemas.microsoft.com/office/drawing/2014/main" id="{B04B93FD-0B4D-752A-9A0C-48DB834565BE}"/>
              </a:ext>
            </a:extLst>
          </p:cNvPr>
          <p:cNvSpPr txBox="1">
            <a:spLocks/>
          </p:cNvSpPr>
          <p:nvPr/>
        </p:nvSpPr>
        <p:spPr>
          <a:xfrm>
            <a:off x="457200" y="274638"/>
            <a:ext cx="8229600" cy="562074"/>
          </a:xfrm>
          <a:prstGeom prst="rect">
            <a:avLst/>
          </a:prstGeom>
        </p:spPr>
        <p:txBody>
          <a:bodyPr>
            <a:normAutofit fontScale="82500" lnSpcReduction="20000"/>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r>
              <a:rPr lang="sv-SE" dirty="0"/>
              <a:t>Profilkläder Puma o XXL</a:t>
            </a:r>
          </a:p>
        </p:txBody>
      </p:sp>
    </p:spTree>
    <p:extLst>
      <p:ext uri="{BB962C8B-B14F-4D97-AF65-F5344CB8AC3E}">
        <p14:creationId xmlns:p14="http://schemas.microsoft.com/office/powerpoint/2010/main" val="3739063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klädsel, text, Electric blue, strumpa&#10;&#10;AI-genererat innehåll kan vara felaktigt.">
            <a:extLst>
              <a:ext uri="{FF2B5EF4-FFF2-40B4-BE49-F238E27FC236}">
                <a16:creationId xmlns:a16="http://schemas.microsoft.com/office/drawing/2014/main" id="{BF384800-EEFF-F795-E4FB-55C6EF6E5A84}"/>
              </a:ext>
            </a:extLst>
          </p:cNvPr>
          <p:cNvPicPr>
            <a:picLocks noChangeAspect="1"/>
          </p:cNvPicPr>
          <p:nvPr/>
        </p:nvPicPr>
        <p:blipFill>
          <a:blip r:embed="rId2"/>
          <a:stretch>
            <a:fillRect/>
          </a:stretch>
        </p:blipFill>
        <p:spPr>
          <a:xfrm>
            <a:off x="1036113" y="1124744"/>
            <a:ext cx="1859712" cy="3364781"/>
          </a:xfrm>
          <a:prstGeom prst="rect">
            <a:avLst/>
          </a:prstGeom>
        </p:spPr>
      </p:pic>
      <p:pic>
        <p:nvPicPr>
          <p:cNvPr id="7" name="Bildobjekt 6" descr="En bild som visar text, klädsel, strumpa&#10;&#10;AI-genererat innehåll kan vara felaktigt.">
            <a:extLst>
              <a:ext uri="{FF2B5EF4-FFF2-40B4-BE49-F238E27FC236}">
                <a16:creationId xmlns:a16="http://schemas.microsoft.com/office/drawing/2014/main" id="{BF46DF5E-88B9-7BA8-CE51-B7629DE3DC3A}"/>
              </a:ext>
            </a:extLst>
          </p:cNvPr>
          <p:cNvPicPr>
            <a:picLocks noChangeAspect="1"/>
          </p:cNvPicPr>
          <p:nvPr/>
        </p:nvPicPr>
        <p:blipFill>
          <a:blip r:embed="rId3"/>
          <a:stretch>
            <a:fillRect/>
          </a:stretch>
        </p:blipFill>
        <p:spPr>
          <a:xfrm>
            <a:off x="3293559" y="1133960"/>
            <a:ext cx="2074342" cy="3575853"/>
          </a:xfrm>
          <a:prstGeom prst="rect">
            <a:avLst/>
          </a:prstGeom>
        </p:spPr>
      </p:pic>
      <p:pic>
        <p:nvPicPr>
          <p:cNvPr id="8" name="Bildobjekt 7" descr="En bild som visar klädsel, text, Shorts, byxa&#10;&#10;AI-genererat innehåll kan vara felaktigt.">
            <a:extLst>
              <a:ext uri="{FF2B5EF4-FFF2-40B4-BE49-F238E27FC236}">
                <a16:creationId xmlns:a16="http://schemas.microsoft.com/office/drawing/2014/main" id="{1B567144-EA37-9A59-646C-1AA9234069C5}"/>
              </a:ext>
            </a:extLst>
          </p:cNvPr>
          <p:cNvPicPr>
            <a:picLocks noChangeAspect="1"/>
          </p:cNvPicPr>
          <p:nvPr/>
        </p:nvPicPr>
        <p:blipFill>
          <a:blip r:embed="rId4"/>
          <a:stretch>
            <a:fillRect/>
          </a:stretch>
        </p:blipFill>
        <p:spPr>
          <a:xfrm>
            <a:off x="5869512" y="1116707"/>
            <a:ext cx="2238375" cy="3581400"/>
          </a:xfrm>
          <a:prstGeom prst="rect">
            <a:avLst/>
          </a:prstGeom>
        </p:spPr>
      </p:pic>
      <p:sp>
        <p:nvSpPr>
          <p:cNvPr id="9" name="Title 1">
            <a:extLst>
              <a:ext uri="{FF2B5EF4-FFF2-40B4-BE49-F238E27FC236}">
                <a16:creationId xmlns:a16="http://schemas.microsoft.com/office/drawing/2014/main" id="{8899615E-0F1E-B9F4-CCBD-D9BC272C00D1}"/>
              </a:ext>
            </a:extLst>
          </p:cNvPr>
          <p:cNvSpPr txBox="1">
            <a:spLocks/>
          </p:cNvSpPr>
          <p:nvPr/>
        </p:nvSpPr>
        <p:spPr>
          <a:xfrm>
            <a:off x="457200" y="274638"/>
            <a:ext cx="8229600" cy="850106"/>
          </a:xfrm>
          <a:prstGeom prst="rect">
            <a:avLst/>
          </a:prstGeom>
        </p:spPr>
        <p:txBody>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r>
              <a:rPr lang="sv-SE" dirty="0"/>
              <a:t>Profilkläder Puma o XXL</a:t>
            </a:r>
          </a:p>
        </p:txBody>
      </p:sp>
      <p:sp>
        <p:nvSpPr>
          <p:cNvPr id="10" name="Title 1">
            <a:extLst>
              <a:ext uri="{FF2B5EF4-FFF2-40B4-BE49-F238E27FC236}">
                <a16:creationId xmlns:a16="http://schemas.microsoft.com/office/drawing/2014/main" id="{92F6ED9E-E274-3936-6D93-B8BC759FF7AD}"/>
              </a:ext>
            </a:extLst>
          </p:cNvPr>
          <p:cNvSpPr txBox="1">
            <a:spLocks/>
          </p:cNvSpPr>
          <p:nvPr/>
        </p:nvSpPr>
        <p:spPr>
          <a:xfrm>
            <a:off x="457200" y="4914578"/>
            <a:ext cx="8229600" cy="850106"/>
          </a:xfrm>
          <a:prstGeom prst="rect">
            <a:avLst/>
          </a:prstGeom>
        </p:spPr>
        <p:txBody>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r>
              <a:rPr lang="sv-SE" sz="3200" dirty="0"/>
              <a:t>2026 behöver vi ha likadana match ställ.</a:t>
            </a:r>
          </a:p>
        </p:txBody>
      </p:sp>
    </p:spTree>
    <p:extLst>
      <p:ext uri="{BB962C8B-B14F-4D97-AF65-F5344CB8AC3E}">
        <p14:creationId xmlns:p14="http://schemas.microsoft.com/office/powerpoint/2010/main" val="343886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A2309-8036-C491-7D32-282BCC8AEE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CEC5A29-D509-0004-C11A-8BE57BE9912D}"/>
              </a:ext>
            </a:extLst>
          </p:cNvPr>
          <p:cNvPicPr>
            <a:picLocks noChangeAspect="1"/>
          </p:cNvPicPr>
          <p:nvPr/>
        </p:nvPicPr>
        <p:blipFill>
          <a:blip r:embed="rId2"/>
          <a:stretch>
            <a:fillRect/>
          </a:stretch>
        </p:blipFill>
        <p:spPr>
          <a:xfrm>
            <a:off x="1691680" y="2089729"/>
            <a:ext cx="1936598" cy="2678542"/>
          </a:xfrm>
          <a:prstGeom prst="rect">
            <a:avLst/>
          </a:prstGeom>
        </p:spPr>
      </p:pic>
      <p:pic>
        <p:nvPicPr>
          <p:cNvPr id="5" name="Picture 4">
            <a:extLst>
              <a:ext uri="{FF2B5EF4-FFF2-40B4-BE49-F238E27FC236}">
                <a16:creationId xmlns:a16="http://schemas.microsoft.com/office/drawing/2014/main" id="{38A3A033-5BB1-AA2B-1118-8BCA40533C9F}"/>
              </a:ext>
            </a:extLst>
          </p:cNvPr>
          <p:cNvPicPr>
            <a:picLocks noChangeAspect="1"/>
          </p:cNvPicPr>
          <p:nvPr/>
        </p:nvPicPr>
        <p:blipFill>
          <a:blip r:embed="rId3"/>
          <a:stretch>
            <a:fillRect/>
          </a:stretch>
        </p:blipFill>
        <p:spPr>
          <a:xfrm>
            <a:off x="4788024" y="2089729"/>
            <a:ext cx="2448272" cy="2650888"/>
          </a:xfrm>
          <a:prstGeom prst="rect">
            <a:avLst/>
          </a:prstGeom>
        </p:spPr>
      </p:pic>
    </p:spTree>
    <p:extLst>
      <p:ext uri="{BB962C8B-B14F-4D97-AF65-F5344CB8AC3E}">
        <p14:creationId xmlns:p14="http://schemas.microsoft.com/office/powerpoint/2010/main" val="2048277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9FAE9-D5D8-7FCE-6817-83650ED98749}"/>
              </a:ext>
            </a:extLst>
          </p:cNvPr>
          <p:cNvSpPr>
            <a:spLocks noGrp="1"/>
          </p:cNvSpPr>
          <p:nvPr>
            <p:ph type="title"/>
          </p:nvPr>
        </p:nvSpPr>
        <p:spPr/>
        <p:txBody>
          <a:bodyPr/>
          <a:lstStyle/>
          <a:p>
            <a:r>
              <a:rPr lang="sv-SE" dirty="0"/>
              <a:t>Råd och vård</a:t>
            </a:r>
          </a:p>
        </p:txBody>
      </p:sp>
      <p:pic>
        <p:nvPicPr>
          <p:cNvPr id="6" name="Bildobjekt 5">
            <a:extLst>
              <a:ext uri="{FF2B5EF4-FFF2-40B4-BE49-F238E27FC236}">
                <a16:creationId xmlns:a16="http://schemas.microsoft.com/office/drawing/2014/main" id="{D3C48ABA-0559-3514-C422-CD52044577BF}"/>
              </a:ext>
            </a:extLst>
          </p:cNvPr>
          <p:cNvPicPr>
            <a:picLocks noChangeAspect="1"/>
          </p:cNvPicPr>
          <p:nvPr/>
        </p:nvPicPr>
        <p:blipFill>
          <a:blip r:embed="rId2"/>
          <a:stretch>
            <a:fillRect/>
          </a:stretch>
        </p:blipFill>
        <p:spPr>
          <a:xfrm>
            <a:off x="323528" y="1844824"/>
            <a:ext cx="8748464" cy="3429754"/>
          </a:xfrm>
          <a:prstGeom prst="rect">
            <a:avLst/>
          </a:prstGeom>
        </p:spPr>
      </p:pic>
    </p:spTree>
    <p:extLst>
      <p:ext uri="{BB962C8B-B14F-4D97-AF65-F5344CB8AC3E}">
        <p14:creationId xmlns:p14="http://schemas.microsoft.com/office/powerpoint/2010/main" val="193611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a:xfrm>
            <a:off x="447005" y="188640"/>
            <a:ext cx="8229600" cy="634082"/>
          </a:xfrm>
        </p:spPr>
        <p:txBody>
          <a:bodyPr>
            <a:normAutofit fontScale="90000"/>
          </a:bodyPr>
          <a:lstStyle/>
          <a:p>
            <a:r>
              <a:rPr lang="sv-SE" dirty="0"/>
              <a:t>JH  träning</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3745929" y="-2227290"/>
            <a:ext cx="1872208" cy="7989143"/>
          </a:xfrm>
        </p:spPr>
        <p:txBody>
          <a:bodyPr>
            <a:normAutofit lnSpcReduction="10000"/>
          </a:bodyPr>
          <a:lstStyle/>
          <a:p>
            <a:pPr marL="0" indent="0">
              <a:buNone/>
            </a:pPr>
            <a:r>
              <a:rPr lang="sv-SE" sz="2200" dirty="0">
                <a:latin typeface="Arial" panose="020B0604020202020204" pitchFamily="34" charset="0"/>
                <a:cs typeface="Arial" panose="020B0604020202020204" pitchFamily="34" charset="0"/>
              </a:rPr>
              <a:t>Ni som vill testa på och försöka komma med i JH laget för flickor född 2010 (F16).</a:t>
            </a:r>
          </a:p>
          <a:p>
            <a:pPr marL="0" indent="0">
              <a:buNone/>
            </a:pPr>
            <a:endParaRPr lang="sv-SE" sz="2200" dirty="0">
              <a:latin typeface="Arial" panose="020B0604020202020204" pitchFamily="34" charset="0"/>
              <a:cs typeface="Arial" panose="020B0604020202020204" pitchFamily="34" charset="0"/>
            </a:endParaRPr>
          </a:p>
          <a:p>
            <a:pPr marL="0" indent="0">
              <a:buNone/>
            </a:pPr>
            <a:r>
              <a:rPr lang="sv-SE" sz="2200" dirty="0">
                <a:latin typeface="Arial" panose="020B0604020202020204" pitchFamily="34" charset="0"/>
                <a:cs typeface="Arial" panose="020B0604020202020204" pitchFamily="34" charset="0"/>
              </a:rPr>
              <a:t>Anmälan till dom öppna träningarna finns på hemsidan till JHFF och man anmäler sig själv.</a:t>
            </a:r>
          </a:p>
          <a:p>
            <a:pPr marL="0" indent="0">
              <a:buNone/>
            </a:pPr>
            <a:endParaRPr lang="sv-SE" sz="2400" dirty="0">
              <a:latin typeface="Arial" panose="020B0604020202020204" pitchFamily="34" charset="0"/>
              <a:cs typeface="Arial" panose="020B0604020202020204" pitchFamily="34" charset="0"/>
            </a:endParaRPr>
          </a:p>
        </p:txBody>
      </p:sp>
      <p:pic>
        <p:nvPicPr>
          <p:cNvPr id="5" name="Bildobjekt 4">
            <a:extLst>
              <a:ext uri="{FF2B5EF4-FFF2-40B4-BE49-F238E27FC236}">
                <a16:creationId xmlns:a16="http://schemas.microsoft.com/office/drawing/2014/main" id="{F9BD63EC-C2AA-2717-748D-F8C6FD937A68}"/>
              </a:ext>
            </a:extLst>
          </p:cNvPr>
          <p:cNvPicPr>
            <a:picLocks noChangeAspect="1"/>
          </p:cNvPicPr>
          <p:nvPr/>
        </p:nvPicPr>
        <p:blipFill>
          <a:blip r:embed="rId3"/>
          <a:stretch>
            <a:fillRect/>
          </a:stretch>
        </p:blipFill>
        <p:spPr>
          <a:xfrm>
            <a:off x="755575" y="2853224"/>
            <a:ext cx="7989143" cy="3433659"/>
          </a:xfrm>
          <a:prstGeom prst="rect">
            <a:avLst/>
          </a:prstGeom>
        </p:spPr>
      </p:pic>
    </p:spTree>
    <p:extLst>
      <p:ext uri="{BB962C8B-B14F-4D97-AF65-F5344CB8AC3E}">
        <p14:creationId xmlns:p14="http://schemas.microsoft.com/office/powerpoint/2010/main" val="782359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err="1"/>
              <a:t>Övriga</a:t>
            </a:r>
            <a:r>
              <a:rPr lang="en-US" sz="5400" b="1" dirty="0"/>
              <a:t> </a:t>
            </a:r>
            <a:r>
              <a:rPr lang="en-US" sz="5400" b="1" dirty="0" err="1"/>
              <a:t>frågor</a:t>
            </a:r>
            <a:r>
              <a:rPr lang="en-US" sz="5400" b="1" dirty="0"/>
              <a:t> ?</a:t>
            </a:r>
          </a:p>
        </p:txBody>
      </p:sp>
      <p:sp>
        <p:nvSpPr>
          <p:cNvPr id="3" name="Platshållare för bildnummer 2">
            <a:extLst>
              <a:ext uri="{FF2B5EF4-FFF2-40B4-BE49-F238E27FC236}">
                <a16:creationId xmlns:a16="http://schemas.microsoft.com/office/drawing/2014/main" id="{DB6A4B96-5A8E-444D-A39A-9C125B595579}"/>
              </a:ext>
            </a:extLst>
          </p:cNvPr>
          <p:cNvSpPr>
            <a:spLocks noGrp="1"/>
          </p:cNvSpPr>
          <p:nvPr>
            <p:ph type="sldNum" sz="quarter" idx="12"/>
          </p:nvPr>
        </p:nvSpPr>
        <p:spPr/>
        <p:txBody>
          <a:bodyPr/>
          <a:lstStyle/>
          <a:p>
            <a:fld id="{91BA8AAB-46CD-4A04-AD31-79E4D3AE80D0}" type="slidenum">
              <a:rPr lang="en-US" smtClean="0"/>
              <a:pPr/>
              <a:t>39</a:t>
            </a:fld>
            <a:endParaRPr lang="en-US"/>
          </a:p>
        </p:txBody>
      </p:sp>
    </p:spTree>
    <p:extLst>
      <p:ext uri="{BB962C8B-B14F-4D97-AF65-F5344CB8AC3E}">
        <p14:creationId xmlns:p14="http://schemas.microsoft.com/office/powerpoint/2010/main" val="409491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a:xfrm>
            <a:off x="457200" y="-99392"/>
            <a:ext cx="8229600" cy="1143000"/>
          </a:xfrm>
        </p:spPr>
        <p:txBody>
          <a:bodyPr/>
          <a:lstStyle/>
          <a:p>
            <a:r>
              <a:rPr lang="sv-SE" b="1" dirty="0">
                <a:solidFill>
                  <a:srgbClr val="FF0000"/>
                </a:solidFill>
              </a:rPr>
              <a:t>Saknas personer runt laget</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365516" y="-849909"/>
            <a:ext cx="4392487" cy="8229599"/>
          </a:xfrm>
        </p:spPr>
        <p:txBody>
          <a:bodyPr/>
          <a:lstStyle/>
          <a:p>
            <a:r>
              <a:rPr lang="sv-SE" dirty="0"/>
              <a:t>Matchvärd </a:t>
            </a:r>
            <a:r>
              <a:rPr lang="sv-SE" dirty="0">
                <a:solidFill>
                  <a:srgbClr val="FF0000"/>
                </a:solidFill>
              </a:rPr>
              <a:t>(ska finnas till varje hemma match)</a:t>
            </a:r>
          </a:p>
          <a:p>
            <a:r>
              <a:rPr lang="sv-SE" dirty="0"/>
              <a:t>Sjukvårdare/stödperson vid match</a:t>
            </a:r>
          </a:p>
          <a:p>
            <a:r>
              <a:rPr lang="sv-SE" dirty="0"/>
              <a:t>Tränare eller </a:t>
            </a:r>
            <a:r>
              <a:rPr lang="sv-SE" dirty="0" err="1"/>
              <a:t>ass.tränare</a:t>
            </a:r>
            <a:endParaRPr lang="sv-SE" dirty="0"/>
          </a:p>
          <a:p>
            <a:pPr marL="0" indent="0">
              <a:buNone/>
            </a:pPr>
            <a:r>
              <a:rPr lang="sv-SE" dirty="0">
                <a:solidFill>
                  <a:srgbClr val="FF0000"/>
                </a:solidFill>
                <a:highlight>
                  <a:srgbClr val="FFFF00"/>
                </a:highlight>
              </a:rPr>
              <a:t>Kontakta Rickard eller Jens </a:t>
            </a:r>
            <a:r>
              <a:rPr lang="sv-SE" dirty="0" err="1">
                <a:solidFill>
                  <a:srgbClr val="FF0000"/>
                </a:solidFill>
                <a:highlight>
                  <a:srgbClr val="FFFF00"/>
                </a:highlight>
              </a:rPr>
              <a:t>ang</a:t>
            </a:r>
            <a:r>
              <a:rPr lang="sv-SE" dirty="0">
                <a:solidFill>
                  <a:srgbClr val="FF0000"/>
                </a:solidFill>
                <a:highlight>
                  <a:srgbClr val="FFFF00"/>
                </a:highlight>
              </a:rPr>
              <a:t> detta.</a:t>
            </a:r>
          </a:p>
          <a:p>
            <a:pPr marL="0" indent="0">
              <a:buNone/>
            </a:pPr>
            <a:endParaRPr lang="sv-SE" dirty="0">
              <a:solidFill>
                <a:srgbClr val="FF0000"/>
              </a:solidFill>
              <a:highlight>
                <a:srgbClr val="FFFF00"/>
              </a:highlight>
            </a:endParaRPr>
          </a:p>
          <a:p>
            <a:r>
              <a:rPr lang="sv-SE" dirty="0"/>
              <a:t>Hjälp till föräldraansvarig </a:t>
            </a:r>
          </a:p>
          <a:p>
            <a:pPr marL="0" indent="0">
              <a:buNone/>
            </a:pPr>
            <a:r>
              <a:rPr lang="sv-SE" dirty="0">
                <a:solidFill>
                  <a:srgbClr val="FF0000"/>
                </a:solidFill>
                <a:highlight>
                  <a:srgbClr val="FFFF00"/>
                </a:highlight>
              </a:rPr>
              <a:t>kontakta Frida</a:t>
            </a:r>
            <a:endParaRPr lang="sv-SE" dirty="0">
              <a:highlight>
                <a:srgbClr val="FFFF00"/>
              </a:highlight>
            </a:endParaRPr>
          </a:p>
          <a:p>
            <a:endParaRPr lang="sv-SE" dirty="0"/>
          </a:p>
          <a:p>
            <a:pPr marL="0" indent="0">
              <a:buNone/>
            </a:pPr>
            <a:endParaRPr lang="sv-SE" dirty="0"/>
          </a:p>
        </p:txBody>
      </p:sp>
    </p:spTree>
    <p:extLst>
      <p:ext uri="{BB962C8B-B14F-4D97-AF65-F5344CB8AC3E}">
        <p14:creationId xmlns:p14="http://schemas.microsoft.com/office/powerpoint/2010/main" val="3899664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9FAE9-D5D8-7FCE-6817-83650ED98749}"/>
              </a:ext>
            </a:extLst>
          </p:cNvPr>
          <p:cNvSpPr>
            <a:spLocks noGrp="1"/>
          </p:cNvSpPr>
          <p:nvPr>
            <p:ph type="title"/>
          </p:nvPr>
        </p:nvSpPr>
        <p:spPr/>
        <p:txBody>
          <a:bodyPr/>
          <a:lstStyle/>
          <a:p>
            <a:r>
              <a:rPr lang="sv-SE" dirty="0"/>
              <a:t>FURUPARKEN</a:t>
            </a:r>
          </a:p>
        </p:txBody>
      </p:sp>
      <p:pic>
        <p:nvPicPr>
          <p:cNvPr id="5" name="Picture 4">
            <a:extLst>
              <a:ext uri="{FF2B5EF4-FFF2-40B4-BE49-F238E27FC236}">
                <a16:creationId xmlns:a16="http://schemas.microsoft.com/office/drawing/2014/main" id="{8746B3DA-DA7A-3E91-393A-8879C5886F71}"/>
              </a:ext>
            </a:extLst>
          </p:cNvPr>
          <p:cNvPicPr>
            <a:picLocks noChangeAspect="1"/>
          </p:cNvPicPr>
          <p:nvPr/>
        </p:nvPicPr>
        <p:blipFill>
          <a:blip r:embed="rId2"/>
          <a:stretch>
            <a:fillRect/>
          </a:stretch>
        </p:blipFill>
        <p:spPr>
          <a:xfrm>
            <a:off x="1187624" y="1417638"/>
            <a:ext cx="6213725" cy="4672024"/>
          </a:xfrm>
          <a:prstGeom prst="rect">
            <a:avLst/>
          </a:prstGeom>
        </p:spPr>
      </p:pic>
    </p:spTree>
    <p:extLst>
      <p:ext uri="{BB962C8B-B14F-4D97-AF65-F5344CB8AC3E}">
        <p14:creationId xmlns:p14="http://schemas.microsoft.com/office/powerpoint/2010/main" val="2040594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C7C2-DBB8-6CD8-C148-55B50A221001}"/>
              </a:ext>
            </a:extLst>
          </p:cNvPr>
          <p:cNvSpPr>
            <a:spLocks noGrp="1"/>
          </p:cNvSpPr>
          <p:nvPr>
            <p:ph type="title"/>
          </p:nvPr>
        </p:nvSpPr>
        <p:spPr>
          <a:xfrm>
            <a:off x="457200" y="274638"/>
            <a:ext cx="8229600" cy="634082"/>
          </a:xfrm>
        </p:spPr>
        <p:txBody>
          <a:bodyPr>
            <a:normAutofit fontScale="90000"/>
          </a:bodyPr>
          <a:lstStyle/>
          <a:p>
            <a:r>
              <a:rPr lang="sv-SE" dirty="0"/>
              <a:t>Policy </a:t>
            </a:r>
            <a:r>
              <a:rPr lang="sv-SE" dirty="0" err="1"/>
              <a:t>Ope</a:t>
            </a:r>
            <a:r>
              <a:rPr lang="sv-SE" dirty="0"/>
              <a:t> IF</a:t>
            </a:r>
          </a:p>
        </p:txBody>
      </p:sp>
      <p:sp>
        <p:nvSpPr>
          <p:cNvPr id="3" name="Content Placeholder 2">
            <a:extLst>
              <a:ext uri="{FF2B5EF4-FFF2-40B4-BE49-F238E27FC236}">
                <a16:creationId xmlns:a16="http://schemas.microsoft.com/office/drawing/2014/main" id="{59DE5536-B0D5-46B6-843D-4E04E705669C}"/>
              </a:ext>
            </a:extLst>
          </p:cNvPr>
          <p:cNvSpPr>
            <a:spLocks noGrp="1"/>
          </p:cNvSpPr>
          <p:nvPr>
            <p:ph sz="half" idx="1"/>
          </p:nvPr>
        </p:nvSpPr>
        <p:spPr>
          <a:xfrm>
            <a:off x="179512" y="908720"/>
            <a:ext cx="3228705" cy="5544616"/>
          </a:xfrm>
        </p:spPr>
        <p:txBody>
          <a:bodyPr>
            <a:noAutofit/>
          </a:bodyPr>
          <a:lstStyle/>
          <a:p>
            <a:pPr marL="0" indent="0">
              <a:buNone/>
            </a:pPr>
            <a:r>
              <a:rPr lang="sv-SE" sz="1100" b="1" dirty="0"/>
              <a:t>OPE-LEDARE </a:t>
            </a:r>
          </a:p>
          <a:p>
            <a:pPr marL="0" indent="0">
              <a:buNone/>
            </a:pPr>
            <a:endParaRPr lang="sv-SE" sz="800" dirty="0"/>
          </a:p>
          <a:p>
            <a:pPr marL="0" indent="0">
              <a:buNone/>
            </a:pPr>
            <a:r>
              <a:rPr lang="sv-SE" sz="1100" dirty="0"/>
              <a:t>Att vara idrottsledare innebär ett stort ansvar, då vi är förebilder för de barn/ungdomar vi tränar. Vi i </a:t>
            </a:r>
            <a:r>
              <a:rPr lang="sv-SE" sz="1100" dirty="0" err="1"/>
              <a:t>Ope</a:t>
            </a:r>
            <a:r>
              <a:rPr lang="sv-SE" sz="1100" dirty="0"/>
              <a:t> IF vill att du som ledare uppträder som en positiv förebild för dina spelare. Det innebär att du: </a:t>
            </a:r>
          </a:p>
          <a:p>
            <a:pPr marL="0" indent="0">
              <a:buNone/>
            </a:pPr>
            <a:endParaRPr lang="sv-SE" sz="800" dirty="0"/>
          </a:p>
          <a:p>
            <a:pPr marL="0" indent="0">
              <a:buNone/>
            </a:pPr>
            <a:r>
              <a:rPr lang="sv-SE" sz="1100" dirty="0"/>
              <a:t>Tar del av och följer föreningens policy!</a:t>
            </a:r>
          </a:p>
          <a:p>
            <a:pPr marL="0" indent="0">
              <a:buNone/>
            </a:pPr>
            <a:endParaRPr lang="sv-SE" sz="800" dirty="0"/>
          </a:p>
          <a:p>
            <a:pPr marL="0" indent="0">
              <a:buNone/>
            </a:pPr>
            <a:r>
              <a:rPr lang="sv-SE" sz="1100" dirty="0"/>
              <a:t>Känner till föreningens organisation och målsättning! </a:t>
            </a:r>
          </a:p>
          <a:p>
            <a:pPr marL="0" indent="0">
              <a:buNone/>
            </a:pPr>
            <a:endParaRPr lang="sv-SE" sz="800" dirty="0"/>
          </a:p>
          <a:p>
            <a:pPr marL="0" indent="0">
              <a:buNone/>
            </a:pPr>
            <a:r>
              <a:rPr lang="sv-SE" sz="1100" dirty="0"/>
              <a:t>Visar gott ledarskap av dig själv och andra </a:t>
            </a:r>
          </a:p>
          <a:p>
            <a:pPr marL="0" indent="0">
              <a:buNone/>
            </a:pPr>
            <a:endParaRPr lang="sv-SE" sz="800" dirty="0"/>
          </a:p>
          <a:p>
            <a:pPr marL="0" indent="0">
              <a:buNone/>
            </a:pPr>
            <a:r>
              <a:rPr lang="sv-SE" sz="1100" dirty="0"/>
              <a:t>Solidariskt lever upp till samma krav som ställs på alla medlemmar i </a:t>
            </a:r>
            <a:r>
              <a:rPr lang="sv-SE" sz="1100" dirty="0" err="1"/>
              <a:t>Ope</a:t>
            </a:r>
            <a:r>
              <a:rPr lang="sv-SE" sz="1100" dirty="0"/>
              <a:t> IF </a:t>
            </a:r>
          </a:p>
          <a:p>
            <a:pPr marL="0" indent="0">
              <a:buNone/>
            </a:pPr>
            <a:endParaRPr lang="sv-SE" sz="800" dirty="0"/>
          </a:p>
          <a:p>
            <a:pPr marL="0" indent="0">
              <a:buNone/>
            </a:pPr>
            <a:r>
              <a:rPr lang="sv-SE" sz="1100" dirty="0"/>
              <a:t>Följer de riktlinjer som SVFF ställer upp för senior, ungdoms och barnverksamhet </a:t>
            </a:r>
          </a:p>
          <a:p>
            <a:pPr marL="0" indent="0">
              <a:buNone/>
            </a:pPr>
            <a:endParaRPr lang="sv-SE" sz="800" dirty="0"/>
          </a:p>
          <a:p>
            <a:pPr marL="0" indent="0">
              <a:buNone/>
            </a:pPr>
            <a:r>
              <a:rPr lang="sv-SE" sz="1100" dirty="0"/>
              <a:t>Utbildar våra spelare väl och ger dem verktyg för att på sikt kunna bli framgångsrika på och utanför planen. </a:t>
            </a:r>
          </a:p>
          <a:p>
            <a:pPr marL="0" indent="0">
              <a:buNone/>
            </a:pPr>
            <a:endParaRPr lang="sv-SE" sz="800" dirty="0"/>
          </a:p>
          <a:p>
            <a:pPr marL="0" indent="0">
              <a:buNone/>
            </a:pPr>
            <a:r>
              <a:rPr lang="sv-SE" sz="1100" dirty="0"/>
              <a:t>Står upp för våra värdeord och för </a:t>
            </a:r>
            <a:r>
              <a:rPr lang="sv-SE" sz="1100" dirty="0" err="1"/>
              <a:t>Ope</a:t>
            </a:r>
            <a:r>
              <a:rPr lang="sv-SE" sz="1100" dirty="0"/>
              <a:t> IF som förening </a:t>
            </a:r>
          </a:p>
          <a:p>
            <a:pPr marL="0" indent="0">
              <a:buNone/>
            </a:pPr>
            <a:endParaRPr lang="sv-SE" sz="800" dirty="0"/>
          </a:p>
          <a:p>
            <a:pPr marL="0" indent="0">
              <a:buNone/>
            </a:pPr>
            <a:r>
              <a:rPr lang="sv-SE" sz="1100" dirty="0"/>
              <a:t>Lojalt med föreningen genomför och utför de åtaganden som föreningen ställer på ledare och lag </a:t>
            </a:r>
          </a:p>
          <a:p>
            <a:pPr marL="0" indent="0">
              <a:buNone/>
            </a:pPr>
            <a:endParaRPr lang="sv-SE" sz="800" dirty="0"/>
          </a:p>
          <a:p>
            <a:pPr marL="0" indent="0">
              <a:buNone/>
            </a:pPr>
            <a:r>
              <a:rPr lang="sv-SE" sz="1100" dirty="0"/>
              <a:t>Tar ansvar för en aktiv kommunikation med andra ledare och föräldrar </a:t>
            </a:r>
          </a:p>
        </p:txBody>
      </p:sp>
      <p:sp>
        <p:nvSpPr>
          <p:cNvPr id="5" name="Content Placeholder 2">
            <a:extLst>
              <a:ext uri="{FF2B5EF4-FFF2-40B4-BE49-F238E27FC236}">
                <a16:creationId xmlns:a16="http://schemas.microsoft.com/office/drawing/2014/main" id="{961B8F5D-8E91-1F04-DD8B-907090053F34}"/>
              </a:ext>
            </a:extLst>
          </p:cNvPr>
          <p:cNvSpPr txBox="1">
            <a:spLocks/>
          </p:cNvSpPr>
          <p:nvPr/>
        </p:nvSpPr>
        <p:spPr>
          <a:xfrm>
            <a:off x="3404579" y="967720"/>
            <a:ext cx="2602632" cy="5485616"/>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28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sv-SE" sz="3400" b="1" dirty="0"/>
              <a:t>OPE-SPELARE </a:t>
            </a:r>
          </a:p>
          <a:p>
            <a:pPr marL="0" indent="0">
              <a:buFont typeface="Arial" pitchFamily="34" charset="0"/>
              <a:buNone/>
            </a:pPr>
            <a:endParaRPr lang="sv-SE" dirty="0"/>
          </a:p>
          <a:p>
            <a:pPr marL="0" indent="0">
              <a:buFont typeface="Arial" pitchFamily="34" charset="0"/>
              <a:buNone/>
            </a:pPr>
            <a:r>
              <a:rPr lang="sv-SE" sz="3400" dirty="0"/>
              <a:t>Vi vill att alla spelare ska känna glädje tillsammans i </a:t>
            </a:r>
            <a:r>
              <a:rPr lang="sv-SE" sz="3400" dirty="0" err="1"/>
              <a:t>Ope</a:t>
            </a:r>
            <a:r>
              <a:rPr lang="sv-SE" sz="3400" dirty="0"/>
              <a:t> IF </a:t>
            </a:r>
          </a:p>
          <a:p>
            <a:pPr marL="0" indent="0">
              <a:buFont typeface="Arial" pitchFamily="34" charset="0"/>
              <a:buNone/>
            </a:pPr>
            <a:endParaRPr lang="sv-SE" sz="2500" dirty="0"/>
          </a:p>
          <a:p>
            <a:pPr marL="0" indent="0">
              <a:buFont typeface="Arial" pitchFamily="34" charset="0"/>
              <a:buNone/>
            </a:pPr>
            <a:r>
              <a:rPr lang="sv-SE" sz="3400" dirty="0"/>
              <a:t>Är en bra kompis! </a:t>
            </a:r>
            <a:r>
              <a:rPr lang="sv-SE" sz="3400" b="1" dirty="0"/>
              <a:t>KAMRATSKAP </a:t>
            </a:r>
          </a:p>
          <a:p>
            <a:pPr marL="0" indent="0">
              <a:buFont typeface="Arial" pitchFamily="34" charset="0"/>
              <a:buNone/>
            </a:pPr>
            <a:endParaRPr lang="sv-SE" sz="2500" dirty="0"/>
          </a:p>
          <a:p>
            <a:pPr marL="0" indent="0">
              <a:buFont typeface="Arial" pitchFamily="34" charset="0"/>
              <a:buNone/>
            </a:pPr>
            <a:r>
              <a:rPr lang="sv-SE" sz="3400" dirty="0"/>
              <a:t>Har roligt! </a:t>
            </a:r>
            <a:r>
              <a:rPr lang="sv-SE" sz="3400" b="1" dirty="0"/>
              <a:t>GLÄDJE </a:t>
            </a:r>
          </a:p>
          <a:p>
            <a:pPr marL="0" indent="0">
              <a:buFont typeface="Arial" pitchFamily="34" charset="0"/>
              <a:buNone/>
            </a:pPr>
            <a:endParaRPr lang="sv-SE" sz="2500" dirty="0"/>
          </a:p>
          <a:p>
            <a:pPr marL="0" indent="0">
              <a:buFont typeface="Arial" pitchFamily="34" charset="0"/>
              <a:buNone/>
            </a:pPr>
            <a:r>
              <a:rPr lang="sv-SE" sz="3400" dirty="0"/>
              <a:t>Följer fotbollens regler och aldrig fuskar till sig fördelar! </a:t>
            </a:r>
          </a:p>
          <a:p>
            <a:pPr marL="0" indent="0">
              <a:buFont typeface="Arial" pitchFamily="34" charset="0"/>
              <a:buNone/>
            </a:pPr>
            <a:endParaRPr lang="sv-SE" sz="2500" dirty="0"/>
          </a:p>
          <a:p>
            <a:pPr marL="0" indent="0">
              <a:buFont typeface="Arial" pitchFamily="34" charset="0"/>
              <a:buNone/>
            </a:pPr>
            <a:r>
              <a:rPr lang="sv-SE" sz="3400" dirty="0"/>
              <a:t>Respekterar domarens beslut! </a:t>
            </a:r>
          </a:p>
          <a:p>
            <a:pPr marL="0" indent="0">
              <a:buFont typeface="Arial" pitchFamily="34" charset="0"/>
              <a:buNone/>
            </a:pPr>
            <a:endParaRPr lang="sv-SE" sz="2500" dirty="0"/>
          </a:p>
          <a:p>
            <a:pPr marL="0" indent="0">
              <a:buFont typeface="Arial" pitchFamily="34" charset="0"/>
              <a:buNone/>
            </a:pPr>
            <a:r>
              <a:rPr lang="sv-SE" sz="3400" dirty="0"/>
              <a:t>Hejar och stöttar sitt lag och inte hånar motståndare</a:t>
            </a:r>
            <a:r>
              <a:rPr lang="sv-SE" sz="3400" b="1" dirty="0"/>
              <a:t>! KAMRATSKAP </a:t>
            </a:r>
          </a:p>
          <a:p>
            <a:pPr marL="0" indent="0">
              <a:buFont typeface="Arial" pitchFamily="34" charset="0"/>
              <a:buNone/>
            </a:pPr>
            <a:endParaRPr lang="sv-SE" sz="2500" dirty="0"/>
          </a:p>
          <a:p>
            <a:pPr marL="0" indent="0">
              <a:buFont typeface="Arial" pitchFamily="34" charset="0"/>
              <a:buNone/>
            </a:pPr>
            <a:r>
              <a:rPr lang="sv-SE" sz="3400" dirty="0"/>
              <a:t>Ser domare och motståndare som fotbollskompisar! </a:t>
            </a:r>
            <a:r>
              <a:rPr lang="sv-SE" sz="3400" b="1" dirty="0"/>
              <a:t>KAMRATSKAP</a:t>
            </a:r>
            <a:r>
              <a:rPr lang="sv-SE" sz="3400" dirty="0"/>
              <a:t> </a:t>
            </a:r>
          </a:p>
          <a:p>
            <a:pPr marL="0" indent="0">
              <a:buFont typeface="Arial" pitchFamily="34" charset="0"/>
              <a:buNone/>
            </a:pPr>
            <a:endParaRPr lang="sv-SE" sz="2500" dirty="0"/>
          </a:p>
          <a:p>
            <a:pPr marL="0" indent="0">
              <a:buFont typeface="Arial" pitchFamily="34" charset="0"/>
              <a:buNone/>
            </a:pPr>
            <a:r>
              <a:rPr lang="sv-SE" sz="3400" dirty="0"/>
              <a:t>Använder ett vårdat språk! </a:t>
            </a:r>
          </a:p>
          <a:p>
            <a:pPr marL="0" indent="0">
              <a:buFont typeface="Arial" pitchFamily="34" charset="0"/>
              <a:buNone/>
            </a:pPr>
            <a:endParaRPr lang="sv-SE" sz="2500" dirty="0"/>
          </a:p>
          <a:p>
            <a:pPr marL="0" indent="0">
              <a:buFont typeface="Arial" pitchFamily="34" charset="0"/>
              <a:buNone/>
            </a:pPr>
            <a:r>
              <a:rPr lang="sv-SE" sz="3400" dirty="0"/>
              <a:t>Alltid gör sitt bästa efter egen förmåga! </a:t>
            </a:r>
            <a:r>
              <a:rPr lang="sv-SE" sz="3400" b="1" dirty="0"/>
              <a:t>ENGAGEMANG</a:t>
            </a:r>
            <a:r>
              <a:rPr lang="sv-SE" sz="3400" dirty="0"/>
              <a:t> </a:t>
            </a:r>
          </a:p>
          <a:p>
            <a:pPr marL="0" indent="0">
              <a:buFont typeface="Arial" pitchFamily="34" charset="0"/>
              <a:buNone/>
            </a:pPr>
            <a:endParaRPr lang="sv-SE" sz="2500" dirty="0"/>
          </a:p>
          <a:p>
            <a:pPr marL="0" indent="0">
              <a:buFont typeface="Arial" pitchFamily="34" charset="0"/>
              <a:buNone/>
            </a:pPr>
            <a:r>
              <a:rPr lang="sv-SE" sz="3400" dirty="0"/>
              <a:t>Kommer i tid till träning och match! </a:t>
            </a:r>
            <a:r>
              <a:rPr lang="sv-SE" sz="3400" b="1" dirty="0"/>
              <a:t>ENGAGEMANG </a:t>
            </a:r>
          </a:p>
          <a:p>
            <a:pPr marL="0" indent="0">
              <a:buFont typeface="Arial" pitchFamily="34" charset="0"/>
              <a:buNone/>
            </a:pPr>
            <a:endParaRPr lang="sv-SE" sz="2500" dirty="0"/>
          </a:p>
          <a:p>
            <a:pPr marL="0" indent="0">
              <a:buFont typeface="Arial" pitchFamily="34" charset="0"/>
              <a:buNone/>
            </a:pPr>
            <a:r>
              <a:rPr lang="sv-SE" sz="3400" dirty="0"/>
              <a:t>Meddelar våra ledare i förväg om man har frånvaro vid träning eller match! </a:t>
            </a:r>
            <a:r>
              <a:rPr lang="sv-SE" sz="3400" b="1" dirty="0"/>
              <a:t>ENGAGEMANG</a:t>
            </a:r>
            <a:r>
              <a:rPr lang="sv-SE" sz="3400" dirty="0"/>
              <a:t> </a:t>
            </a:r>
          </a:p>
          <a:p>
            <a:pPr marL="0" indent="0">
              <a:buFont typeface="Arial" pitchFamily="34" charset="0"/>
              <a:buNone/>
            </a:pPr>
            <a:endParaRPr lang="sv-SE" sz="2500" dirty="0"/>
          </a:p>
          <a:p>
            <a:pPr marL="0" indent="0">
              <a:buFont typeface="Arial" pitchFamily="34" charset="0"/>
              <a:buNone/>
            </a:pPr>
            <a:r>
              <a:rPr lang="sv-SE" sz="3400" dirty="0"/>
              <a:t>Avstår att träna vid sjukdom! </a:t>
            </a:r>
          </a:p>
          <a:p>
            <a:pPr marL="0" indent="0">
              <a:buFont typeface="Arial" pitchFamily="34" charset="0"/>
              <a:buNone/>
            </a:pPr>
            <a:endParaRPr lang="sv-SE" sz="2400" dirty="0"/>
          </a:p>
          <a:p>
            <a:pPr marL="0" indent="0">
              <a:buFont typeface="Arial" pitchFamily="34" charset="0"/>
              <a:buNone/>
            </a:pPr>
            <a:r>
              <a:rPr lang="sv-SE" sz="3400" dirty="0"/>
              <a:t>Sköter skolarbetet! </a:t>
            </a:r>
            <a:r>
              <a:rPr lang="sv-SE" sz="3400" b="1" dirty="0"/>
              <a:t>ENGAGEMANG</a:t>
            </a:r>
          </a:p>
        </p:txBody>
      </p:sp>
      <p:sp>
        <p:nvSpPr>
          <p:cNvPr id="6" name="Content Placeholder 2">
            <a:extLst>
              <a:ext uri="{FF2B5EF4-FFF2-40B4-BE49-F238E27FC236}">
                <a16:creationId xmlns:a16="http://schemas.microsoft.com/office/drawing/2014/main" id="{86AFB146-D6CD-F883-A260-9DFC7F00F6BC}"/>
              </a:ext>
            </a:extLst>
          </p:cNvPr>
          <p:cNvSpPr txBox="1">
            <a:spLocks/>
          </p:cNvSpPr>
          <p:nvPr/>
        </p:nvSpPr>
        <p:spPr>
          <a:xfrm>
            <a:off x="6007211" y="908720"/>
            <a:ext cx="2952328" cy="5544616"/>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8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sv-SE" sz="4400" b="1" dirty="0"/>
              <a:t>OPE-FÖRÄLDER </a:t>
            </a:r>
          </a:p>
          <a:p>
            <a:pPr marL="0" indent="0">
              <a:buFont typeface="Arial" pitchFamily="34" charset="0"/>
              <a:buNone/>
            </a:pPr>
            <a:endParaRPr lang="sv-SE" sz="4400" dirty="0"/>
          </a:p>
          <a:p>
            <a:pPr marL="0" indent="0">
              <a:buFont typeface="Arial" pitchFamily="34" charset="0"/>
              <a:buNone/>
            </a:pPr>
            <a:r>
              <a:rPr lang="sv-SE" sz="4400" dirty="0"/>
              <a:t>Ungdomars förhållande till idrott beror mycket på föräldrarnas inflytande och påverkan. Därför är det viktigt att vi har ett väl utvecklat samarbete mellan ledare och föräldrar. Vi ser det som mycket värdefullt att föräldrar involveras i vår ungdomsverksamhet. </a:t>
            </a:r>
          </a:p>
          <a:p>
            <a:pPr marL="0" indent="0">
              <a:buFont typeface="Arial" pitchFamily="34" charset="0"/>
              <a:buNone/>
            </a:pPr>
            <a:endParaRPr lang="sv-SE" sz="3200" dirty="0"/>
          </a:p>
          <a:p>
            <a:pPr marL="0" indent="0">
              <a:buFont typeface="Arial" pitchFamily="34" charset="0"/>
              <a:buNone/>
            </a:pPr>
            <a:r>
              <a:rPr lang="sv-SE" sz="4400" b="1" dirty="0"/>
              <a:t>Vi vill att </a:t>
            </a:r>
            <a:r>
              <a:rPr lang="sv-SE" sz="4400" b="1" dirty="0" err="1"/>
              <a:t>Ope</a:t>
            </a:r>
            <a:r>
              <a:rPr lang="sv-SE" sz="4400" b="1" dirty="0"/>
              <a:t>-föräldrar: </a:t>
            </a:r>
          </a:p>
          <a:p>
            <a:pPr marL="0" indent="0">
              <a:buFont typeface="Arial" pitchFamily="34" charset="0"/>
              <a:buNone/>
            </a:pPr>
            <a:r>
              <a:rPr lang="sv-SE" sz="4400" dirty="0"/>
              <a:t>Delar </a:t>
            </a:r>
            <a:r>
              <a:rPr lang="sv-SE" sz="4400" dirty="0" err="1"/>
              <a:t>Ope</a:t>
            </a:r>
            <a:r>
              <a:rPr lang="sv-SE" sz="4400" dirty="0"/>
              <a:t> IF:s policy. </a:t>
            </a:r>
          </a:p>
          <a:p>
            <a:pPr marL="0" indent="0">
              <a:buFont typeface="Arial" pitchFamily="34" charset="0"/>
              <a:buNone/>
            </a:pPr>
            <a:endParaRPr lang="sv-SE" sz="3200" dirty="0"/>
          </a:p>
          <a:p>
            <a:pPr marL="0" indent="0">
              <a:buFont typeface="Arial" pitchFamily="34" charset="0"/>
              <a:buNone/>
            </a:pPr>
            <a:r>
              <a:rPr lang="sv-SE" sz="4400" dirty="0"/>
              <a:t>Stöttar sina egna och andras barn/ungdomar. </a:t>
            </a:r>
          </a:p>
          <a:p>
            <a:pPr marL="0" indent="0">
              <a:buFont typeface="Arial" pitchFamily="34" charset="0"/>
              <a:buNone/>
            </a:pPr>
            <a:endParaRPr lang="sv-SE" sz="3200" dirty="0"/>
          </a:p>
          <a:p>
            <a:pPr marL="0" indent="0">
              <a:buFont typeface="Arial" pitchFamily="34" charset="0"/>
              <a:buNone/>
            </a:pPr>
            <a:r>
              <a:rPr lang="sv-SE" sz="4400" dirty="0"/>
              <a:t>Besöker träningar och matcher. </a:t>
            </a:r>
          </a:p>
          <a:p>
            <a:pPr marL="0" indent="0">
              <a:buFont typeface="Arial" pitchFamily="34" charset="0"/>
              <a:buNone/>
            </a:pPr>
            <a:endParaRPr lang="sv-SE" sz="3200" dirty="0"/>
          </a:p>
          <a:p>
            <a:pPr marL="0" indent="0">
              <a:buFont typeface="Arial" pitchFamily="34" charset="0"/>
              <a:buNone/>
            </a:pPr>
            <a:r>
              <a:rPr lang="sv-SE" sz="4400" dirty="0"/>
              <a:t>Agerar som representanter för </a:t>
            </a:r>
            <a:r>
              <a:rPr lang="sv-SE" sz="4400" dirty="0" err="1"/>
              <a:t>Ope</a:t>
            </a:r>
            <a:r>
              <a:rPr lang="sv-SE" sz="4400" dirty="0"/>
              <a:t> IF i samband med match och träning. </a:t>
            </a:r>
          </a:p>
          <a:p>
            <a:pPr marL="0" indent="0">
              <a:buFont typeface="Arial" pitchFamily="34" charset="0"/>
              <a:buNone/>
            </a:pPr>
            <a:endParaRPr lang="sv-SE" sz="3200" dirty="0"/>
          </a:p>
          <a:p>
            <a:pPr marL="0" indent="0">
              <a:buFont typeface="Arial" pitchFamily="34" charset="0"/>
              <a:buNone/>
            </a:pPr>
            <a:r>
              <a:rPr lang="sv-SE" sz="4400" dirty="0"/>
              <a:t>Ställer upp som resurspersoner för sitt lag. </a:t>
            </a:r>
          </a:p>
          <a:p>
            <a:pPr marL="0" indent="0">
              <a:buFont typeface="Arial" pitchFamily="34" charset="0"/>
              <a:buNone/>
            </a:pPr>
            <a:endParaRPr lang="sv-SE" sz="3200" dirty="0"/>
          </a:p>
          <a:p>
            <a:pPr marL="0" indent="0">
              <a:buFont typeface="Arial" pitchFamily="34" charset="0"/>
              <a:buNone/>
            </a:pPr>
            <a:r>
              <a:rPr lang="sv-SE" sz="4400" dirty="0"/>
              <a:t>Låter ledarna leda laget på träning och match. </a:t>
            </a:r>
          </a:p>
          <a:p>
            <a:pPr marL="0" indent="0">
              <a:buFont typeface="Arial" pitchFamily="34" charset="0"/>
              <a:buNone/>
            </a:pPr>
            <a:endParaRPr lang="sv-SE" sz="3200" dirty="0"/>
          </a:p>
          <a:p>
            <a:pPr marL="0" indent="0">
              <a:buFont typeface="Arial" pitchFamily="34" charset="0"/>
              <a:buNone/>
            </a:pPr>
            <a:r>
              <a:rPr lang="sv-SE" sz="4400" dirty="0"/>
              <a:t>Ser till att barnen inte tränar eller spelar match vid sjukdom. </a:t>
            </a:r>
          </a:p>
          <a:p>
            <a:pPr marL="0" indent="0">
              <a:buFont typeface="Arial" pitchFamily="34" charset="0"/>
              <a:buNone/>
            </a:pPr>
            <a:endParaRPr lang="sv-SE" sz="3200" dirty="0"/>
          </a:p>
          <a:p>
            <a:pPr marL="0" indent="0">
              <a:buFont typeface="Arial" pitchFamily="34" charset="0"/>
              <a:buNone/>
            </a:pPr>
            <a:r>
              <a:rPr lang="sv-SE" sz="4400" dirty="0"/>
              <a:t>Solidariskt hjälper till på föreningens arrangemang. </a:t>
            </a:r>
          </a:p>
          <a:p>
            <a:pPr marL="0" indent="0">
              <a:buFont typeface="Arial" pitchFamily="34" charset="0"/>
              <a:buNone/>
            </a:pPr>
            <a:endParaRPr lang="sv-SE" sz="3200" dirty="0"/>
          </a:p>
          <a:p>
            <a:pPr marL="0" indent="0">
              <a:buFont typeface="Arial" pitchFamily="34" charset="0"/>
              <a:buNone/>
            </a:pPr>
            <a:r>
              <a:rPr lang="sv-SE" sz="4400" dirty="0"/>
              <a:t>Ett aktivt föräldraengagemang underlättar vår strävan, att </a:t>
            </a:r>
            <a:r>
              <a:rPr lang="sv-SE" sz="4400" dirty="0" err="1"/>
              <a:t>Opes</a:t>
            </a:r>
            <a:r>
              <a:rPr lang="sv-SE" sz="4400" dirty="0"/>
              <a:t> spelare ska kännetecknas som </a:t>
            </a:r>
            <a:r>
              <a:rPr lang="sv-SE" sz="4400" b="1" dirty="0"/>
              <a:t>ENGAGERADE</a:t>
            </a:r>
            <a:r>
              <a:rPr lang="sv-SE" sz="4400" dirty="0"/>
              <a:t>, känna </a:t>
            </a:r>
            <a:r>
              <a:rPr lang="sv-SE" sz="4400" b="1" dirty="0"/>
              <a:t>GLÄDJE</a:t>
            </a:r>
            <a:r>
              <a:rPr lang="sv-SE" sz="4400" dirty="0"/>
              <a:t> vara goda kamrater, </a:t>
            </a:r>
            <a:r>
              <a:rPr lang="sv-SE" sz="4400" b="1" dirty="0"/>
              <a:t>KAMRATSKAP</a:t>
            </a:r>
            <a:r>
              <a:rPr lang="sv-SE" sz="4400" dirty="0"/>
              <a:t>, såväl sportsligt som socialt. </a:t>
            </a:r>
            <a:endParaRPr lang="sv-SE" sz="4400" b="1" dirty="0"/>
          </a:p>
          <a:p>
            <a:pPr marL="0" indent="0">
              <a:buFont typeface="Arial" pitchFamily="34" charset="0"/>
              <a:buNone/>
            </a:pPr>
            <a:endParaRPr lang="sv-SE" dirty="0"/>
          </a:p>
        </p:txBody>
      </p:sp>
    </p:spTree>
    <p:extLst>
      <p:ext uri="{BB962C8B-B14F-4D97-AF65-F5344CB8AC3E}">
        <p14:creationId xmlns:p14="http://schemas.microsoft.com/office/powerpoint/2010/main" val="244544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lstStyle/>
          <a:p>
            <a:r>
              <a:rPr lang="sv-SE" dirty="0"/>
              <a:t>Policy OPE-spelare</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033719" y="-343763"/>
            <a:ext cx="5076564" cy="8229599"/>
          </a:xfrm>
        </p:spPr>
        <p:txBody>
          <a:bodyPr>
            <a:noAutofit/>
          </a:bodyPr>
          <a:lstStyle/>
          <a:p>
            <a:r>
              <a:rPr lang="sv-SE" sz="1800" dirty="0"/>
              <a:t>Vi vill att alla spelare ska känna glädje tillsammans i </a:t>
            </a:r>
            <a:r>
              <a:rPr lang="sv-SE" sz="1800" dirty="0" err="1"/>
              <a:t>Ope</a:t>
            </a:r>
            <a:r>
              <a:rPr lang="sv-SE" sz="1800" dirty="0"/>
              <a:t> IF </a:t>
            </a:r>
          </a:p>
          <a:p>
            <a:r>
              <a:rPr lang="sv-SE" sz="1800" dirty="0"/>
              <a:t>Är en bra kompis! </a:t>
            </a:r>
            <a:r>
              <a:rPr lang="sv-SE" sz="1800" b="1" dirty="0"/>
              <a:t>KAMRATSKAP </a:t>
            </a:r>
          </a:p>
          <a:p>
            <a:r>
              <a:rPr lang="sv-SE" sz="1800" dirty="0"/>
              <a:t>Har roligt! </a:t>
            </a:r>
            <a:r>
              <a:rPr lang="sv-SE" sz="1800" b="1" dirty="0"/>
              <a:t>GLÄDJE </a:t>
            </a:r>
          </a:p>
          <a:p>
            <a:r>
              <a:rPr lang="sv-SE" sz="1800" dirty="0"/>
              <a:t>Följer fotbollens regler och aldrig fuskar till sig fördelar! </a:t>
            </a:r>
          </a:p>
          <a:p>
            <a:r>
              <a:rPr lang="sv-SE" sz="1800" dirty="0"/>
              <a:t>Respekterar domarens beslut! </a:t>
            </a:r>
          </a:p>
          <a:p>
            <a:r>
              <a:rPr lang="sv-SE" sz="1800" dirty="0"/>
              <a:t>Hejar och stöttar sitt lag och inte hånar motståndare</a:t>
            </a:r>
            <a:r>
              <a:rPr lang="sv-SE" sz="1800" b="1" dirty="0"/>
              <a:t>! KAMRATSKAP </a:t>
            </a:r>
          </a:p>
          <a:p>
            <a:r>
              <a:rPr lang="sv-SE" sz="1800" dirty="0"/>
              <a:t>Ser domare och motståndare som fotbollskompisar! </a:t>
            </a:r>
            <a:r>
              <a:rPr lang="sv-SE" sz="1800" b="1" dirty="0"/>
              <a:t>KAMRATSKAP</a:t>
            </a:r>
            <a:r>
              <a:rPr lang="sv-SE" sz="1800" dirty="0"/>
              <a:t> </a:t>
            </a:r>
          </a:p>
          <a:p>
            <a:r>
              <a:rPr lang="sv-SE" sz="1800" b="1" dirty="0">
                <a:solidFill>
                  <a:srgbClr val="FF0000"/>
                </a:solidFill>
                <a:highlight>
                  <a:srgbClr val="FFFF00"/>
                </a:highlight>
              </a:rPr>
              <a:t>Använder ett vårdat språk! </a:t>
            </a:r>
          </a:p>
          <a:p>
            <a:r>
              <a:rPr lang="sv-SE" sz="1800" dirty="0"/>
              <a:t>Alltid gör sitt bästa efter egen förmåga! </a:t>
            </a:r>
            <a:r>
              <a:rPr lang="sv-SE" sz="1800" b="1" dirty="0"/>
              <a:t>ENGAGEMANG</a:t>
            </a:r>
            <a:r>
              <a:rPr lang="sv-SE" sz="1800" dirty="0"/>
              <a:t> </a:t>
            </a:r>
          </a:p>
          <a:p>
            <a:r>
              <a:rPr lang="sv-SE" sz="1800" dirty="0"/>
              <a:t>Kommer i tid till träning och match! </a:t>
            </a:r>
            <a:r>
              <a:rPr lang="sv-SE" sz="1800" b="1" dirty="0"/>
              <a:t>ENGAGEMANG </a:t>
            </a:r>
          </a:p>
          <a:p>
            <a:r>
              <a:rPr lang="sv-SE" sz="1800" dirty="0"/>
              <a:t>Meddelar våra ledare i förväg om man har frånvaro vid träning eller match! </a:t>
            </a:r>
            <a:r>
              <a:rPr lang="sv-SE" sz="1800" b="1" dirty="0"/>
              <a:t>ENGAGEMANG</a:t>
            </a:r>
            <a:r>
              <a:rPr lang="sv-SE" sz="1800" dirty="0"/>
              <a:t> </a:t>
            </a:r>
          </a:p>
          <a:p>
            <a:r>
              <a:rPr lang="sv-SE" sz="1800" dirty="0"/>
              <a:t>Avstår att träna vid sjukdom! </a:t>
            </a:r>
          </a:p>
          <a:p>
            <a:r>
              <a:rPr lang="sv-SE" sz="1800" dirty="0"/>
              <a:t>Sköter skolarbetet! </a:t>
            </a:r>
            <a:r>
              <a:rPr lang="sv-SE" sz="1800" b="1" dirty="0"/>
              <a:t>ENGAGEMANG</a:t>
            </a:r>
          </a:p>
        </p:txBody>
      </p:sp>
    </p:spTree>
    <p:extLst>
      <p:ext uri="{BB962C8B-B14F-4D97-AF65-F5344CB8AC3E}">
        <p14:creationId xmlns:p14="http://schemas.microsoft.com/office/powerpoint/2010/main" val="3895667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08D64-48EF-0972-BF34-0839F1F3C7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4855C-2411-A37C-23AD-88F75B98DF2A}"/>
              </a:ext>
            </a:extLst>
          </p:cNvPr>
          <p:cNvSpPr>
            <a:spLocks noGrp="1"/>
          </p:cNvSpPr>
          <p:nvPr>
            <p:ph type="title"/>
          </p:nvPr>
        </p:nvSpPr>
        <p:spPr>
          <a:xfrm>
            <a:off x="971600" y="274638"/>
            <a:ext cx="7715200" cy="490067"/>
          </a:xfrm>
        </p:spPr>
        <p:txBody>
          <a:bodyPr>
            <a:normAutofit fontScale="90000"/>
          </a:bodyPr>
          <a:lstStyle/>
          <a:p>
            <a:r>
              <a:rPr lang="sv-SE" dirty="0"/>
              <a:t>Medlemsinformation 2026	</a:t>
            </a:r>
          </a:p>
        </p:txBody>
      </p:sp>
      <p:sp>
        <p:nvSpPr>
          <p:cNvPr id="4" name="Platshållare för bildnummer 3">
            <a:extLst>
              <a:ext uri="{FF2B5EF4-FFF2-40B4-BE49-F238E27FC236}">
                <a16:creationId xmlns:a16="http://schemas.microsoft.com/office/drawing/2014/main" id="{165B0386-DD0A-BEA2-23D8-777B9CC1269A}"/>
              </a:ext>
            </a:extLst>
          </p:cNvPr>
          <p:cNvSpPr>
            <a:spLocks noGrp="1"/>
          </p:cNvSpPr>
          <p:nvPr>
            <p:ph type="sldNum" sz="quarter" idx="12"/>
          </p:nvPr>
        </p:nvSpPr>
        <p:spPr/>
        <p:txBody>
          <a:bodyPr/>
          <a:lstStyle/>
          <a:p>
            <a:fld id="{91BA8AAB-46CD-4A04-AD31-79E4D3AE80D0}" type="slidenum">
              <a:rPr lang="en-US" smtClean="0"/>
              <a:pPr/>
              <a:t>8</a:t>
            </a:fld>
            <a:endParaRPr lang="en-US"/>
          </a:p>
        </p:txBody>
      </p:sp>
      <p:sp>
        <p:nvSpPr>
          <p:cNvPr id="5" name="Platshållare för innehåll 4">
            <a:extLst>
              <a:ext uri="{FF2B5EF4-FFF2-40B4-BE49-F238E27FC236}">
                <a16:creationId xmlns:a16="http://schemas.microsoft.com/office/drawing/2014/main" id="{163F9522-DCEB-7930-9BED-BE861BFB38B3}"/>
              </a:ext>
            </a:extLst>
          </p:cNvPr>
          <p:cNvSpPr>
            <a:spLocks noGrp="1"/>
          </p:cNvSpPr>
          <p:nvPr>
            <p:ph idx="1"/>
          </p:nvPr>
        </p:nvSpPr>
        <p:spPr>
          <a:xfrm>
            <a:off x="971600" y="860228"/>
            <a:ext cx="7848872" cy="5400599"/>
          </a:xfrm>
        </p:spPr>
        <p:txBody>
          <a:bodyPr>
            <a:normAutofit/>
          </a:bodyPr>
          <a:lstStyle/>
          <a:p>
            <a:pPr marL="0" indent="0">
              <a:buNone/>
            </a:pPr>
            <a:r>
              <a:rPr lang="sv-SE" sz="1300" b="1" dirty="0">
                <a:solidFill>
                  <a:schemeClr val="tx1"/>
                </a:solidFill>
              </a:rPr>
              <a:t>För att få spela fotboll i </a:t>
            </a:r>
            <a:r>
              <a:rPr lang="sv-SE" sz="1300" b="1" dirty="0" err="1">
                <a:solidFill>
                  <a:schemeClr val="tx1"/>
                </a:solidFill>
              </a:rPr>
              <a:t>Ope</a:t>
            </a:r>
            <a:r>
              <a:rPr lang="sv-SE" sz="1300" b="1" dirty="0">
                <a:solidFill>
                  <a:schemeClr val="tx1"/>
                </a:solidFill>
              </a:rPr>
              <a:t> IF </a:t>
            </a:r>
            <a:r>
              <a:rPr lang="sv-SE" sz="1300" dirty="0">
                <a:solidFill>
                  <a:schemeClr val="tx1"/>
                </a:solidFill>
              </a:rPr>
              <a:t>måste man betala medlems- och träningsavgift. Avgifterna är en viktig del i föreningens ekonomi. En ny spelare får </a:t>
            </a:r>
            <a:r>
              <a:rPr lang="sv-SE" sz="1300" b="1" dirty="0">
                <a:solidFill>
                  <a:schemeClr val="tx1"/>
                </a:solidFill>
              </a:rPr>
              <a:t>provträna tre gånger</a:t>
            </a:r>
            <a:r>
              <a:rPr lang="sv-SE" sz="1300" dirty="0">
                <a:solidFill>
                  <a:schemeClr val="tx1"/>
                </a:solidFill>
              </a:rPr>
              <a:t>, sedan gäller medlemsvillkoren. </a:t>
            </a:r>
            <a:r>
              <a:rPr lang="sv-SE" sz="1300" b="1" dirty="0">
                <a:solidFill>
                  <a:srgbClr val="FF0000"/>
                </a:solidFill>
                <a:highlight>
                  <a:srgbClr val="FFFF00"/>
                </a:highlight>
              </a:rPr>
              <a:t>När fakturan betalas så godkänner man föreningens policy, arbetsinsatser, samt de sälinsatser vi har så som Bingolotter och Rabatthäften</a:t>
            </a:r>
            <a:r>
              <a:rPr lang="sv-SE" sz="1300" b="1" dirty="0">
                <a:solidFill>
                  <a:srgbClr val="FF0000"/>
                </a:solidFill>
              </a:rPr>
              <a:t>.</a:t>
            </a:r>
            <a:r>
              <a:rPr lang="sv-SE" sz="1300" dirty="0">
                <a:solidFill>
                  <a:schemeClr val="tx1"/>
                </a:solidFill>
              </a:rPr>
              <a:t> Det godkänns också vid betalningen att vi får rättigheter att fota och filma spelaren kopplat till föreningens aktiviteter, samt publicera materialet på våra plattformar. Om vi INTE får publicera bilder måste det meddelas till spelarens ledare. </a:t>
            </a:r>
          </a:p>
          <a:p>
            <a:pPr marL="0" indent="0">
              <a:buNone/>
            </a:pPr>
            <a:endParaRPr lang="sv-SE" sz="1300" dirty="0">
              <a:solidFill>
                <a:schemeClr val="tx1"/>
              </a:solidFill>
            </a:endParaRPr>
          </a:p>
          <a:p>
            <a:pPr marL="0" indent="0">
              <a:buNone/>
            </a:pPr>
            <a:r>
              <a:rPr lang="sv-SE" sz="1300" b="1" dirty="0">
                <a:solidFill>
                  <a:schemeClr val="tx1"/>
                </a:solidFill>
              </a:rPr>
              <a:t>Avgifterna går bl.a. till dessa kostnader: </a:t>
            </a:r>
          </a:p>
          <a:p>
            <a:r>
              <a:rPr lang="sv-SE" sz="1300" dirty="0">
                <a:solidFill>
                  <a:schemeClr val="tx1"/>
                </a:solidFill>
              </a:rPr>
              <a:t>Försäkring och licensering av spelare </a:t>
            </a:r>
          </a:p>
          <a:p>
            <a:r>
              <a:rPr lang="sv-SE" sz="1300" dirty="0">
                <a:solidFill>
                  <a:schemeClr val="tx1"/>
                </a:solidFill>
              </a:rPr>
              <a:t>Spelarutbildning i förbundets regi </a:t>
            </a:r>
          </a:p>
          <a:p>
            <a:r>
              <a:rPr lang="sv-SE" sz="1300" dirty="0">
                <a:solidFill>
                  <a:schemeClr val="tx1"/>
                </a:solidFill>
              </a:rPr>
              <a:t>Kostnad för planhyror och domare </a:t>
            </a:r>
          </a:p>
          <a:p>
            <a:r>
              <a:rPr lang="sv-SE" sz="1300" b="1" dirty="0">
                <a:solidFill>
                  <a:srgbClr val="FF0000"/>
                </a:solidFill>
                <a:highlight>
                  <a:srgbClr val="FFFF00"/>
                </a:highlight>
              </a:rPr>
              <a:t>Resekostnader, kost o logi </a:t>
            </a:r>
          </a:p>
          <a:p>
            <a:r>
              <a:rPr lang="sv-SE" sz="1300" dirty="0">
                <a:solidFill>
                  <a:schemeClr val="tx1"/>
                </a:solidFill>
              </a:rPr>
              <a:t>Matchtröjor </a:t>
            </a:r>
          </a:p>
          <a:p>
            <a:r>
              <a:rPr lang="sv-SE" sz="1300" dirty="0">
                <a:solidFill>
                  <a:schemeClr val="tx1"/>
                </a:solidFill>
              </a:rPr>
              <a:t>Träningsmaterial så som västar, koner, sjukvård, bollar </a:t>
            </a:r>
            <a:r>
              <a:rPr lang="sv-SE" sz="1300" dirty="0" err="1">
                <a:solidFill>
                  <a:schemeClr val="tx1"/>
                </a:solidFill>
              </a:rPr>
              <a:t>etc</a:t>
            </a:r>
            <a:r>
              <a:rPr lang="sv-SE" sz="1300" dirty="0">
                <a:solidFill>
                  <a:schemeClr val="tx1"/>
                </a:solidFill>
              </a:rPr>
              <a:t> </a:t>
            </a:r>
          </a:p>
          <a:p>
            <a:r>
              <a:rPr lang="sv-SE" sz="1300" dirty="0">
                <a:solidFill>
                  <a:schemeClr val="tx1"/>
                </a:solidFill>
              </a:rPr>
              <a:t>Interna och externa ledarutbildningar </a:t>
            </a:r>
          </a:p>
          <a:p>
            <a:r>
              <a:rPr lang="sv-SE" sz="1300" dirty="0">
                <a:solidFill>
                  <a:schemeClr val="tx1"/>
                </a:solidFill>
              </a:rPr>
              <a:t>Föreningsdomarutbildning </a:t>
            </a:r>
          </a:p>
          <a:p>
            <a:r>
              <a:rPr lang="sv-SE" sz="1300" dirty="0">
                <a:solidFill>
                  <a:schemeClr val="tx1"/>
                </a:solidFill>
              </a:rPr>
              <a:t>Anmälningsavgifter till serier och cuper </a:t>
            </a:r>
          </a:p>
          <a:p>
            <a:r>
              <a:rPr lang="sv-SE" sz="1300" dirty="0">
                <a:solidFill>
                  <a:schemeClr val="tx1"/>
                </a:solidFill>
              </a:rPr>
              <a:t>Drift och underhåll av våra anläggningar Furuparken och Torvallen </a:t>
            </a:r>
          </a:p>
          <a:p>
            <a:r>
              <a:rPr lang="sv-SE" sz="1300" dirty="0">
                <a:solidFill>
                  <a:schemeClr val="tx1"/>
                </a:solidFill>
              </a:rPr>
              <a:t>Kanslikostnader, Personalkostnader, Arvodering och Administration </a:t>
            </a:r>
          </a:p>
          <a:p>
            <a:endParaRPr lang="sv-SE" sz="1500" dirty="0">
              <a:solidFill>
                <a:schemeClr val="tx1"/>
              </a:solidFill>
            </a:endParaRPr>
          </a:p>
          <a:p>
            <a:pPr marL="0" indent="0">
              <a:buNone/>
            </a:pPr>
            <a:r>
              <a:rPr lang="sv-SE" sz="1300" b="1" dirty="0">
                <a:solidFill>
                  <a:schemeClr val="tx1"/>
                </a:solidFill>
              </a:rPr>
              <a:t>Som medlem i föreningen </a:t>
            </a:r>
            <a:r>
              <a:rPr lang="sv-SE" sz="1300" dirty="0">
                <a:solidFill>
                  <a:schemeClr val="tx1"/>
                </a:solidFill>
              </a:rPr>
              <a:t>får man gå på A-lagsmatcherna gratis. </a:t>
            </a:r>
          </a:p>
          <a:p>
            <a:pPr marL="0" indent="0">
              <a:buNone/>
            </a:pPr>
            <a:r>
              <a:rPr lang="sv-SE" sz="1300" b="1" dirty="0">
                <a:solidFill>
                  <a:schemeClr val="tx1"/>
                </a:solidFill>
              </a:rPr>
              <a:t>Medlems och Träningsavgift </a:t>
            </a:r>
            <a:r>
              <a:rPr lang="sv-SE" sz="1300" dirty="0">
                <a:solidFill>
                  <a:schemeClr val="tx1"/>
                </a:solidFill>
              </a:rPr>
              <a:t>betalas senast 30 dagar </a:t>
            </a:r>
            <a:r>
              <a:rPr lang="sv-SE" sz="1300" dirty="0"/>
              <a:t>efter att du fått fakturan. Om du vill delbetala fakturan kontakta kansliet på info@opeif.se </a:t>
            </a:r>
            <a:endParaRPr lang="sv-SE" sz="1300" dirty="0">
              <a:solidFill>
                <a:schemeClr val="tx1"/>
              </a:solidFill>
            </a:endParaRPr>
          </a:p>
        </p:txBody>
      </p:sp>
    </p:spTree>
    <p:extLst>
      <p:ext uri="{BB962C8B-B14F-4D97-AF65-F5344CB8AC3E}">
        <p14:creationId xmlns:p14="http://schemas.microsoft.com/office/powerpoint/2010/main" val="206404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DA290-448E-A722-C441-9E40869E4E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49116-3E02-9B55-D967-CE230305A6C7}"/>
              </a:ext>
            </a:extLst>
          </p:cNvPr>
          <p:cNvSpPr>
            <a:spLocks noGrp="1"/>
          </p:cNvSpPr>
          <p:nvPr>
            <p:ph type="title"/>
          </p:nvPr>
        </p:nvSpPr>
        <p:spPr>
          <a:xfrm>
            <a:off x="971600" y="274638"/>
            <a:ext cx="7715200" cy="490067"/>
          </a:xfrm>
        </p:spPr>
        <p:txBody>
          <a:bodyPr>
            <a:normAutofit fontScale="90000"/>
          </a:bodyPr>
          <a:lstStyle/>
          <a:p>
            <a:r>
              <a:rPr lang="sv-SE" dirty="0"/>
              <a:t>Medlemsinformation 2026	</a:t>
            </a:r>
          </a:p>
        </p:txBody>
      </p:sp>
      <p:sp>
        <p:nvSpPr>
          <p:cNvPr id="4" name="Platshållare för bildnummer 3">
            <a:extLst>
              <a:ext uri="{FF2B5EF4-FFF2-40B4-BE49-F238E27FC236}">
                <a16:creationId xmlns:a16="http://schemas.microsoft.com/office/drawing/2014/main" id="{40EF8F05-7F7F-7B7F-41C3-FFEC2FCDEAD0}"/>
              </a:ext>
            </a:extLst>
          </p:cNvPr>
          <p:cNvSpPr>
            <a:spLocks noGrp="1"/>
          </p:cNvSpPr>
          <p:nvPr>
            <p:ph type="sldNum" sz="quarter" idx="12"/>
          </p:nvPr>
        </p:nvSpPr>
        <p:spPr/>
        <p:txBody>
          <a:bodyPr/>
          <a:lstStyle/>
          <a:p>
            <a:fld id="{91BA8AAB-46CD-4A04-AD31-79E4D3AE80D0}" type="slidenum">
              <a:rPr lang="en-US" smtClean="0"/>
              <a:pPr/>
              <a:t>9</a:t>
            </a:fld>
            <a:endParaRPr lang="en-US"/>
          </a:p>
        </p:txBody>
      </p:sp>
      <p:pic>
        <p:nvPicPr>
          <p:cNvPr id="12" name="Bildobjekt 11">
            <a:extLst>
              <a:ext uri="{FF2B5EF4-FFF2-40B4-BE49-F238E27FC236}">
                <a16:creationId xmlns:a16="http://schemas.microsoft.com/office/drawing/2014/main" id="{A8350453-2552-64F4-53E8-3E34F787AC36}"/>
              </a:ext>
            </a:extLst>
          </p:cNvPr>
          <p:cNvPicPr>
            <a:picLocks noChangeAspect="1"/>
          </p:cNvPicPr>
          <p:nvPr/>
        </p:nvPicPr>
        <p:blipFill>
          <a:blip r:embed="rId3"/>
          <a:stretch>
            <a:fillRect/>
          </a:stretch>
        </p:blipFill>
        <p:spPr>
          <a:xfrm>
            <a:off x="467545" y="1268760"/>
            <a:ext cx="8080216" cy="4390406"/>
          </a:xfrm>
          <a:prstGeom prst="rect">
            <a:avLst/>
          </a:prstGeom>
        </p:spPr>
      </p:pic>
    </p:spTree>
    <p:extLst>
      <p:ext uri="{BB962C8B-B14F-4D97-AF65-F5344CB8AC3E}">
        <p14:creationId xmlns:p14="http://schemas.microsoft.com/office/powerpoint/2010/main" val="219584306"/>
      </p:ext>
    </p:extLst>
  </p:cSld>
  <p:clrMapOvr>
    <a:masterClrMapping/>
  </p:clrMapOvr>
</p:sld>
</file>

<file path=ppt/theme/theme1.xml><?xml version="1.0" encoding="utf-8"?>
<a:theme xmlns:a="http://schemas.openxmlformats.org/drawingml/2006/main" name="Presentationsma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d97a704-38a8-4d7b-a2b2-2f40ad700f9f">
      <Terms xmlns="http://schemas.microsoft.com/office/infopath/2007/PartnerControls"/>
    </lcf76f155ced4ddcb4097134ff3c332f>
    <TaxCatchAll xmlns="c63cdb64-2549-4190-83fe-e0a096f6fa6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B9339B67CCE484A8DC2313BB333C1C5" ma:contentTypeVersion="14" ma:contentTypeDescription="Skapa ett nytt dokument." ma:contentTypeScope="" ma:versionID="4208de8ba56b014950a6239dc1354769">
  <xsd:schema xmlns:xsd="http://www.w3.org/2001/XMLSchema" xmlns:xs="http://www.w3.org/2001/XMLSchema" xmlns:p="http://schemas.microsoft.com/office/2006/metadata/properties" xmlns:ns2="1d97a704-38a8-4d7b-a2b2-2f40ad700f9f" xmlns:ns3="c63cdb64-2549-4190-83fe-e0a096f6fa67" targetNamespace="http://schemas.microsoft.com/office/2006/metadata/properties" ma:root="true" ma:fieldsID="4124dbf69fcded22648e5e03fcbd793a" ns2:_="" ns3:_="">
    <xsd:import namespace="1d97a704-38a8-4d7b-a2b2-2f40ad700f9f"/>
    <xsd:import namespace="c63cdb64-2549-4190-83fe-e0a096f6fa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7a704-38a8-4d7b-a2b2-2f40ad700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21dd889e-25c1-433c-8e86-335c4d5c81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3cdb64-2549-4190-83fe-e0a096f6fa6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76a9528-25f2-4683-8bc8-ba2347f7970c}" ma:internalName="TaxCatchAll" ma:showField="CatchAllData" ma:web="c63cdb64-2549-4190-83fe-e0a096f6fa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6E3F60-B386-4C6E-8D95-4382095293C1}">
  <ds:schemaRefs>
    <ds:schemaRef ds:uri="http://schemas.microsoft.com/sharepoint/v3/contenttype/forms"/>
  </ds:schemaRefs>
</ds:datastoreItem>
</file>

<file path=customXml/itemProps2.xml><?xml version="1.0" encoding="utf-8"?>
<ds:datastoreItem xmlns:ds="http://schemas.openxmlformats.org/officeDocument/2006/customXml" ds:itemID="{A6AD39E2-42A5-40F5-9FC6-635D56DE637A}">
  <ds:schemaRefs>
    <ds:schemaRef ds:uri="http://purl.org/dc/terms/"/>
    <ds:schemaRef ds:uri="http://purl.org/dc/elements/1.1/"/>
    <ds:schemaRef ds:uri="http://www.w3.org/XML/1998/namespace"/>
    <ds:schemaRef ds:uri="1d97a704-38a8-4d7b-a2b2-2f40ad700f9f"/>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c63cdb64-2549-4190-83fe-e0a096f6fa67"/>
    <ds:schemaRef ds:uri="http://schemas.microsoft.com/office/2006/metadata/properties"/>
  </ds:schemaRefs>
</ds:datastoreItem>
</file>

<file path=customXml/itemProps3.xml><?xml version="1.0" encoding="utf-8"?>
<ds:datastoreItem xmlns:ds="http://schemas.openxmlformats.org/officeDocument/2006/customXml" ds:itemID="{5B272314-0DF2-4BF5-A89D-4713F1628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97a704-38a8-4d7b-a2b2-2f40ad700f9f"/>
    <ds:schemaRef ds:uri="c63cdb64-2549-4190-83fe-e0a096f6f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presentationsmall</Template>
  <TotalTime>0</TotalTime>
  <Words>2168</Words>
  <Application>Microsoft Office PowerPoint</Application>
  <PresentationFormat>Bildspel på skärmen (4:3)</PresentationFormat>
  <Paragraphs>389</Paragraphs>
  <Slides>39</Slides>
  <Notes>27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39</vt:i4>
      </vt:variant>
    </vt:vector>
  </HeadingPairs>
  <TitlesOfParts>
    <vt:vector size="44" baseType="lpstr">
      <vt:lpstr>Arial</vt:lpstr>
      <vt:lpstr>Calibri</vt:lpstr>
      <vt:lpstr>Courier New</vt:lpstr>
      <vt:lpstr>Wingdings</vt:lpstr>
      <vt:lpstr>Presentationsmall</vt:lpstr>
      <vt:lpstr>Föräldrar och spelarmöte F10</vt:lpstr>
      <vt:lpstr>Agenda </vt:lpstr>
      <vt:lpstr>Ledare i F10</vt:lpstr>
      <vt:lpstr>Saknas personer runt laget</vt:lpstr>
      <vt:lpstr>FURUPARKEN</vt:lpstr>
      <vt:lpstr>Policy Ope IF</vt:lpstr>
      <vt:lpstr>Policy OPE-spelare</vt:lpstr>
      <vt:lpstr>Medlemsinformation 2026 </vt:lpstr>
      <vt:lpstr>Medlemsinformation 2026 </vt:lpstr>
      <vt:lpstr>Medlemsinformation 2026 </vt:lpstr>
      <vt:lpstr>Arbetsinsatser 2026</vt:lpstr>
      <vt:lpstr>EKONOMI -Lagkassa</vt:lpstr>
      <vt:lpstr>Ekonomi - lagkassa</vt:lpstr>
      <vt:lpstr>Nuläget i träningsgruppen</vt:lpstr>
      <vt:lpstr>Träning o matchmiljöer</vt:lpstr>
      <vt:lpstr>Tränings period 3 (V8 – V15)</vt:lpstr>
      <vt:lpstr>Tränings period 4 (V16 – V27)</vt:lpstr>
      <vt:lpstr>Detta kommer vi jobba med</vt:lpstr>
      <vt:lpstr>Viktigt vid träning</vt:lpstr>
      <vt:lpstr>Rätt utrustning träning/match</vt:lpstr>
      <vt:lpstr>Seriespel/Cuper 2026</vt:lpstr>
      <vt:lpstr>Storsjöcupen 2026</vt:lpstr>
      <vt:lpstr>Dalecarlia Cup 2026</vt:lpstr>
      <vt:lpstr>PowerPoint-presentation</vt:lpstr>
      <vt:lpstr>PowerPoint-presentation</vt:lpstr>
      <vt:lpstr>PowerPoint-presentation</vt:lpstr>
      <vt:lpstr>OBS! OBS! OBS!</vt:lpstr>
      <vt:lpstr>Uttagningar till match o speltid</vt:lpstr>
      <vt:lpstr>Uttagningar till match o speltid</vt:lpstr>
      <vt:lpstr>Viktigt vid match</vt:lpstr>
      <vt:lpstr>Kommunikation</vt:lpstr>
      <vt:lpstr>PowerPoint-presentation</vt:lpstr>
      <vt:lpstr>PowerPoint-presentation</vt:lpstr>
      <vt:lpstr>PowerPoint-presentation</vt:lpstr>
      <vt:lpstr>PowerPoint-presentation</vt:lpstr>
      <vt:lpstr>PowerPoint-presentation</vt:lpstr>
      <vt:lpstr>Råd och vård</vt:lpstr>
      <vt:lpstr>JH  träning</vt:lpstr>
      <vt:lpstr>Övriga frågor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Anna-Karin Broström</dc:creator>
  <cp:lastModifiedBy>Jens Torstemo</cp:lastModifiedBy>
  <cp:revision>78</cp:revision>
  <cp:lastPrinted>2026-02-12T12:05:17Z</cp:lastPrinted>
  <dcterms:created xsi:type="dcterms:W3CDTF">2020-03-07T14:28:19Z</dcterms:created>
  <dcterms:modified xsi:type="dcterms:W3CDTF">2026-02-17T11:58:03Z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0x0101005B9339B67CCE484A8DC2313BB333C1C5</vt:lpwstr>
  </property>
  <property fmtid="{D5CDD505-2E9C-101B-9397-08002B2CF9AE}" pid="4" name="MSIP_Label_6f1dfa39-20e6-46a0-a362-a00ad8b9b419_Enabled">
    <vt:lpwstr>true</vt:lpwstr>
  </property>
  <property fmtid="{D5CDD505-2E9C-101B-9397-08002B2CF9AE}" pid="5" name="MSIP_Label_6f1dfa39-20e6-46a0-a362-a00ad8b9b419_SetDate">
    <vt:lpwstr>2024-09-03T10:27:33Z</vt:lpwstr>
  </property>
  <property fmtid="{D5CDD505-2E9C-101B-9397-08002B2CF9AE}" pid="6" name="MSIP_Label_6f1dfa39-20e6-46a0-a362-a00ad8b9b419_Method">
    <vt:lpwstr>Standard</vt:lpwstr>
  </property>
  <property fmtid="{D5CDD505-2E9C-101B-9397-08002B2CF9AE}" pid="7" name="MSIP_Label_6f1dfa39-20e6-46a0-a362-a00ad8b9b419_Name">
    <vt:lpwstr>Arla Internal</vt:lpwstr>
  </property>
  <property fmtid="{D5CDD505-2E9C-101B-9397-08002B2CF9AE}" pid="8" name="MSIP_Label_6f1dfa39-20e6-46a0-a362-a00ad8b9b419_SiteId">
    <vt:lpwstr>f10e34fe-8994-4b52-a7da-4f7aa9068ca0</vt:lpwstr>
  </property>
  <property fmtid="{D5CDD505-2E9C-101B-9397-08002B2CF9AE}" pid="9" name="MSIP_Label_6f1dfa39-20e6-46a0-a362-a00ad8b9b419_ActionId">
    <vt:lpwstr>084b83e0-41f0-49e0-b07c-a6cdf0af6c9b</vt:lpwstr>
  </property>
  <property fmtid="{D5CDD505-2E9C-101B-9397-08002B2CF9AE}" pid="10" name="MSIP_Label_6f1dfa39-20e6-46a0-a362-a00ad8b9b419_ContentBits">
    <vt:lpwstr>0</vt:lpwstr>
  </property>
</Properties>
</file>