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13" r:id="rId5"/>
    <p:sldId id="285" r:id="rId6"/>
    <p:sldId id="324" r:id="rId7"/>
    <p:sldId id="345" r:id="rId8"/>
    <p:sldId id="295" r:id="rId9"/>
    <p:sldId id="332" r:id="rId10"/>
    <p:sldId id="354" r:id="rId11"/>
    <p:sldId id="363" r:id="rId12"/>
    <p:sldId id="362" r:id="rId13"/>
    <p:sldId id="320" r:id="rId14"/>
    <p:sldId id="355" r:id="rId15"/>
    <p:sldId id="286" r:id="rId16"/>
    <p:sldId id="287" r:id="rId17"/>
    <p:sldId id="329" r:id="rId18"/>
    <p:sldId id="356" r:id="rId19"/>
    <p:sldId id="328" r:id="rId20"/>
    <p:sldId id="357" r:id="rId21"/>
    <p:sldId id="353" r:id="rId22"/>
    <p:sldId id="325" r:id="rId23"/>
    <p:sldId id="358" r:id="rId24"/>
    <p:sldId id="346" r:id="rId25"/>
    <p:sldId id="348" r:id="rId26"/>
    <p:sldId id="349" r:id="rId27"/>
    <p:sldId id="350" r:id="rId28"/>
    <p:sldId id="341" r:id="rId29"/>
    <p:sldId id="352" r:id="rId30"/>
    <p:sldId id="321" r:id="rId31"/>
    <p:sldId id="340" r:id="rId32"/>
    <p:sldId id="335" r:id="rId33"/>
    <p:sldId id="326" r:id="rId34"/>
    <p:sldId id="359" r:id="rId35"/>
    <p:sldId id="283" r:id="rId36"/>
    <p:sldId id="360" r:id="rId37"/>
    <p:sldId id="344" r:id="rId38"/>
    <p:sldId id="361" r:id="rId39"/>
    <p:sldId id="319" r:id="rId40"/>
    <p:sldId id="351" r:id="rId41"/>
    <p:sldId id="318" r:id="rId42"/>
  </p:sldIdLst>
  <p:sldSz cx="9144000" cy="6858000" type="screen4x3"/>
  <p:notesSz cx="71628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E0E3EA-E577-4DCF-9F43-1437CB785B9C}">
          <p14:sldIdLst>
            <p14:sldId id="313"/>
            <p14:sldId id="285"/>
            <p14:sldId id="324"/>
            <p14:sldId id="345"/>
            <p14:sldId id="295"/>
            <p14:sldId id="332"/>
            <p14:sldId id="354"/>
            <p14:sldId id="363"/>
            <p14:sldId id="362"/>
            <p14:sldId id="320"/>
            <p14:sldId id="355"/>
            <p14:sldId id="286"/>
            <p14:sldId id="287"/>
            <p14:sldId id="329"/>
            <p14:sldId id="356"/>
            <p14:sldId id="328"/>
            <p14:sldId id="357"/>
            <p14:sldId id="353"/>
            <p14:sldId id="325"/>
            <p14:sldId id="358"/>
            <p14:sldId id="346"/>
            <p14:sldId id="348"/>
            <p14:sldId id="349"/>
            <p14:sldId id="350"/>
            <p14:sldId id="341"/>
            <p14:sldId id="352"/>
            <p14:sldId id="321"/>
            <p14:sldId id="340"/>
            <p14:sldId id="335"/>
            <p14:sldId id="326"/>
            <p14:sldId id="359"/>
            <p14:sldId id="283"/>
            <p14:sldId id="360"/>
            <p14:sldId id="344"/>
            <p14:sldId id="361"/>
            <p14:sldId id="319"/>
            <p14:sldId id="351"/>
            <p14:sldId id="318"/>
          </p14:sldIdLst>
        </p14:section>
        <p14:section name="Untitled Section" id="{3A541C92-F76B-4022-943D-D23C2CAFA2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A1BE3-6999-479E-BDD7-20DA5765B487}" v="18" dt="2025-09-25T12:09:20.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8372" autoAdjust="0"/>
  </p:normalViewPr>
  <p:slideViewPr>
    <p:cSldViewPr>
      <p:cViewPr varScale="1">
        <p:scale>
          <a:sx n="83" d="100"/>
          <a:sy n="83" d="100"/>
        </p:scale>
        <p:origin x="18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Torstemo" userId="584b6c0a-4c4b-4456-9315-d7648d1b88b3" providerId="ADAL" clId="{C3B6EC4C-7002-44E0-A10C-DE14D8CE0B5F}"/>
    <pc:docChg chg="undo custSel addSld delSld modSld sldOrd modSection">
      <pc:chgData name="Jens Torstemo" userId="584b6c0a-4c4b-4456-9315-d7648d1b88b3" providerId="ADAL" clId="{C3B6EC4C-7002-44E0-A10C-DE14D8CE0B5F}" dt="2025-09-05T13:55:00.830" v="519" actId="20577"/>
      <pc:docMkLst>
        <pc:docMk/>
      </pc:docMkLst>
      <pc:sldChg chg="del">
        <pc:chgData name="Jens Torstemo" userId="584b6c0a-4c4b-4456-9315-d7648d1b88b3" providerId="ADAL" clId="{C3B6EC4C-7002-44E0-A10C-DE14D8CE0B5F}" dt="2025-09-05T13:27:09.459" v="142" actId="2696"/>
        <pc:sldMkLst>
          <pc:docMk/>
          <pc:sldMk cId="2986680056" sldId="257"/>
        </pc:sldMkLst>
      </pc:sldChg>
      <pc:sldChg chg="modSp mod">
        <pc:chgData name="Jens Torstemo" userId="584b6c0a-4c4b-4456-9315-d7648d1b88b3" providerId="ADAL" clId="{C3B6EC4C-7002-44E0-A10C-DE14D8CE0B5F}" dt="2025-09-05T13:46:48.226" v="428" actId="20577"/>
        <pc:sldMkLst>
          <pc:docMk/>
          <pc:sldMk cId="977690811" sldId="285"/>
        </pc:sldMkLst>
        <pc:spChg chg="mod">
          <ac:chgData name="Jens Torstemo" userId="584b6c0a-4c4b-4456-9315-d7648d1b88b3" providerId="ADAL" clId="{C3B6EC4C-7002-44E0-A10C-DE14D8CE0B5F}" dt="2025-09-05T13:46:48.226" v="428" actId="20577"/>
          <ac:spMkLst>
            <pc:docMk/>
            <pc:sldMk cId="977690811" sldId="285"/>
            <ac:spMk id="3" creationId="{F3F6394E-93BD-4241-AB7F-7871ED2BF411}"/>
          </ac:spMkLst>
        </pc:spChg>
      </pc:sldChg>
      <pc:sldChg chg="modSp mod">
        <pc:chgData name="Jens Torstemo" userId="584b6c0a-4c4b-4456-9315-d7648d1b88b3" providerId="ADAL" clId="{C3B6EC4C-7002-44E0-A10C-DE14D8CE0B5F}" dt="2025-09-05T13:26:34.640" v="140" actId="20577"/>
        <pc:sldMkLst>
          <pc:docMk/>
          <pc:sldMk cId="3049589434" sldId="286"/>
        </pc:sldMkLst>
        <pc:spChg chg="mod">
          <ac:chgData name="Jens Torstemo" userId="584b6c0a-4c4b-4456-9315-d7648d1b88b3" providerId="ADAL" clId="{C3B6EC4C-7002-44E0-A10C-DE14D8CE0B5F}" dt="2025-09-05T13:26:34.640" v="140" actId="20577"/>
          <ac:spMkLst>
            <pc:docMk/>
            <pc:sldMk cId="3049589434" sldId="286"/>
            <ac:spMk id="3" creationId="{5C885CB9-EF1C-2934-8777-6B50B3341497}"/>
          </ac:spMkLst>
        </pc:spChg>
      </pc:sldChg>
      <pc:sldChg chg="modSp mod ord">
        <pc:chgData name="Jens Torstemo" userId="584b6c0a-4c4b-4456-9315-d7648d1b88b3" providerId="ADAL" clId="{C3B6EC4C-7002-44E0-A10C-DE14D8CE0B5F}" dt="2025-09-05T13:38:46.020" v="385"/>
        <pc:sldMkLst>
          <pc:docMk/>
          <pc:sldMk cId="1799582472" sldId="320"/>
        </pc:sldMkLst>
        <pc:spChg chg="mod">
          <ac:chgData name="Jens Torstemo" userId="584b6c0a-4c4b-4456-9315-d7648d1b88b3" providerId="ADAL" clId="{C3B6EC4C-7002-44E0-A10C-DE14D8CE0B5F}" dt="2025-09-05T13:34:35.172" v="377" actId="6549"/>
          <ac:spMkLst>
            <pc:docMk/>
            <pc:sldMk cId="1799582472" sldId="320"/>
            <ac:spMk id="2" creationId="{00000000-0000-0000-0000-000000000000}"/>
          </ac:spMkLst>
        </pc:spChg>
      </pc:sldChg>
      <pc:sldChg chg="del">
        <pc:chgData name="Jens Torstemo" userId="584b6c0a-4c4b-4456-9315-d7648d1b88b3" providerId="ADAL" clId="{C3B6EC4C-7002-44E0-A10C-DE14D8CE0B5F}" dt="2025-09-05T12:25:15.936" v="1" actId="2696"/>
        <pc:sldMkLst>
          <pc:docMk/>
          <pc:sldMk cId="432685658" sldId="323"/>
        </pc:sldMkLst>
      </pc:sldChg>
      <pc:sldChg chg="modSp mod">
        <pc:chgData name="Jens Torstemo" userId="584b6c0a-4c4b-4456-9315-d7648d1b88b3" providerId="ADAL" clId="{C3B6EC4C-7002-44E0-A10C-DE14D8CE0B5F}" dt="2025-09-05T13:55:00.830" v="519" actId="20577"/>
        <pc:sldMkLst>
          <pc:docMk/>
          <pc:sldMk cId="1981851003" sldId="326"/>
        </pc:sldMkLst>
        <pc:spChg chg="mod">
          <ac:chgData name="Jens Torstemo" userId="584b6c0a-4c4b-4456-9315-d7648d1b88b3" providerId="ADAL" clId="{C3B6EC4C-7002-44E0-A10C-DE14D8CE0B5F}" dt="2025-09-05T13:55:00.830" v="519" actId="20577"/>
          <ac:spMkLst>
            <pc:docMk/>
            <pc:sldMk cId="1981851003" sldId="326"/>
            <ac:spMk id="3" creationId="{A7DDAD20-7A77-56C5-F45A-EB7A9A40E011}"/>
          </ac:spMkLst>
        </pc:spChg>
        <pc:picChg chg="mod">
          <ac:chgData name="Jens Torstemo" userId="584b6c0a-4c4b-4456-9315-d7648d1b88b3" providerId="ADAL" clId="{C3B6EC4C-7002-44E0-A10C-DE14D8CE0B5F}" dt="2025-09-05T13:53:37.694" v="448" actId="1076"/>
          <ac:picMkLst>
            <pc:docMk/>
            <pc:sldMk cId="1981851003" sldId="326"/>
            <ac:picMk id="5" creationId="{BB161A65-591F-45A2-52C6-86D0C5E9169F}"/>
          </ac:picMkLst>
        </pc:picChg>
        <pc:picChg chg="mod">
          <ac:chgData name="Jens Torstemo" userId="584b6c0a-4c4b-4456-9315-d7648d1b88b3" providerId="ADAL" clId="{C3B6EC4C-7002-44E0-A10C-DE14D8CE0B5F}" dt="2025-09-05T13:53:40.122" v="449" actId="1076"/>
          <ac:picMkLst>
            <pc:docMk/>
            <pc:sldMk cId="1981851003" sldId="326"/>
            <ac:picMk id="7" creationId="{9C7DC882-443A-94C3-EFBF-FF02DB205C07}"/>
          </ac:picMkLst>
        </pc:picChg>
        <pc:picChg chg="mod">
          <ac:chgData name="Jens Torstemo" userId="584b6c0a-4c4b-4456-9315-d7648d1b88b3" providerId="ADAL" clId="{C3B6EC4C-7002-44E0-A10C-DE14D8CE0B5F}" dt="2025-09-05T13:53:34.941" v="447" actId="1076"/>
          <ac:picMkLst>
            <pc:docMk/>
            <pc:sldMk cId="1981851003" sldId="326"/>
            <ac:picMk id="9" creationId="{4384D3F2-BE5C-B574-89AB-0051DE8E088C}"/>
          </ac:picMkLst>
        </pc:picChg>
        <pc:picChg chg="mod">
          <ac:chgData name="Jens Torstemo" userId="584b6c0a-4c4b-4456-9315-d7648d1b88b3" providerId="ADAL" clId="{C3B6EC4C-7002-44E0-A10C-DE14D8CE0B5F}" dt="2025-09-05T13:53:10.397" v="445" actId="34135"/>
          <ac:picMkLst>
            <pc:docMk/>
            <pc:sldMk cId="1981851003" sldId="326"/>
            <ac:picMk id="11" creationId="{8DFAFDB1-D012-15F0-783A-3D3A1CCBAD6B}"/>
          </ac:picMkLst>
        </pc:picChg>
        <pc:cxnChg chg="mod">
          <ac:chgData name="Jens Torstemo" userId="584b6c0a-4c4b-4456-9315-d7648d1b88b3" providerId="ADAL" clId="{C3B6EC4C-7002-44E0-A10C-DE14D8CE0B5F}" dt="2025-09-05T13:53:10.397" v="445" actId="34135"/>
          <ac:cxnSpMkLst>
            <pc:docMk/>
            <pc:sldMk cId="1981851003" sldId="326"/>
            <ac:cxnSpMk id="8" creationId="{CEEC52B3-5A0C-C56F-B32F-BB5FC9ECB5E9}"/>
          </ac:cxnSpMkLst>
        </pc:cxnChg>
        <pc:cxnChg chg="mod">
          <ac:chgData name="Jens Torstemo" userId="584b6c0a-4c4b-4456-9315-d7648d1b88b3" providerId="ADAL" clId="{C3B6EC4C-7002-44E0-A10C-DE14D8CE0B5F}" dt="2025-09-05T13:53:10.397" v="445" actId="34135"/>
          <ac:cxnSpMkLst>
            <pc:docMk/>
            <pc:sldMk cId="1981851003" sldId="326"/>
            <ac:cxnSpMk id="13" creationId="{6D4FA62D-79AE-B003-4074-D2DD4AA893DF}"/>
          </ac:cxnSpMkLst>
        </pc:cxnChg>
      </pc:sldChg>
      <pc:sldChg chg="del">
        <pc:chgData name="Jens Torstemo" userId="584b6c0a-4c4b-4456-9315-d7648d1b88b3" providerId="ADAL" clId="{C3B6EC4C-7002-44E0-A10C-DE14D8CE0B5F}" dt="2025-09-05T12:25:43.325" v="2" actId="2696"/>
        <pc:sldMkLst>
          <pc:docMk/>
          <pc:sldMk cId="2095655770" sldId="327"/>
        </pc:sldMkLst>
      </pc:sldChg>
      <pc:sldChg chg="modSp mod">
        <pc:chgData name="Jens Torstemo" userId="584b6c0a-4c4b-4456-9315-d7648d1b88b3" providerId="ADAL" clId="{C3B6EC4C-7002-44E0-A10C-DE14D8CE0B5F}" dt="2025-09-05T13:33:10.650" v="321" actId="20577"/>
        <pc:sldMkLst>
          <pc:docMk/>
          <pc:sldMk cId="782359549" sldId="328"/>
        </pc:sldMkLst>
        <pc:spChg chg="mod">
          <ac:chgData name="Jens Torstemo" userId="584b6c0a-4c4b-4456-9315-d7648d1b88b3" providerId="ADAL" clId="{C3B6EC4C-7002-44E0-A10C-DE14D8CE0B5F}" dt="2025-09-05T13:33:10.650" v="321" actId="20577"/>
          <ac:spMkLst>
            <pc:docMk/>
            <pc:sldMk cId="782359549" sldId="328"/>
            <ac:spMk id="3" creationId="{A7DDAD20-7A77-56C5-F45A-EB7A9A40E011}"/>
          </ac:spMkLst>
        </pc:spChg>
      </pc:sldChg>
      <pc:sldChg chg="modSp mod">
        <pc:chgData name="Jens Torstemo" userId="584b6c0a-4c4b-4456-9315-d7648d1b88b3" providerId="ADAL" clId="{C3B6EC4C-7002-44E0-A10C-DE14D8CE0B5F}" dt="2025-09-05T13:20:33.965" v="45" actId="20577"/>
        <pc:sldMkLst>
          <pc:docMk/>
          <pc:sldMk cId="1292675020" sldId="329"/>
        </pc:sldMkLst>
        <pc:spChg chg="mod">
          <ac:chgData name="Jens Torstemo" userId="584b6c0a-4c4b-4456-9315-d7648d1b88b3" providerId="ADAL" clId="{C3B6EC4C-7002-44E0-A10C-DE14D8CE0B5F}" dt="2025-09-05T13:20:33.965" v="45" actId="20577"/>
          <ac:spMkLst>
            <pc:docMk/>
            <pc:sldMk cId="1292675020" sldId="329"/>
            <ac:spMk id="3" creationId="{5C885CB9-EF1C-2934-8777-6B50B3341497}"/>
          </ac:spMkLst>
        </pc:spChg>
      </pc:sldChg>
      <pc:sldChg chg="del">
        <pc:chgData name="Jens Torstemo" userId="584b6c0a-4c4b-4456-9315-d7648d1b88b3" providerId="ADAL" clId="{C3B6EC4C-7002-44E0-A10C-DE14D8CE0B5F}" dt="2025-09-05T13:27:05.586" v="141" actId="2696"/>
        <pc:sldMkLst>
          <pc:docMk/>
          <pc:sldMk cId="3467832153" sldId="330"/>
        </pc:sldMkLst>
      </pc:sldChg>
      <pc:sldChg chg="ord">
        <pc:chgData name="Jens Torstemo" userId="584b6c0a-4c4b-4456-9315-d7648d1b88b3" providerId="ADAL" clId="{C3B6EC4C-7002-44E0-A10C-DE14D8CE0B5F}" dt="2025-09-05T13:37:16.390" v="381"/>
        <pc:sldMkLst>
          <pc:docMk/>
          <pc:sldMk cId="3895667834" sldId="332"/>
        </pc:sldMkLst>
      </pc:sldChg>
      <pc:sldChg chg="del">
        <pc:chgData name="Jens Torstemo" userId="584b6c0a-4c4b-4456-9315-d7648d1b88b3" providerId="ADAL" clId="{C3B6EC4C-7002-44E0-A10C-DE14D8CE0B5F}" dt="2025-09-05T13:28:35.698" v="151" actId="2696"/>
        <pc:sldMkLst>
          <pc:docMk/>
          <pc:sldMk cId="651312696" sldId="333"/>
        </pc:sldMkLst>
      </pc:sldChg>
      <pc:sldChg chg="del">
        <pc:chgData name="Jens Torstemo" userId="584b6c0a-4c4b-4456-9315-d7648d1b88b3" providerId="ADAL" clId="{C3B6EC4C-7002-44E0-A10C-DE14D8CE0B5F}" dt="2025-09-05T12:24:31.216" v="0" actId="2696"/>
        <pc:sldMkLst>
          <pc:docMk/>
          <pc:sldMk cId="1297045995" sldId="334"/>
        </pc:sldMkLst>
      </pc:sldChg>
      <pc:sldChg chg="del">
        <pc:chgData name="Jens Torstemo" userId="584b6c0a-4c4b-4456-9315-d7648d1b88b3" providerId="ADAL" clId="{C3B6EC4C-7002-44E0-A10C-DE14D8CE0B5F}" dt="2025-09-05T13:35:55.899" v="378" actId="2696"/>
        <pc:sldMkLst>
          <pc:docMk/>
          <pc:sldMk cId="2464384459" sldId="336"/>
        </pc:sldMkLst>
      </pc:sldChg>
      <pc:sldChg chg="del">
        <pc:chgData name="Jens Torstemo" userId="584b6c0a-4c4b-4456-9315-d7648d1b88b3" providerId="ADAL" clId="{C3B6EC4C-7002-44E0-A10C-DE14D8CE0B5F}" dt="2025-09-05T13:37:47.759" v="382" actId="2696"/>
        <pc:sldMkLst>
          <pc:docMk/>
          <pc:sldMk cId="2762801116" sldId="337"/>
        </pc:sldMkLst>
      </pc:sldChg>
      <pc:sldChg chg="del">
        <pc:chgData name="Jens Torstemo" userId="584b6c0a-4c4b-4456-9315-d7648d1b88b3" providerId="ADAL" clId="{C3B6EC4C-7002-44E0-A10C-DE14D8CE0B5F}" dt="2025-09-05T13:28:39.867" v="152" actId="2696"/>
        <pc:sldMkLst>
          <pc:docMk/>
          <pc:sldMk cId="1161535066" sldId="338"/>
        </pc:sldMkLst>
      </pc:sldChg>
      <pc:sldChg chg="del">
        <pc:chgData name="Jens Torstemo" userId="584b6c0a-4c4b-4456-9315-d7648d1b88b3" providerId="ADAL" clId="{C3B6EC4C-7002-44E0-A10C-DE14D8CE0B5F}" dt="2025-09-05T13:36:10.598" v="379" actId="2696"/>
        <pc:sldMkLst>
          <pc:docMk/>
          <pc:sldMk cId="1921453795" sldId="339"/>
        </pc:sldMkLst>
      </pc:sldChg>
      <pc:sldChg chg="del">
        <pc:chgData name="Jens Torstemo" userId="584b6c0a-4c4b-4456-9315-d7648d1b88b3" providerId="ADAL" clId="{C3B6EC4C-7002-44E0-A10C-DE14D8CE0B5F}" dt="2025-09-05T13:38:27.530" v="383" actId="2696"/>
        <pc:sldMkLst>
          <pc:docMk/>
          <pc:sldMk cId="447690191" sldId="343"/>
        </pc:sldMkLst>
      </pc:sldChg>
      <pc:sldChg chg="addSp delSp modSp add mod ord">
        <pc:chgData name="Jens Torstemo" userId="584b6c0a-4c4b-4456-9315-d7648d1b88b3" providerId="ADAL" clId="{C3B6EC4C-7002-44E0-A10C-DE14D8CE0B5F}" dt="2025-09-05T13:16:18.746" v="33"/>
        <pc:sldMkLst>
          <pc:docMk/>
          <pc:sldMk cId="193611678" sldId="344"/>
        </pc:sldMkLst>
        <pc:spChg chg="mod">
          <ac:chgData name="Jens Torstemo" userId="584b6c0a-4c4b-4456-9315-d7648d1b88b3" providerId="ADAL" clId="{C3B6EC4C-7002-44E0-A10C-DE14D8CE0B5F}" dt="2025-09-05T13:16:10.196" v="31" actId="20577"/>
          <ac:spMkLst>
            <pc:docMk/>
            <pc:sldMk cId="193611678" sldId="344"/>
            <ac:spMk id="2" creationId="{D689FAE9-D5D8-7FCE-6817-83650ED98749}"/>
          </ac:spMkLst>
        </pc:spChg>
        <pc:picChg chg="add mod">
          <ac:chgData name="Jens Torstemo" userId="584b6c0a-4c4b-4456-9315-d7648d1b88b3" providerId="ADAL" clId="{C3B6EC4C-7002-44E0-A10C-DE14D8CE0B5F}" dt="2025-09-05T13:15:52.949" v="9" actId="1076"/>
          <ac:picMkLst>
            <pc:docMk/>
            <pc:sldMk cId="193611678" sldId="344"/>
            <ac:picMk id="6" creationId="{D3C48ABA-0559-3514-C422-CD52044577BF}"/>
          </ac:picMkLst>
        </pc:picChg>
      </pc:sldChg>
    </pc:docChg>
  </pc:docChgLst>
  <pc:docChgLst>
    <pc:chgData name="Jens Torstemo" userId="584b6c0a-4c4b-4456-9315-d7648d1b88b3" providerId="ADAL" clId="{8FFA1BE3-6999-479E-BDD7-20DA5765B487}"/>
    <pc:docChg chg="undo custSel addSld delSld modSld sldOrd modSection modNotesMaster">
      <pc:chgData name="Jens Torstemo" userId="584b6c0a-4c4b-4456-9315-d7648d1b88b3" providerId="ADAL" clId="{8FFA1BE3-6999-479E-BDD7-20DA5765B487}" dt="2025-09-25T12:09:25.891" v="3288" actId="20577"/>
      <pc:docMkLst>
        <pc:docMk/>
      </pc:docMkLst>
      <pc:sldChg chg="modSp mod ord">
        <pc:chgData name="Jens Torstemo" userId="584b6c0a-4c4b-4456-9315-d7648d1b88b3" providerId="ADAL" clId="{8FFA1BE3-6999-479E-BDD7-20DA5765B487}" dt="2025-09-23T12:51:10.923" v="1814"/>
        <pc:sldMkLst>
          <pc:docMk/>
          <pc:sldMk cId="1317235368" sldId="283"/>
        </pc:sldMkLst>
        <pc:spChg chg="mod">
          <ac:chgData name="Jens Torstemo" userId="584b6c0a-4c4b-4456-9315-d7648d1b88b3" providerId="ADAL" clId="{8FFA1BE3-6999-479E-BDD7-20DA5765B487}" dt="2025-09-22T13:28:26.310" v="1354" actId="207"/>
          <ac:spMkLst>
            <pc:docMk/>
            <pc:sldMk cId="1317235368" sldId="283"/>
            <ac:spMk id="4" creationId="{CB298FE4-8BE8-4FD1-8BA2-7E8C767FA012}"/>
          </ac:spMkLst>
        </pc:spChg>
      </pc:sldChg>
      <pc:sldChg chg="modSp mod">
        <pc:chgData name="Jens Torstemo" userId="584b6c0a-4c4b-4456-9315-d7648d1b88b3" providerId="ADAL" clId="{8FFA1BE3-6999-479E-BDD7-20DA5765B487}" dt="2025-09-24T11:16:53.679" v="2329" actId="255"/>
        <pc:sldMkLst>
          <pc:docMk/>
          <pc:sldMk cId="977690811" sldId="285"/>
        </pc:sldMkLst>
        <pc:spChg chg="mod">
          <ac:chgData name="Jens Torstemo" userId="584b6c0a-4c4b-4456-9315-d7648d1b88b3" providerId="ADAL" clId="{8FFA1BE3-6999-479E-BDD7-20DA5765B487}" dt="2025-09-24T11:16:53.679" v="2329" actId="255"/>
          <ac:spMkLst>
            <pc:docMk/>
            <pc:sldMk cId="977690811" sldId="285"/>
            <ac:spMk id="3" creationId="{F3F6394E-93BD-4241-AB7F-7871ED2BF411}"/>
          </ac:spMkLst>
        </pc:spChg>
      </pc:sldChg>
      <pc:sldChg chg="modSp mod">
        <pc:chgData name="Jens Torstemo" userId="584b6c0a-4c4b-4456-9315-d7648d1b88b3" providerId="ADAL" clId="{8FFA1BE3-6999-479E-BDD7-20DA5765B487}" dt="2025-09-25T12:09:25.891" v="3288" actId="20577"/>
        <pc:sldMkLst>
          <pc:docMk/>
          <pc:sldMk cId="3049589434" sldId="286"/>
        </pc:sldMkLst>
        <pc:spChg chg="mod">
          <ac:chgData name="Jens Torstemo" userId="584b6c0a-4c4b-4456-9315-d7648d1b88b3" providerId="ADAL" clId="{8FFA1BE3-6999-479E-BDD7-20DA5765B487}" dt="2025-09-25T12:09:25.891" v="3288" actId="20577"/>
          <ac:spMkLst>
            <pc:docMk/>
            <pc:sldMk cId="3049589434" sldId="286"/>
            <ac:spMk id="3" creationId="{5C885CB9-EF1C-2934-8777-6B50B3341497}"/>
          </ac:spMkLst>
        </pc:spChg>
      </pc:sldChg>
      <pc:sldChg chg="modSp mod">
        <pc:chgData name="Jens Torstemo" userId="584b6c0a-4c4b-4456-9315-d7648d1b88b3" providerId="ADAL" clId="{8FFA1BE3-6999-479E-BDD7-20DA5765B487}" dt="2025-09-23T11:51:56.112" v="1518" actId="14100"/>
        <pc:sldMkLst>
          <pc:docMk/>
          <pc:sldMk cId="3610582829" sldId="287"/>
        </pc:sldMkLst>
        <pc:spChg chg="mod">
          <ac:chgData name="Jens Torstemo" userId="584b6c0a-4c4b-4456-9315-d7648d1b88b3" providerId="ADAL" clId="{8FFA1BE3-6999-479E-BDD7-20DA5765B487}" dt="2025-09-23T11:51:56.112" v="1518" actId="14100"/>
          <ac:spMkLst>
            <pc:docMk/>
            <pc:sldMk cId="3610582829" sldId="287"/>
            <ac:spMk id="4" creationId="{2591B380-C3E5-81A7-CAA6-8CCCB11B3041}"/>
          </ac:spMkLst>
        </pc:spChg>
      </pc:sldChg>
      <pc:sldChg chg="del">
        <pc:chgData name="Jens Torstemo" userId="584b6c0a-4c4b-4456-9315-d7648d1b88b3" providerId="ADAL" clId="{8FFA1BE3-6999-479E-BDD7-20DA5765B487}" dt="2025-09-23T12:49:00.334" v="1807" actId="2696"/>
        <pc:sldMkLst>
          <pc:docMk/>
          <pc:sldMk cId="808380549" sldId="299"/>
        </pc:sldMkLst>
      </pc:sldChg>
      <pc:sldChg chg="del">
        <pc:chgData name="Jens Torstemo" userId="584b6c0a-4c4b-4456-9315-d7648d1b88b3" providerId="ADAL" clId="{8FFA1BE3-6999-479E-BDD7-20DA5765B487}" dt="2025-09-23T12:49:04.575" v="1808" actId="2696"/>
        <pc:sldMkLst>
          <pc:docMk/>
          <pc:sldMk cId="3883620741" sldId="312"/>
        </pc:sldMkLst>
      </pc:sldChg>
      <pc:sldChg chg="addSp delSp modSp mod">
        <pc:chgData name="Jens Torstemo" userId="584b6c0a-4c4b-4456-9315-d7648d1b88b3" providerId="ADAL" clId="{8FFA1BE3-6999-479E-BDD7-20DA5765B487}" dt="2025-09-22T13:56:50.428" v="1492" actId="255"/>
        <pc:sldMkLst>
          <pc:docMk/>
          <pc:sldMk cId="343886478" sldId="319"/>
        </pc:sldMkLst>
        <pc:spChg chg="add mod">
          <ac:chgData name="Jens Torstemo" userId="584b6c0a-4c4b-4456-9315-d7648d1b88b3" providerId="ADAL" clId="{8FFA1BE3-6999-479E-BDD7-20DA5765B487}" dt="2025-09-22T13:52:14.973" v="1418" actId="5793"/>
          <ac:spMkLst>
            <pc:docMk/>
            <pc:sldMk cId="343886478" sldId="319"/>
            <ac:spMk id="9" creationId="{8899615E-0F1E-B9F4-CCBD-D9BC272C00D1}"/>
          </ac:spMkLst>
        </pc:spChg>
        <pc:spChg chg="add mod">
          <ac:chgData name="Jens Torstemo" userId="584b6c0a-4c4b-4456-9315-d7648d1b88b3" providerId="ADAL" clId="{8FFA1BE3-6999-479E-BDD7-20DA5765B487}" dt="2025-09-22T13:56:50.428" v="1492" actId="255"/>
          <ac:spMkLst>
            <pc:docMk/>
            <pc:sldMk cId="343886478" sldId="319"/>
            <ac:spMk id="10" creationId="{92F6ED9E-E274-3936-6D93-B8BC759FF7AD}"/>
          </ac:spMkLst>
        </pc:spChg>
        <pc:picChg chg="add mod">
          <ac:chgData name="Jens Torstemo" userId="584b6c0a-4c4b-4456-9315-d7648d1b88b3" providerId="ADAL" clId="{8FFA1BE3-6999-479E-BDD7-20DA5765B487}" dt="2025-09-22T13:52:54.335" v="1423" actId="1076"/>
          <ac:picMkLst>
            <pc:docMk/>
            <pc:sldMk cId="343886478" sldId="319"/>
            <ac:picMk id="2" creationId="{BF384800-EEFF-F795-E4FB-55C6EF6E5A84}"/>
          </ac:picMkLst>
        </pc:picChg>
        <pc:picChg chg="add mod">
          <ac:chgData name="Jens Torstemo" userId="584b6c0a-4c4b-4456-9315-d7648d1b88b3" providerId="ADAL" clId="{8FFA1BE3-6999-479E-BDD7-20DA5765B487}" dt="2025-09-22T13:52:56.266" v="1424" actId="1076"/>
          <ac:picMkLst>
            <pc:docMk/>
            <pc:sldMk cId="343886478" sldId="319"/>
            <ac:picMk id="7" creationId="{BF46DF5E-88B9-7BA8-CE51-B7629DE3DC3A}"/>
          </ac:picMkLst>
        </pc:picChg>
        <pc:picChg chg="add mod">
          <ac:chgData name="Jens Torstemo" userId="584b6c0a-4c4b-4456-9315-d7648d1b88b3" providerId="ADAL" clId="{8FFA1BE3-6999-479E-BDD7-20DA5765B487}" dt="2025-09-22T13:52:58.240" v="1425" actId="1076"/>
          <ac:picMkLst>
            <pc:docMk/>
            <pc:sldMk cId="343886478" sldId="319"/>
            <ac:picMk id="8" creationId="{1B567144-EA37-9A59-646C-1AA9234069C5}"/>
          </ac:picMkLst>
        </pc:picChg>
      </pc:sldChg>
      <pc:sldChg chg="ord">
        <pc:chgData name="Jens Torstemo" userId="584b6c0a-4c4b-4456-9315-d7648d1b88b3" providerId="ADAL" clId="{8FFA1BE3-6999-479E-BDD7-20DA5765B487}" dt="2025-09-23T12:48:02.225" v="1805"/>
        <pc:sldMkLst>
          <pc:docMk/>
          <pc:sldMk cId="3928468396" sldId="321"/>
        </pc:sldMkLst>
      </pc:sldChg>
      <pc:sldChg chg="ord">
        <pc:chgData name="Jens Torstemo" userId="584b6c0a-4c4b-4456-9315-d7648d1b88b3" providerId="ADAL" clId="{8FFA1BE3-6999-479E-BDD7-20DA5765B487}" dt="2025-09-23T12:10:23.585" v="1742"/>
        <pc:sldMkLst>
          <pc:docMk/>
          <pc:sldMk cId="3899664587" sldId="325"/>
        </pc:sldMkLst>
      </pc:sldChg>
      <pc:sldChg chg="modSp mod ord">
        <pc:chgData name="Jens Torstemo" userId="584b6c0a-4c4b-4456-9315-d7648d1b88b3" providerId="ADAL" clId="{8FFA1BE3-6999-479E-BDD7-20DA5765B487}" dt="2025-09-24T11:13:54.028" v="2298" actId="20577"/>
        <pc:sldMkLst>
          <pc:docMk/>
          <pc:sldMk cId="782359549" sldId="328"/>
        </pc:sldMkLst>
        <pc:spChg chg="mod">
          <ac:chgData name="Jens Torstemo" userId="584b6c0a-4c4b-4456-9315-d7648d1b88b3" providerId="ADAL" clId="{8FFA1BE3-6999-479E-BDD7-20DA5765B487}" dt="2025-09-23T12:56:43.538" v="1864" actId="20577"/>
          <ac:spMkLst>
            <pc:docMk/>
            <pc:sldMk cId="782359549" sldId="328"/>
            <ac:spMk id="2" creationId="{ABDB2BAF-5B22-9B1E-7B97-148E1138FEB6}"/>
          </ac:spMkLst>
        </pc:spChg>
        <pc:spChg chg="mod">
          <ac:chgData name="Jens Torstemo" userId="584b6c0a-4c4b-4456-9315-d7648d1b88b3" providerId="ADAL" clId="{8FFA1BE3-6999-479E-BDD7-20DA5765B487}" dt="2025-09-24T11:13:54.028" v="2298" actId="20577"/>
          <ac:spMkLst>
            <pc:docMk/>
            <pc:sldMk cId="782359549" sldId="328"/>
            <ac:spMk id="3" creationId="{A7DDAD20-7A77-56C5-F45A-EB7A9A40E011}"/>
          </ac:spMkLst>
        </pc:spChg>
      </pc:sldChg>
      <pc:sldChg chg="modSp mod">
        <pc:chgData name="Jens Torstemo" userId="584b6c0a-4c4b-4456-9315-d7648d1b88b3" providerId="ADAL" clId="{8FFA1BE3-6999-479E-BDD7-20DA5765B487}" dt="2025-09-23T11:59:30.922" v="1587" actId="20577"/>
        <pc:sldMkLst>
          <pc:docMk/>
          <pc:sldMk cId="1292675020" sldId="329"/>
        </pc:sldMkLst>
        <pc:spChg chg="mod">
          <ac:chgData name="Jens Torstemo" userId="584b6c0a-4c4b-4456-9315-d7648d1b88b3" providerId="ADAL" clId="{8FFA1BE3-6999-479E-BDD7-20DA5765B487}" dt="2025-09-23T11:59:30.922" v="1587" actId="20577"/>
          <ac:spMkLst>
            <pc:docMk/>
            <pc:sldMk cId="1292675020" sldId="329"/>
            <ac:spMk id="3" creationId="{5C885CB9-EF1C-2934-8777-6B50B3341497}"/>
          </ac:spMkLst>
        </pc:spChg>
        <pc:picChg chg="mod">
          <ac:chgData name="Jens Torstemo" userId="584b6c0a-4c4b-4456-9315-d7648d1b88b3" providerId="ADAL" clId="{8FFA1BE3-6999-479E-BDD7-20DA5765B487}" dt="2025-09-23T11:58:02.229" v="1520" actId="14100"/>
          <ac:picMkLst>
            <pc:docMk/>
            <pc:sldMk cId="1292675020" sldId="329"/>
            <ac:picMk id="5" creationId="{6F649BDD-6126-5289-34D6-A0C20FE787D0}"/>
          </ac:picMkLst>
        </pc:picChg>
      </pc:sldChg>
      <pc:sldChg chg="del">
        <pc:chgData name="Jens Torstemo" userId="584b6c0a-4c4b-4456-9315-d7648d1b88b3" providerId="ADAL" clId="{8FFA1BE3-6999-479E-BDD7-20DA5765B487}" dt="2025-09-23T11:57:12.851" v="1519" actId="2696"/>
        <pc:sldMkLst>
          <pc:docMk/>
          <pc:sldMk cId="455193819" sldId="331"/>
        </pc:sldMkLst>
      </pc:sldChg>
      <pc:sldChg chg="modSp mod">
        <pc:chgData name="Jens Torstemo" userId="584b6c0a-4c4b-4456-9315-d7648d1b88b3" providerId="ADAL" clId="{8FFA1BE3-6999-479E-BDD7-20DA5765B487}" dt="2025-09-25T11:42:21.497" v="3268" actId="113"/>
        <pc:sldMkLst>
          <pc:docMk/>
          <pc:sldMk cId="3895667834" sldId="332"/>
        </pc:sldMkLst>
        <pc:spChg chg="mod">
          <ac:chgData name="Jens Torstemo" userId="584b6c0a-4c4b-4456-9315-d7648d1b88b3" providerId="ADAL" clId="{8FFA1BE3-6999-479E-BDD7-20DA5765B487}" dt="2025-09-25T11:42:21.497" v="3268" actId="113"/>
          <ac:spMkLst>
            <pc:docMk/>
            <pc:sldMk cId="3895667834" sldId="332"/>
            <ac:spMk id="3" creationId="{A7DDAD20-7A77-56C5-F45A-EB7A9A40E011}"/>
          </ac:spMkLst>
        </pc:spChg>
      </pc:sldChg>
      <pc:sldChg chg="modSp mod">
        <pc:chgData name="Jens Torstemo" userId="584b6c0a-4c4b-4456-9315-d7648d1b88b3" providerId="ADAL" clId="{8FFA1BE3-6999-479E-BDD7-20DA5765B487}" dt="2025-09-24T11:29:23.800" v="2377" actId="13926"/>
        <pc:sldMkLst>
          <pc:docMk/>
          <pc:sldMk cId="3048625347" sldId="335"/>
        </pc:sldMkLst>
        <pc:spChg chg="mod">
          <ac:chgData name="Jens Torstemo" userId="584b6c0a-4c4b-4456-9315-d7648d1b88b3" providerId="ADAL" clId="{8FFA1BE3-6999-479E-BDD7-20DA5765B487}" dt="2025-09-24T11:29:23.800" v="2377" actId="13926"/>
          <ac:spMkLst>
            <pc:docMk/>
            <pc:sldMk cId="3048625347" sldId="335"/>
            <ac:spMk id="3" creationId="{A7DDAD20-7A77-56C5-F45A-EB7A9A40E011}"/>
          </ac:spMkLst>
        </pc:spChg>
      </pc:sldChg>
      <pc:sldChg chg="modSp mod">
        <pc:chgData name="Jens Torstemo" userId="584b6c0a-4c4b-4456-9315-d7648d1b88b3" providerId="ADAL" clId="{8FFA1BE3-6999-479E-BDD7-20DA5765B487}" dt="2025-09-23T12:50:13.563" v="1812" actId="1076"/>
        <pc:sldMkLst>
          <pc:docMk/>
          <pc:sldMk cId="2687511174" sldId="340"/>
        </pc:sldMkLst>
        <pc:spChg chg="mod">
          <ac:chgData name="Jens Torstemo" userId="584b6c0a-4c4b-4456-9315-d7648d1b88b3" providerId="ADAL" clId="{8FFA1BE3-6999-479E-BDD7-20DA5765B487}" dt="2025-09-23T12:50:09.088" v="1811" actId="27636"/>
          <ac:spMkLst>
            <pc:docMk/>
            <pc:sldMk cId="2687511174" sldId="340"/>
            <ac:spMk id="2" creationId="{ABDB2BAF-5B22-9B1E-7B97-148E1138FEB6}"/>
          </ac:spMkLst>
        </pc:spChg>
        <pc:spChg chg="mod">
          <ac:chgData name="Jens Torstemo" userId="584b6c0a-4c4b-4456-9315-d7648d1b88b3" providerId="ADAL" clId="{8FFA1BE3-6999-479E-BDD7-20DA5765B487}" dt="2025-09-23T12:50:13.563" v="1812" actId="1076"/>
          <ac:spMkLst>
            <pc:docMk/>
            <pc:sldMk cId="2687511174" sldId="340"/>
            <ac:spMk id="3" creationId="{A7DDAD20-7A77-56C5-F45A-EB7A9A40E011}"/>
          </ac:spMkLst>
        </pc:spChg>
      </pc:sldChg>
      <pc:sldChg chg="addSp modSp mod">
        <pc:chgData name="Jens Torstemo" userId="584b6c0a-4c4b-4456-9315-d7648d1b88b3" providerId="ADAL" clId="{8FFA1BE3-6999-479E-BDD7-20DA5765B487}" dt="2025-09-23T12:15:53.518" v="1764" actId="113"/>
        <pc:sldMkLst>
          <pc:docMk/>
          <pc:sldMk cId="2730893061" sldId="341"/>
        </pc:sldMkLst>
        <pc:spChg chg="add mod">
          <ac:chgData name="Jens Torstemo" userId="584b6c0a-4c4b-4456-9315-d7648d1b88b3" providerId="ADAL" clId="{8FFA1BE3-6999-479E-BDD7-20DA5765B487}" dt="2025-09-23T12:15:53.518" v="1764" actId="113"/>
          <ac:spMkLst>
            <pc:docMk/>
            <pc:sldMk cId="2730893061" sldId="341"/>
            <ac:spMk id="2" creationId="{F26DB826-6626-2611-DF76-1C5AD6A9EC3E}"/>
          </ac:spMkLst>
        </pc:spChg>
      </pc:sldChg>
      <pc:sldChg chg="del">
        <pc:chgData name="Jens Torstemo" userId="584b6c0a-4c4b-4456-9315-d7648d1b88b3" providerId="ADAL" clId="{8FFA1BE3-6999-479E-BDD7-20DA5765B487}" dt="2025-09-23T12:48:54.525" v="1806" actId="2696"/>
        <pc:sldMkLst>
          <pc:docMk/>
          <pc:sldMk cId="3059308726" sldId="342"/>
        </pc:sldMkLst>
      </pc:sldChg>
      <pc:sldChg chg="ord">
        <pc:chgData name="Jens Torstemo" userId="584b6c0a-4c4b-4456-9315-d7648d1b88b3" providerId="ADAL" clId="{8FFA1BE3-6999-479E-BDD7-20DA5765B487}" dt="2025-09-23T12:51:30.934" v="1816"/>
        <pc:sldMkLst>
          <pc:docMk/>
          <pc:sldMk cId="193611678" sldId="344"/>
        </pc:sldMkLst>
      </pc:sldChg>
      <pc:sldChg chg="addSp delSp modSp add mod">
        <pc:chgData name="Jens Torstemo" userId="584b6c0a-4c4b-4456-9315-d7648d1b88b3" providerId="ADAL" clId="{8FFA1BE3-6999-479E-BDD7-20DA5765B487}" dt="2025-09-22T11:36:44.633" v="7" actId="14100"/>
        <pc:sldMkLst>
          <pc:docMk/>
          <pc:sldMk cId="852563518" sldId="345"/>
        </pc:sldMkLst>
        <pc:picChg chg="add mod">
          <ac:chgData name="Jens Torstemo" userId="584b6c0a-4c4b-4456-9315-d7648d1b88b3" providerId="ADAL" clId="{8FFA1BE3-6999-479E-BDD7-20DA5765B487}" dt="2025-09-22T11:36:44.633" v="7" actId="14100"/>
          <ac:picMkLst>
            <pc:docMk/>
            <pc:sldMk cId="852563518" sldId="345"/>
            <ac:picMk id="4" creationId="{3C2E092C-DA41-8D99-5475-BF0CBDEE582E}"/>
          </ac:picMkLst>
        </pc:picChg>
      </pc:sldChg>
      <pc:sldChg chg="modSp add mod ord">
        <pc:chgData name="Jens Torstemo" userId="584b6c0a-4c4b-4456-9315-d7648d1b88b3" providerId="ADAL" clId="{8FFA1BE3-6999-479E-BDD7-20DA5765B487}" dt="2025-09-23T12:04:52.779" v="1667" actId="20577"/>
        <pc:sldMkLst>
          <pc:docMk/>
          <pc:sldMk cId="4291699098" sldId="346"/>
        </pc:sldMkLst>
        <pc:spChg chg="mod">
          <ac:chgData name="Jens Torstemo" userId="584b6c0a-4c4b-4456-9315-d7648d1b88b3" providerId="ADAL" clId="{8FFA1BE3-6999-479E-BDD7-20DA5765B487}" dt="2025-09-22T12:15:05.226" v="245" actId="20577"/>
          <ac:spMkLst>
            <pc:docMk/>
            <pc:sldMk cId="4291699098" sldId="346"/>
            <ac:spMk id="2" creationId="{743D5D55-BC34-469B-1B4B-45AB6E767B77}"/>
          </ac:spMkLst>
        </pc:spChg>
        <pc:spChg chg="mod">
          <ac:chgData name="Jens Torstemo" userId="584b6c0a-4c4b-4456-9315-d7648d1b88b3" providerId="ADAL" clId="{8FFA1BE3-6999-479E-BDD7-20DA5765B487}" dt="2025-09-23T12:04:52.779" v="1667" actId="20577"/>
          <ac:spMkLst>
            <pc:docMk/>
            <pc:sldMk cId="4291699098" sldId="346"/>
            <ac:spMk id="3" creationId="{D76B938B-5511-E091-F69E-1F1E9383C189}"/>
          </ac:spMkLst>
        </pc:spChg>
      </pc:sldChg>
      <pc:sldChg chg="add del">
        <pc:chgData name="Jens Torstemo" userId="584b6c0a-4c4b-4456-9315-d7648d1b88b3" providerId="ADAL" clId="{8FFA1BE3-6999-479E-BDD7-20DA5765B487}" dt="2025-09-23T12:12:54.968" v="1750" actId="2696"/>
        <pc:sldMkLst>
          <pc:docMk/>
          <pc:sldMk cId="509987702" sldId="347"/>
        </pc:sldMkLst>
      </pc:sldChg>
      <pc:sldChg chg="modSp add mod">
        <pc:chgData name="Jens Torstemo" userId="584b6c0a-4c4b-4456-9315-d7648d1b88b3" providerId="ADAL" clId="{8FFA1BE3-6999-479E-BDD7-20DA5765B487}" dt="2025-09-24T11:55:50.034" v="2519" actId="14100"/>
        <pc:sldMkLst>
          <pc:docMk/>
          <pc:sldMk cId="2653227790" sldId="348"/>
        </pc:sldMkLst>
        <pc:spChg chg="mod">
          <ac:chgData name="Jens Torstemo" userId="584b6c0a-4c4b-4456-9315-d7648d1b88b3" providerId="ADAL" clId="{8FFA1BE3-6999-479E-BDD7-20DA5765B487}" dt="2025-09-22T12:21:47.100" v="515" actId="20577"/>
          <ac:spMkLst>
            <pc:docMk/>
            <pc:sldMk cId="2653227790" sldId="348"/>
            <ac:spMk id="2" creationId="{5F1DF4AF-2B7F-E5BF-585D-2C462842B9FE}"/>
          </ac:spMkLst>
        </pc:spChg>
        <pc:spChg chg="mod">
          <ac:chgData name="Jens Torstemo" userId="584b6c0a-4c4b-4456-9315-d7648d1b88b3" providerId="ADAL" clId="{8FFA1BE3-6999-479E-BDD7-20DA5765B487}" dt="2025-09-24T11:55:50.034" v="2519" actId="14100"/>
          <ac:spMkLst>
            <pc:docMk/>
            <pc:sldMk cId="2653227790" sldId="348"/>
            <ac:spMk id="3" creationId="{73728CB3-7FF4-BF45-384A-AB425ED91741}"/>
          </ac:spMkLst>
        </pc:spChg>
      </pc:sldChg>
      <pc:sldChg chg="addSp modSp add mod">
        <pc:chgData name="Jens Torstemo" userId="584b6c0a-4c4b-4456-9315-d7648d1b88b3" providerId="ADAL" clId="{8FFA1BE3-6999-479E-BDD7-20DA5765B487}" dt="2025-09-24T11:56:56.637" v="2522" actId="12"/>
        <pc:sldMkLst>
          <pc:docMk/>
          <pc:sldMk cId="3103134614" sldId="349"/>
        </pc:sldMkLst>
        <pc:spChg chg="mod">
          <ac:chgData name="Jens Torstemo" userId="584b6c0a-4c4b-4456-9315-d7648d1b88b3" providerId="ADAL" clId="{8FFA1BE3-6999-479E-BDD7-20DA5765B487}" dt="2025-09-22T12:35:34.032" v="796" actId="20577"/>
          <ac:spMkLst>
            <pc:docMk/>
            <pc:sldMk cId="3103134614" sldId="349"/>
            <ac:spMk id="2" creationId="{CF8E30A9-1092-FB6C-98BB-D2D43E164DAC}"/>
          </ac:spMkLst>
        </pc:spChg>
        <pc:spChg chg="mod">
          <ac:chgData name="Jens Torstemo" userId="584b6c0a-4c4b-4456-9315-d7648d1b88b3" providerId="ADAL" clId="{8FFA1BE3-6999-479E-BDD7-20DA5765B487}" dt="2025-09-22T12:36:23.457" v="797" actId="14100"/>
          <ac:spMkLst>
            <pc:docMk/>
            <pc:sldMk cId="3103134614" sldId="349"/>
            <ac:spMk id="3" creationId="{191D8B23-3A4A-D901-E598-4707D497B61E}"/>
          </ac:spMkLst>
        </pc:spChg>
        <pc:spChg chg="add mod">
          <ac:chgData name="Jens Torstemo" userId="584b6c0a-4c4b-4456-9315-d7648d1b88b3" providerId="ADAL" clId="{8FFA1BE3-6999-479E-BDD7-20DA5765B487}" dt="2025-09-24T11:56:12.232" v="2521" actId="1076"/>
          <ac:spMkLst>
            <pc:docMk/>
            <pc:sldMk cId="3103134614" sldId="349"/>
            <ac:spMk id="5" creationId="{FFF75753-E131-861A-E643-C7D39A985634}"/>
          </ac:spMkLst>
        </pc:spChg>
        <pc:spChg chg="add mod">
          <ac:chgData name="Jens Torstemo" userId="584b6c0a-4c4b-4456-9315-d7648d1b88b3" providerId="ADAL" clId="{8FFA1BE3-6999-479E-BDD7-20DA5765B487}" dt="2025-09-24T11:56:56.637" v="2522" actId="12"/>
          <ac:spMkLst>
            <pc:docMk/>
            <pc:sldMk cId="3103134614" sldId="349"/>
            <ac:spMk id="6" creationId="{37C80173-C454-6624-9D36-6D679D0FE609}"/>
          </ac:spMkLst>
        </pc:spChg>
      </pc:sldChg>
      <pc:sldChg chg="delSp modSp add mod">
        <pc:chgData name="Jens Torstemo" userId="584b6c0a-4c4b-4456-9315-d7648d1b88b3" providerId="ADAL" clId="{8FFA1BE3-6999-479E-BDD7-20DA5765B487}" dt="2025-09-24T11:58:45.654" v="2528" actId="13926"/>
        <pc:sldMkLst>
          <pc:docMk/>
          <pc:sldMk cId="244977365" sldId="350"/>
        </pc:sldMkLst>
        <pc:spChg chg="mod">
          <ac:chgData name="Jens Torstemo" userId="584b6c0a-4c4b-4456-9315-d7648d1b88b3" providerId="ADAL" clId="{8FFA1BE3-6999-479E-BDD7-20DA5765B487}" dt="2025-09-22T13:07:56.303" v="934" actId="20577"/>
          <ac:spMkLst>
            <pc:docMk/>
            <pc:sldMk cId="244977365" sldId="350"/>
            <ac:spMk id="2" creationId="{8ED9F7A3-8B31-39AF-340F-305D9880579E}"/>
          </ac:spMkLst>
        </pc:spChg>
        <pc:spChg chg="mod">
          <ac:chgData name="Jens Torstemo" userId="584b6c0a-4c4b-4456-9315-d7648d1b88b3" providerId="ADAL" clId="{8FFA1BE3-6999-479E-BDD7-20DA5765B487}" dt="2025-09-24T11:58:45.654" v="2528" actId="13926"/>
          <ac:spMkLst>
            <pc:docMk/>
            <pc:sldMk cId="244977365" sldId="350"/>
            <ac:spMk id="3" creationId="{2BCAAEC3-8666-59D0-9243-37101E939D98}"/>
          </ac:spMkLst>
        </pc:spChg>
      </pc:sldChg>
      <pc:sldChg chg="delSp modSp add mod">
        <pc:chgData name="Jens Torstemo" userId="584b6c0a-4c4b-4456-9315-d7648d1b88b3" providerId="ADAL" clId="{8FFA1BE3-6999-479E-BDD7-20DA5765B487}" dt="2025-09-22T13:52:40.610" v="1422" actId="1076"/>
        <pc:sldMkLst>
          <pc:docMk/>
          <pc:sldMk cId="2048277998" sldId="351"/>
        </pc:sldMkLst>
        <pc:picChg chg="mod">
          <ac:chgData name="Jens Torstemo" userId="584b6c0a-4c4b-4456-9315-d7648d1b88b3" providerId="ADAL" clId="{8FFA1BE3-6999-479E-BDD7-20DA5765B487}" dt="2025-09-22T13:52:40.610" v="1422" actId="1076"/>
          <ac:picMkLst>
            <pc:docMk/>
            <pc:sldMk cId="2048277998" sldId="351"/>
            <ac:picMk id="3" creationId="{2CEC5A29-D509-0004-C11A-8BE57BE9912D}"/>
          </ac:picMkLst>
        </pc:picChg>
        <pc:picChg chg="mod">
          <ac:chgData name="Jens Torstemo" userId="584b6c0a-4c4b-4456-9315-d7648d1b88b3" providerId="ADAL" clId="{8FFA1BE3-6999-479E-BDD7-20DA5765B487}" dt="2025-09-22T13:52:39.356" v="1421" actId="1076"/>
          <ac:picMkLst>
            <pc:docMk/>
            <pc:sldMk cId="2048277998" sldId="351"/>
            <ac:picMk id="5" creationId="{38A3A033-5BB1-AA2B-1118-8BCA40533C9F}"/>
          </ac:picMkLst>
        </pc:picChg>
      </pc:sldChg>
      <pc:sldChg chg="add del">
        <pc:chgData name="Jens Torstemo" userId="584b6c0a-4c4b-4456-9315-d7648d1b88b3" providerId="ADAL" clId="{8FFA1BE3-6999-479E-BDD7-20DA5765B487}" dt="2025-09-23T12:16:00.066" v="1765" actId="2696"/>
        <pc:sldMkLst>
          <pc:docMk/>
          <pc:sldMk cId="1586568827" sldId="352"/>
        </pc:sldMkLst>
      </pc:sldChg>
      <pc:sldChg chg="addSp delSp modSp add mod">
        <pc:chgData name="Jens Torstemo" userId="584b6c0a-4c4b-4456-9315-d7648d1b88b3" providerId="ADAL" clId="{8FFA1BE3-6999-479E-BDD7-20DA5765B487}" dt="2025-09-23T12:45:59.584" v="1784" actId="255"/>
        <pc:sldMkLst>
          <pc:docMk/>
          <pc:sldMk cId="2578864442" sldId="352"/>
        </pc:sldMkLst>
        <pc:spChg chg="mod">
          <ac:chgData name="Jens Torstemo" userId="584b6c0a-4c4b-4456-9315-d7648d1b88b3" providerId="ADAL" clId="{8FFA1BE3-6999-479E-BDD7-20DA5765B487}" dt="2025-09-23T12:45:59.584" v="1784" actId="255"/>
          <ac:spMkLst>
            <pc:docMk/>
            <pc:sldMk cId="2578864442" sldId="352"/>
            <ac:spMk id="2" creationId="{4508CC79-4E56-C30B-3F53-FEA9E252E44C}"/>
          </ac:spMkLst>
        </pc:spChg>
        <pc:picChg chg="add mod">
          <ac:chgData name="Jens Torstemo" userId="584b6c0a-4c4b-4456-9315-d7648d1b88b3" providerId="ADAL" clId="{8FFA1BE3-6999-479E-BDD7-20DA5765B487}" dt="2025-09-23T12:44:47.242" v="1771" actId="1076"/>
          <ac:picMkLst>
            <pc:docMk/>
            <pc:sldMk cId="2578864442" sldId="352"/>
            <ac:picMk id="4" creationId="{5881743A-34CD-C828-B9AE-3778E9879CB0}"/>
          </ac:picMkLst>
        </pc:picChg>
      </pc:sldChg>
      <pc:sldChg chg="add ord">
        <pc:chgData name="Jens Torstemo" userId="584b6c0a-4c4b-4456-9315-d7648d1b88b3" providerId="ADAL" clId="{8FFA1BE3-6999-479E-BDD7-20DA5765B487}" dt="2025-09-24T11:20:00.733" v="2354"/>
        <pc:sldMkLst>
          <pc:docMk/>
          <pc:sldMk cId="2036056187" sldId="353"/>
        </pc:sldMkLst>
      </pc:sldChg>
      <pc:sldChg chg="addSp delSp modSp add mod ord">
        <pc:chgData name="Jens Torstemo" userId="584b6c0a-4c4b-4456-9315-d7648d1b88b3" providerId="ADAL" clId="{8FFA1BE3-6999-479E-BDD7-20DA5765B487}" dt="2025-09-24T11:43:17.422" v="2428" actId="20577"/>
        <pc:sldMkLst>
          <pc:docMk/>
          <pc:sldMk cId="3238919614" sldId="354"/>
        </pc:sldMkLst>
        <pc:spChg chg="mod">
          <ac:chgData name="Jens Torstemo" userId="584b6c0a-4c4b-4456-9315-d7648d1b88b3" providerId="ADAL" clId="{8FFA1BE3-6999-479E-BDD7-20DA5765B487}" dt="2025-09-24T11:43:17.422" v="2428" actId="20577"/>
          <ac:spMkLst>
            <pc:docMk/>
            <pc:sldMk cId="3238919614" sldId="354"/>
            <ac:spMk id="2" creationId="{A5487CEE-57AC-5E9F-41CB-166A5F077503}"/>
          </ac:spMkLst>
        </pc:spChg>
        <pc:spChg chg="del mod">
          <ac:chgData name="Jens Torstemo" userId="584b6c0a-4c4b-4456-9315-d7648d1b88b3" providerId="ADAL" clId="{8FFA1BE3-6999-479E-BDD7-20DA5765B487}" dt="2025-09-24T11:42:34.535" v="2400" actId="21"/>
          <ac:spMkLst>
            <pc:docMk/>
            <pc:sldMk cId="3238919614" sldId="354"/>
            <ac:spMk id="3" creationId="{FDD1EE5B-C21E-BF6D-F085-51F0CDD0AE35}"/>
          </ac:spMkLst>
        </pc:spChg>
        <pc:spChg chg="add del mod">
          <ac:chgData name="Jens Torstemo" userId="584b6c0a-4c4b-4456-9315-d7648d1b88b3" providerId="ADAL" clId="{8FFA1BE3-6999-479E-BDD7-20DA5765B487}" dt="2025-09-24T11:42:51.934" v="2401" actId="22"/>
          <ac:spMkLst>
            <pc:docMk/>
            <pc:sldMk cId="3238919614" sldId="354"/>
            <ac:spMk id="6" creationId="{F9ACE035-C1BB-ED4E-04B1-E7BD5A5932C0}"/>
          </ac:spMkLst>
        </pc:spChg>
        <pc:picChg chg="add mod ord">
          <ac:chgData name="Jens Torstemo" userId="584b6c0a-4c4b-4456-9315-d7648d1b88b3" providerId="ADAL" clId="{8FFA1BE3-6999-479E-BDD7-20DA5765B487}" dt="2025-09-24T11:43:08.257" v="2404" actId="1076"/>
          <ac:picMkLst>
            <pc:docMk/>
            <pc:sldMk cId="3238919614" sldId="354"/>
            <ac:picMk id="8" creationId="{ED9800E4-8587-5465-DC1A-EB8B754280D2}"/>
          </ac:picMkLst>
        </pc:picChg>
      </pc:sldChg>
      <pc:sldChg chg="modSp add mod ord">
        <pc:chgData name="Jens Torstemo" userId="584b6c0a-4c4b-4456-9315-d7648d1b88b3" providerId="ADAL" clId="{8FFA1BE3-6999-479E-BDD7-20DA5765B487}" dt="2025-09-24T11:18:34.665" v="2339" actId="207"/>
        <pc:sldMkLst>
          <pc:docMk/>
          <pc:sldMk cId="3439516036" sldId="355"/>
        </pc:sldMkLst>
        <pc:spChg chg="mod">
          <ac:chgData name="Jens Torstemo" userId="584b6c0a-4c4b-4456-9315-d7648d1b88b3" providerId="ADAL" clId="{8FFA1BE3-6999-479E-BDD7-20DA5765B487}" dt="2025-09-24T11:18:34.665" v="2339" actId="207"/>
          <ac:spMkLst>
            <pc:docMk/>
            <pc:sldMk cId="3439516036" sldId="355"/>
            <ac:spMk id="3" creationId="{4D3AADD7-2E7A-8AAC-C91A-7AD7B008DB86}"/>
          </ac:spMkLst>
        </pc:spChg>
      </pc:sldChg>
      <pc:sldChg chg="modSp add mod ord">
        <pc:chgData name="Jens Torstemo" userId="584b6c0a-4c4b-4456-9315-d7648d1b88b3" providerId="ADAL" clId="{8FFA1BE3-6999-479E-BDD7-20DA5765B487}" dt="2025-09-24T11:19:14.584" v="2344" actId="207"/>
        <pc:sldMkLst>
          <pc:docMk/>
          <pc:sldMk cId="3753531870" sldId="356"/>
        </pc:sldMkLst>
        <pc:spChg chg="mod">
          <ac:chgData name="Jens Torstemo" userId="584b6c0a-4c4b-4456-9315-d7648d1b88b3" providerId="ADAL" clId="{8FFA1BE3-6999-479E-BDD7-20DA5765B487}" dt="2025-09-24T11:19:14.584" v="2344" actId="207"/>
          <ac:spMkLst>
            <pc:docMk/>
            <pc:sldMk cId="3753531870" sldId="356"/>
            <ac:spMk id="3" creationId="{DFECE2F7-78E2-1790-CDD8-8E0536B850E4}"/>
          </ac:spMkLst>
        </pc:spChg>
      </pc:sldChg>
      <pc:sldChg chg="modSp add mod ord">
        <pc:chgData name="Jens Torstemo" userId="584b6c0a-4c4b-4456-9315-d7648d1b88b3" providerId="ADAL" clId="{8FFA1BE3-6999-479E-BDD7-20DA5765B487}" dt="2025-09-24T11:19:43.213" v="2349" actId="207"/>
        <pc:sldMkLst>
          <pc:docMk/>
          <pc:sldMk cId="704664359" sldId="357"/>
        </pc:sldMkLst>
        <pc:spChg chg="mod">
          <ac:chgData name="Jens Torstemo" userId="584b6c0a-4c4b-4456-9315-d7648d1b88b3" providerId="ADAL" clId="{8FFA1BE3-6999-479E-BDD7-20DA5765B487}" dt="2025-09-24T11:19:43.213" v="2349" actId="207"/>
          <ac:spMkLst>
            <pc:docMk/>
            <pc:sldMk cId="704664359" sldId="357"/>
            <ac:spMk id="3" creationId="{B0AF224F-A1E5-CFD2-3433-E625AC407D52}"/>
          </ac:spMkLst>
        </pc:spChg>
      </pc:sldChg>
      <pc:sldChg chg="modSp add mod ord">
        <pc:chgData name="Jens Torstemo" userId="584b6c0a-4c4b-4456-9315-d7648d1b88b3" providerId="ADAL" clId="{8FFA1BE3-6999-479E-BDD7-20DA5765B487}" dt="2025-09-24T11:20:11.800" v="2358" actId="207"/>
        <pc:sldMkLst>
          <pc:docMk/>
          <pc:sldMk cId="1977944827" sldId="358"/>
        </pc:sldMkLst>
        <pc:spChg chg="mod">
          <ac:chgData name="Jens Torstemo" userId="584b6c0a-4c4b-4456-9315-d7648d1b88b3" providerId="ADAL" clId="{8FFA1BE3-6999-479E-BDD7-20DA5765B487}" dt="2025-09-24T11:20:11.800" v="2358" actId="207"/>
          <ac:spMkLst>
            <pc:docMk/>
            <pc:sldMk cId="1977944827" sldId="358"/>
            <ac:spMk id="3" creationId="{069F3E19-6882-EED9-8AF9-437C27D71CCF}"/>
          </ac:spMkLst>
        </pc:spChg>
      </pc:sldChg>
      <pc:sldChg chg="modSp add mod ord">
        <pc:chgData name="Jens Torstemo" userId="584b6c0a-4c4b-4456-9315-d7648d1b88b3" providerId="ADAL" clId="{8FFA1BE3-6999-479E-BDD7-20DA5765B487}" dt="2025-09-24T11:22:14.657" v="2365" actId="207"/>
        <pc:sldMkLst>
          <pc:docMk/>
          <pc:sldMk cId="3506164124" sldId="359"/>
        </pc:sldMkLst>
        <pc:spChg chg="mod">
          <ac:chgData name="Jens Torstemo" userId="584b6c0a-4c4b-4456-9315-d7648d1b88b3" providerId="ADAL" clId="{8FFA1BE3-6999-479E-BDD7-20DA5765B487}" dt="2025-09-24T11:22:14.657" v="2365" actId="207"/>
          <ac:spMkLst>
            <pc:docMk/>
            <pc:sldMk cId="3506164124" sldId="359"/>
            <ac:spMk id="3" creationId="{EA4C368A-0574-8C75-F4F9-5CF6A7618B20}"/>
          </ac:spMkLst>
        </pc:spChg>
      </pc:sldChg>
      <pc:sldChg chg="modSp add mod ord">
        <pc:chgData name="Jens Torstemo" userId="584b6c0a-4c4b-4456-9315-d7648d1b88b3" providerId="ADAL" clId="{8FFA1BE3-6999-479E-BDD7-20DA5765B487}" dt="2025-09-24T11:22:38.183" v="2370" actId="207"/>
        <pc:sldMkLst>
          <pc:docMk/>
          <pc:sldMk cId="1104330532" sldId="360"/>
        </pc:sldMkLst>
        <pc:spChg chg="mod">
          <ac:chgData name="Jens Torstemo" userId="584b6c0a-4c4b-4456-9315-d7648d1b88b3" providerId="ADAL" clId="{8FFA1BE3-6999-479E-BDD7-20DA5765B487}" dt="2025-09-24T11:22:38.183" v="2370" actId="207"/>
          <ac:spMkLst>
            <pc:docMk/>
            <pc:sldMk cId="1104330532" sldId="360"/>
            <ac:spMk id="3" creationId="{B850EFE4-9D75-051A-6AF8-A159387CC2A5}"/>
          </ac:spMkLst>
        </pc:spChg>
      </pc:sldChg>
      <pc:sldChg chg="modSp add mod ord">
        <pc:chgData name="Jens Torstemo" userId="584b6c0a-4c4b-4456-9315-d7648d1b88b3" providerId="ADAL" clId="{8FFA1BE3-6999-479E-BDD7-20DA5765B487}" dt="2025-09-24T11:22:52.378" v="2375" actId="207"/>
        <pc:sldMkLst>
          <pc:docMk/>
          <pc:sldMk cId="1637003376" sldId="361"/>
        </pc:sldMkLst>
        <pc:spChg chg="mod">
          <ac:chgData name="Jens Torstemo" userId="584b6c0a-4c4b-4456-9315-d7648d1b88b3" providerId="ADAL" clId="{8FFA1BE3-6999-479E-BDD7-20DA5765B487}" dt="2025-09-24T11:22:52.378" v="2375" actId="207"/>
          <ac:spMkLst>
            <pc:docMk/>
            <pc:sldMk cId="1637003376" sldId="361"/>
            <ac:spMk id="3" creationId="{D5190749-7C38-A981-9604-B7BD4FB09672}"/>
          </ac:spMkLst>
        </pc:spChg>
      </pc:sldChg>
      <pc:sldChg chg="add">
        <pc:chgData name="Jens Torstemo" userId="584b6c0a-4c4b-4456-9315-d7648d1b88b3" providerId="ADAL" clId="{8FFA1BE3-6999-479E-BDD7-20DA5765B487}" dt="2025-09-24T11:42:27.148" v="2399" actId="2890"/>
        <pc:sldMkLst>
          <pc:docMk/>
          <pc:sldMk cId="3720267900" sldId="362"/>
        </pc:sldMkLst>
      </pc:sldChg>
      <pc:sldChg chg="addSp delSp modSp add mod">
        <pc:chgData name="Jens Torstemo" userId="584b6c0a-4c4b-4456-9315-d7648d1b88b3" providerId="ADAL" clId="{8FFA1BE3-6999-479E-BDD7-20DA5765B487}" dt="2025-09-25T12:03:31.290" v="3270" actId="13926"/>
        <pc:sldMkLst>
          <pc:docMk/>
          <pc:sldMk cId="2027913077" sldId="363"/>
        </pc:sldMkLst>
        <pc:spChg chg="mod">
          <ac:chgData name="Jens Torstemo" userId="584b6c0a-4c4b-4456-9315-d7648d1b88b3" providerId="ADAL" clId="{8FFA1BE3-6999-479E-BDD7-20DA5765B487}" dt="2025-09-25T11:32:50.063" v="2996" actId="1076"/>
          <ac:spMkLst>
            <pc:docMk/>
            <pc:sldMk cId="2027913077" sldId="363"/>
            <ac:spMk id="2" creationId="{E80AB139-EDD8-1674-3AF1-B032B105C2DD}"/>
          </ac:spMkLst>
        </pc:spChg>
        <pc:spChg chg="add del mod">
          <ac:chgData name="Jens Torstemo" userId="584b6c0a-4c4b-4456-9315-d7648d1b88b3" providerId="ADAL" clId="{8FFA1BE3-6999-479E-BDD7-20DA5765B487}" dt="2025-09-25T11:17:07.710" v="2567" actId="22"/>
          <ac:spMkLst>
            <pc:docMk/>
            <pc:sldMk cId="2027913077" sldId="363"/>
            <ac:spMk id="5" creationId="{CAF470E4-ECDA-1DBC-0FD9-0B0CE9FE0279}"/>
          </ac:spMkLst>
        </pc:spChg>
        <pc:spChg chg="add mod">
          <ac:chgData name="Jens Torstemo" userId="584b6c0a-4c4b-4456-9315-d7648d1b88b3" providerId="ADAL" clId="{8FFA1BE3-6999-479E-BDD7-20DA5765B487}" dt="2025-09-25T12:03:31.290" v="3270" actId="13926"/>
          <ac:spMkLst>
            <pc:docMk/>
            <pc:sldMk cId="2027913077" sldId="363"/>
            <ac:spMk id="11" creationId="{DD262DED-F12E-3C07-8980-01D14A57136C}"/>
          </ac:spMkLst>
        </pc:spChg>
        <pc:picChg chg="add mod ord">
          <ac:chgData name="Jens Torstemo" userId="584b6c0a-4c4b-4456-9315-d7648d1b88b3" providerId="ADAL" clId="{8FFA1BE3-6999-479E-BDD7-20DA5765B487}" dt="2025-09-25T11:39:54.437" v="3264" actId="1076"/>
          <ac:picMkLst>
            <pc:docMk/>
            <pc:sldMk cId="2027913077" sldId="363"/>
            <ac:picMk id="7" creationId="{0B3F5261-F1A7-F6A6-9832-6C9848411FA2}"/>
          </ac:picMkLst>
        </pc:picChg>
        <pc:picChg chg="del">
          <ac:chgData name="Jens Torstemo" userId="584b6c0a-4c4b-4456-9315-d7648d1b88b3" providerId="ADAL" clId="{8FFA1BE3-6999-479E-BDD7-20DA5765B487}" dt="2025-09-25T11:14:30.261" v="2530" actId="21"/>
          <ac:picMkLst>
            <pc:docMk/>
            <pc:sldMk cId="2027913077" sldId="363"/>
            <ac:picMk id="8" creationId="{E3F8A06B-586D-BCF5-171D-2DC9FD3C3F84}"/>
          </ac:picMkLst>
        </pc:picChg>
        <pc:picChg chg="add mod">
          <ac:chgData name="Jens Torstemo" userId="584b6c0a-4c4b-4456-9315-d7648d1b88b3" providerId="ADAL" clId="{8FFA1BE3-6999-479E-BDD7-20DA5765B487}" dt="2025-09-25T11:39:56.709" v="3265" actId="1076"/>
          <ac:picMkLst>
            <pc:docMk/>
            <pc:sldMk cId="2027913077" sldId="363"/>
            <ac:picMk id="10" creationId="{C520276B-B631-2DF1-8B31-87E34D4FEC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3880" cy="472439"/>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idx="1"/>
          </p:nvPr>
        </p:nvSpPr>
        <p:spPr>
          <a:xfrm>
            <a:off x="4057264" y="1"/>
            <a:ext cx="3103880" cy="472439"/>
          </a:xfrm>
          <a:prstGeom prst="rect">
            <a:avLst/>
          </a:prstGeom>
        </p:spPr>
        <p:txBody>
          <a:bodyPr vert="horz" lIns="91422" tIns="45711" rIns="91422" bIns="45711" rtlCol="0"/>
          <a:lstStyle>
            <a:lvl1pPr algn="r">
              <a:defRPr sz="1200"/>
            </a:lvl1pPr>
          </a:lstStyle>
          <a:p>
            <a:fld id="{8DCAB763-BBD5-436D-997D-6E7D8D68A1B3}" type="datetimeFigureOut">
              <a:rPr lang="en-US" smtClean="0"/>
              <a:pPr/>
              <a:t>9/25/2025</a:t>
            </a:fld>
            <a:endParaRPr lang="en-US"/>
          </a:p>
        </p:txBody>
      </p:sp>
      <p:sp>
        <p:nvSpPr>
          <p:cNvPr id="4" name="Slide Image Placeholder 3"/>
          <p:cNvSpPr>
            <a:spLocks noGrp="1" noRot="1" noChangeAspect="1"/>
          </p:cNvSpPr>
          <p:nvPr>
            <p:ph type="sldImg" idx="2"/>
          </p:nvPr>
        </p:nvSpPr>
        <p:spPr>
          <a:xfrm>
            <a:off x="1219200" y="708025"/>
            <a:ext cx="4724400" cy="3543300"/>
          </a:xfrm>
          <a:prstGeom prst="rect">
            <a:avLst/>
          </a:prstGeom>
          <a:noFill/>
          <a:ln w="12700">
            <a:solidFill>
              <a:prstClr val="black"/>
            </a:solidFill>
          </a:ln>
        </p:spPr>
        <p:txBody>
          <a:bodyPr vert="horz" lIns="91422" tIns="45711" rIns="91422" bIns="45711" rtlCol="0" anchor="ctr"/>
          <a:lstStyle/>
          <a:p>
            <a:endParaRPr lang="en-US"/>
          </a:p>
        </p:txBody>
      </p:sp>
      <p:sp>
        <p:nvSpPr>
          <p:cNvPr id="5" name="Notes Placeholder 4"/>
          <p:cNvSpPr>
            <a:spLocks noGrp="1"/>
          </p:cNvSpPr>
          <p:nvPr>
            <p:ph type="body" sz="quarter" idx="3"/>
          </p:nvPr>
        </p:nvSpPr>
        <p:spPr>
          <a:xfrm>
            <a:off x="716281" y="4488181"/>
            <a:ext cx="5730240" cy="4251960"/>
          </a:xfrm>
          <a:prstGeom prst="rect">
            <a:avLst/>
          </a:prstGeom>
        </p:spPr>
        <p:txBody>
          <a:bodyPr vert="horz" lIns="91422" tIns="45711" rIns="91422"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74721"/>
            <a:ext cx="3103880" cy="472439"/>
          </a:xfrm>
          <a:prstGeom prst="rect">
            <a:avLst/>
          </a:prstGeom>
        </p:spPr>
        <p:txBody>
          <a:bodyPr vert="horz" lIns="91422" tIns="45711" rIns="91422" bIns="45711" rtlCol="0" anchor="b"/>
          <a:lstStyle>
            <a:lvl1pPr algn="l">
              <a:defRPr sz="1200"/>
            </a:lvl1pPr>
          </a:lstStyle>
          <a:p>
            <a:endParaRPr lang="en-US"/>
          </a:p>
        </p:txBody>
      </p:sp>
      <p:sp>
        <p:nvSpPr>
          <p:cNvPr id="7" name="Slide Number Placeholder 6"/>
          <p:cNvSpPr>
            <a:spLocks noGrp="1"/>
          </p:cNvSpPr>
          <p:nvPr>
            <p:ph type="sldNum" sz="quarter" idx="5"/>
          </p:nvPr>
        </p:nvSpPr>
        <p:spPr>
          <a:xfrm>
            <a:off x="4057264" y="8974721"/>
            <a:ext cx="3103880" cy="472439"/>
          </a:xfrm>
          <a:prstGeom prst="rect">
            <a:avLst/>
          </a:prstGeom>
        </p:spPr>
        <p:txBody>
          <a:bodyPr vert="horz" lIns="91422" tIns="45711" rIns="91422" bIns="45711" rtlCol="0" anchor="b"/>
          <a:lstStyle>
            <a:lvl1pPr algn="r">
              <a:defRPr sz="1200"/>
            </a:lvl1pPr>
          </a:lstStyle>
          <a:p>
            <a:fld id="{5650FF4D-175F-4B37-A915-02EB584EB40E}" type="slidenum">
              <a:rPr lang="en-US" smtClean="0"/>
              <a:pPr/>
              <a:t>‹#›</a:t>
            </a:fld>
            <a:endParaRPr lang="en-US"/>
          </a:p>
        </p:txBody>
      </p:sp>
    </p:spTree>
    <p:extLst>
      <p:ext uri="{BB962C8B-B14F-4D97-AF65-F5344CB8AC3E}">
        <p14:creationId xmlns:p14="http://schemas.microsoft.com/office/powerpoint/2010/main" val="212929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2</a:t>
            </a:fld>
            <a:endParaRPr lang="en-US"/>
          </a:p>
        </p:txBody>
      </p:sp>
    </p:spTree>
    <p:extLst>
      <p:ext uri="{BB962C8B-B14F-4D97-AF65-F5344CB8AC3E}">
        <p14:creationId xmlns:p14="http://schemas.microsoft.com/office/powerpoint/2010/main" val="249018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33141-5A52-55A8-FDC6-ECF3F629B3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2766258-0A8D-5A4F-F038-4C3C2D25AC1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B37B65E-F0BB-BE85-D6DF-07CF7CEA9E74}"/>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1CDAFDBC-9898-1D2F-4BF3-BBD913BA98A1}"/>
              </a:ext>
            </a:extLst>
          </p:cNvPr>
          <p:cNvSpPr>
            <a:spLocks noGrp="1"/>
          </p:cNvSpPr>
          <p:nvPr>
            <p:ph type="sldNum" sz="quarter" idx="5"/>
          </p:nvPr>
        </p:nvSpPr>
        <p:spPr/>
        <p:txBody>
          <a:bodyPr/>
          <a:lstStyle/>
          <a:p>
            <a:fld id="{5650FF4D-175F-4B37-A915-02EB584EB40E}" type="slidenum">
              <a:rPr lang="en-US" smtClean="0"/>
              <a:pPr/>
              <a:t>17</a:t>
            </a:fld>
            <a:endParaRPr lang="en-US"/>
          </a:p>
        </p:txBody>
      </p:sp>
    </p:spTree>
    <p:extLst>
      <p:ext uri="{BB962C8B-B14F-4D97-AF65-F5344CB8AC3E}">
        <p14:creationId xmlns:p14="http://schemas.microsoft.com/office/powerpoint/2010/main" val="404042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DC20E-3B00-D7B7-2D20-F46589E5F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8FF0A-28F9-D6C8-3F95-67969FF93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7308B-4625-53A0-C08F-A05F74286A4A}"/>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CDFE1E1C-7082-ACB5-F3D1-79429973378F}"/>
              </a:ext>
            </a:extLst>
          </p:cNvPr>
          <p:cNvSpPr>
            <a:spLocks noGrp="1"/>
          </p:cNvSpPr>
          <p:nvPr>
            <p:ph type="sldNum" sz="quarter" idx="5"/>
          </p:nvPr>
        </p:nvSpPr>
        <p:spPr/>
        <p:txBody>
          <a:bodyPr/>
          <a:lstStyle/>
          <a:p>
            <a:fld id="{5650FF4D-175F-4B37-A915-02EB584EB40E}" type="slidenum">
              <a:rPr lang="en-US" smtClean="0"/>
              <a:pPr/>
              <a:t>18</a:t>
            </a:fld>
            <a:endParaRPr lang="en-US"/>
          </a:p>
        </p:txBody>
      </p:sp>
    </p:spTree>
    <p:extLst>
      <p:ext uri="{BB962C8B-B14F-4D97-AF65-F5344CB8AC3E}">
        <p14:creationId xmlns:p14="http://schemas.microsoft.com/office/powerpoint/2010/main" val="218243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19</a:t>
            </a:fld>
            <a:endParaRPr lang="en-US"/>
          </a:p>
        </p:txBody>
      </p:sp>
    </p:spTree>
    <p:extLst>
      <p:ext uri="{BB962C8B-B14F-4D97-AF65-F5344CB8AC3E}">
        <p14:creationId xmlns:p14="http://schemas.microsoft.com/office/powerpoint/2010/main" val="326511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74A0B-874A-FE35-5552-9574670F60B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4DB2DAE-75D9-FE74-F268-1CAB9CD9C2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99AE1C-4155-234B-7903-D6104D3F3065}"/>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1EB229B1-0B21-9AF4-E3C4-813B31DCC08A}"/>
              </a:ext>
            </a:extLst>
          </p:cNvPr>
          <p:cNvSpPr>
            <a:spLocks noGrp="1"/>
          </p:cNvSpPr>
          <p:nvPr>
            <p:ph type="sldNum" sz="quarter" idx="5"/>
          </p:nvPr>
        </p:nvSpPr>
        <p:spPr/>
        <p:txBody>
          <a:bodyPr/>
          <a:lstStyle/>
          <a:p>
            <a:fld id="{5650FF4D-175F-4B37-A915-02EB584EB40E}" type="slidenum">
              <a:rPr lang="en-US" smtClean="0"/>
              <a:pPr/>
              <a:t>20</a:t>
            </a:fld>
            <a:endParaRPr lang="en-US"/>
          </a:p>
        </p:txBody>
      </p:sp>
    </p:spTree>
    <p:extLst>
      <p:ext uri="{BB962C8B-B14F-4D97-AF65-F5344CB8AC3E}">
        <p14:creationId xmlns:p14="http://schemas.microsoft.com/office/powerpoint/2010/main" val="227767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7416D-713F-BCE4-886A-159064560B8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75A1D9C-25E2-9F3D-1AC4-0025959C33E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5A419C5-E8D3-9897-F20C-747A63A54BCA}"/>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C3F01987-C5AC-983D-6236-AEBD4385B29C}"/>
              </a:ext>
            </a:extLst>
          </p:cNvPr>
          <p:cNvSpPr>
            <a:spLocks noGrp="1"/>
          </p:cNvSpPr>
          <p:nvPr>
            <p:ph type="sldNum" sz="quarter" idx="5"/>
          </p:nvPr>
        </p:nvSpPr>
        <p:spPr/>
        <p:txBody>
          <a:bodyPr/>
          <a:lstStyle/>
          <a:p>
            <a:fld id="{5650FF4D-175F-4B37-A915-02EB584EB40E}" type="slidenum">
              <a:rPr lang="en-US" smtClean="0"/>
              <a:pPr/>
              <a:t>21</a:t>
            </a:fld>
            <a:endParaRPr lang="en-US"/>
          </a:p>
        </p:txBody>
      </p:sp>
    </p:spTree>
    <p:extLst>
      <p:ext uri="{BB962C8B-B14F-4D97-AF65-F5344CB8AC3E}">
        <p14:creationId xmlns:p14="http://schemas.microsoft.com/office/powerpoint/2010/main" val="327471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5C0A9-71F7-69E6-3D15-5A8D9453C0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2D1E2C8-C9FC-3A5E-60FF-BA70BE0F55F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744B19D-E761-524B-FA5A-32237FAE060B}"/>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FD326526-D01C-0A63-07C1-4CD3B476B408}"/>
              </a:ext>
            </a:extLst>
          </p:cNvPr>
          <p:cNvSpPr>
            <a:spLocks noGrp="1"/>
          </p:cNvSpPr>
          <p:nvPr>
            <p:ph type="sldNum" sz="quarter" idx="5"/>
          </p:nvPr>
        </p:nvSpPr>
        <p:spPr/>
        <p:txBody>
          <a:bodyPr/>
          <a:lstStyle/>
          <a:p>
            <a:fld id="{5650FF4D-175F-4B37-A915-02EB584EB40E}" type="slidenum">
              <a:rPr lang="en-US" smtClean="0"/>
              <a:pPr/>
              <a:t>22</a:t>
            </a:fld>
            <a:endParaRPr lang="en-US"/>
          </a:p>
        </p:txBody>
      </p:sp>
    </p:spTree>
    <p:extLst>
      <p:ext uri="{BB962C8B-B14F-4D97-AF65-F5344CB8AC3E}">
        <p14:creationId xmlns:p14="http://schemas.microsoft.com/office/powerpoint/2010/main" val="2675094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95A39-BF84-94E2-3EB2-0D5665BE985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71183-40A9-78AF-1302-5125EA97685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17906CA-7DDE-1A26-131C-75594384FF95}"/>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0A79085E-A406-CA1F-D950-C1BDE9CB0D74}"/>
              </a:ext>
            </a:extLst>
          </p:cNvPr>
          <p:cNvSpPr>
            <a:spLocks noGrp="1"/>
          </p:cNvSpPr>
          <p:nvPr>
            <p:ph type="sldNum" sz="quarter" idx="5"/>
          </p:nvPr>
        </p:nvSpPr>
        <p:spPr/>
        <p:txBody>
          <a:bodyPr/>
          <a:lstStyle/>
          <a:p>
            <a:fld id="{5650FF4D-175F-4B37-A915-02EB584EB40E}" type="slidenum">
              <a:rPr lang="en-US" smtClean="0"/>
              <a:pPr/>
              <a:t>23</a:t>
            </a:fld>
            <a:endParaRPr lang="en-US"/>
          </a:p>
        </p:txBody>
      </p:sp>
    </p:spTree>
    <p:extLst>
      <p:ext uri="{BB962C8B-B14F-4D97-AF65-F5344CB8AC3E}">
        <p14:creationId xmlns:p14="http://schemas.microsoft.com/office/powerpoint/2010/main" val="1267429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B1A6-D946-3D8D-BCAC-91A43039DE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1521CFC-BC64-F8C7-640D-35B2A7B503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BC855C2-B673-5C58-3870-8A0ADC3E1AAB}"/>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AED8703C-21EC-9E67-4325-46D2F957F8A7}"/>
              </a:ext>
            </a:extLst>
          </p:cNvPr>
          <p:cNvSpPr>
            <a:spLocks noGrp="1"/>
          </p:cNvSpPr>
          <p:nvPr>
            <p:ph type="sldNum" sz="quarter" idx="5"/>
          </p:nvPr>
        </p:nvSpPr>
        <p:spPr/>
        <p:txBody>
          <a:bodyPr/>
          <a:lstStyle/>
          <a:p>
            <a:fld id="{5650FF4D-175F-4B37-A915-02EB584EB40E}" type="slidenum">
              <a:rPr lang="en-US" smtClean="0"/>
              <a:pPr/>
              <a:t>24</a:t>
            </a:fld>
            <a:endParaRPr lang="en-US"/>
          </a:p>
        </p:txBody>
      </p:sp>
    </p:spTree>
    <p:extLst>
      <p:ext uri="{BB962C8B-B14F-4D97-AF65-F5344CB8AC3E}">
        <p14:creationId xmlns:p14="http://schemas.microsoft.com/office/powerpoint/2010/main" val="2402418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25</a:t>
            </a:fld>
            <a:endParaRPr lang="en-US"/>
          </a:p>
        </p:txBody>
      </p:sp>
    </p:spTree>
    <p:extLst>
      <p:ext uri="{BB962C8B-B14F-4D97-AF65-F5344CB8AC3E}">
        <p14:creationId xmlns:p14="http://schemas.microsoft.com/office/powerpoint/2010/main" val="2693373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805C6-4DBF-0ABD-2099-C2E42FCA2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6E277-3A52-49FB-CDD2-5DB6A3394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E5E14-FF42-2BE0-6BB2-7076D22A1BCE}"/>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A356DFB2-70FE-B57A-6FA1-202DBC55324F}"/>
              </a:ext>
            </a:extLst>
          </p:cNvPr>
          <p:cNvSpPr>
            <a:spLocks noGrp="1"/>
          </p:cNvSpPr>
          <p:nvPr>
            <p:ph type="sldNum" sz="quarter" idx="5"/>
          </p:nvPr>
        </p:nvSpPr>
        <p:spPr/>
        <p:txBody>
          <a:bodyPr/>
          <a:lstStyle/>
          <a:p>
            <a:fld id="{5650FF4D-175F-4B37-A915-02EB584EB40E}" type="slidenum">
              <a:rPr lang="en-US" smtClean="0"/>
              <a:pPr/>
              <a:t>26</a:t>
            </a:fld>
            <a:endParaRPr lang="en-US"/>
          </a:p>
        </p:txBody>
      </p:sp>
    </p:spTree>
    <p:extLst>
      <p:ext uri="{BB962C8B-B14F-4D97-AF65-F5344CB8AC3E}">
        <p14:creationId xmlns:p14="http://schemas.microsoft.com/office/powerpoint/2010/main" val="122836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6</a:t>
            </a:fld>
            <a:endParaRPr lang="en-US"/>
          </a:p>
        </p:txBody>
      </p:sp>
    </p:spTree>
    <p:extLst>
      <p:ext uri="{BB962C8B-B14F-4D97-AF65-F5344CB8AC3E}">
        <p14:creationId xmlns:p14="http://schemas.microsoft.com/office/powerpoint/2010/main" val="2567826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28</a:t>
            </a:fld>
            <a:endParaRPr lang="en-US"/>
          </a:p>
        </p:txBody>
      </p:sp>
    </p:spTree>
    <p:extLst>
      <p:ext uri="{BB962C8B-B14F-4D97-AF65-F5344CB8AC3E}">
        <p14:creationId xmlns:p14="http://schemas.microsoft.com/office/powerpoint/2010/main" val="3415370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29</a:t>
            </a:fld>
            <a:endParaRPr lang="en-US"/>
          </a:p>
        </p:txBody>
      </p:sp>
    </p:spTree>
    <p:extLst>
      <p:ext uri="{BB962C8B-B14F-4D97-AF65-F5344CB8AC3E}">
        <p14:creationId xmlns:p14="http://schemas.microsoft.com/office/powerpoint/2010/main" val="279604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30</a:t>
            </a:fld>
            <a:endParaRPr lang="en-US"/>
          </a:p>
        </p:txBody>
      </p:sp>
    </p:spTree>
    <p:extLst>
      <p:ext uri="{BB962C8B-B14F-4D97-AF65-F5344CB8AC3E}">
        <p14:creationId xmlns:p14="http://schemas.microsoft.com/office/powerpoint/2010/main" val="130931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94E26-CBB6-6A37-D64E-ED4538E5A3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EAF4FC3-3AFC-26E6-0AAD-A8B0CFFA120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8B4596E-A863-7602-3A26-33B6F1A7AFBD}"/>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B60DB892-FB92-D4B8-98D1-AE8B71B6289F}"/>
              </a:ext>
            </a:extLst>
          </p:cNvPr>
          <p:cNvSpPr>
            <a:spLocks noGrp="1"/>
          </p:cNvSpPr>
          <p:nvPr>
            <p:ph type="sldNum" sz="quarter" idx="5"/>
          </p:nvPr>
        </p:nvSpPr>
        <p:spPr/>
        <p:txBody>
          <a:bodyPr/>
          <a:lstStyle/>
          <a:p>
            <a:fld id="{5650FF4D-175F-4B37-A915-02EB584EB40E}" type="slidenum">
              <a:rPr lang="en-US" smtClean="0"/>
              <a:pPr/>
              <a:t>31</a:t>
            </a:fld>
            <a:endParaRPr lang="en-US"/>
          </a:p>
        </p:txBody>
      </p:sp>
    </p:spTree>
    <p:extLst>
      <p:ext uri="{BB962C8B-B14F-4D97-AF65-F5344CB8AC3E}">
        <p14:creationId xmlns:p14="http://schemas.microsoft.com/office/powerpoint/2010/main" val="755743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1F23B-4B81-0933-7701-AF30B3948E2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B3C03B-C241-5852-85C8-F49EB285795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359BDB1-235E-AA84-CA7C-F242C7BA6404}"/>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DC27C4BC-C4D7-2656-A8B4-C8870C204064}"/>
              </a:ext>
            </a:extLst>
          </p:cNvPr>
          <p:cNvSpPr>
            <a:spLocks noGrp="1"/>
          </p:cNvSpPr>
          <p:nvPr>
            <p:ph type="sldNum" sz="quarter" idx="5"/>
          </p:nvPr>
        </p:nvSpPr>
        <p:spPr/>
        <p:txBody>
          <a:bodyPr/>
          <a:lstStyle/>
          <a:p>
            <a:fld id="{5650FF4D-175F-4B37-A915-02EB584EB40E}" type="slidenum">
              <a:rPr lang="en-US" smtClean="0"/>
              <a:pPr/>
              <a:t>33</a:t>
            </a:fld>
            <a:endParaRPr lang="en-US"/>
          </a:p>
        </p:txBody>
      </p:sp>
    </p:spTree>
    <p:extLst>
      <p:ext uri="{BB962C8B-B14F-4D97-AF65-F5344CB8AC3E}">
        <p14:creationId xmlns:p14="http://schemas.microsoft.com/office/powerpoint/2010/main" val="3839665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99683-08CC-1182-37B4-918FDE510CB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B9B5EF-C3DB-3DCD-BB66-C36E96CB377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4E8977F-248A-F13E-638D-ADD93F247EAA}"/>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C5A288DB-2717-9722-B2DA-92EEA0A7D35F}"/>
              </a:ext>
            </a:extLst>
          </p:cNvPr>
          <p:cNvSpPr>
            <a:spLocks noGrp="1"/>
          </p:cNvSpPr>
          <p:nvPr>
            <p:ph type="sldNum" sz="quarter" idx="5"/>
          </p:nvPr>
        </p:nvSpPr>
        <p:spPr/>
        <p:txBody>
          <a:bodyPr/>
          <a:lstStyle/>
          <a:p>
            <a:fld id="{5650FF4D-175F-4B37-A915-02EB584EB40E}" type="slidenum">
              <a:rPr lang="en-US" smtClean="0"/>
              <a:pPr/>
              <a:t>35</a:t>
            </a:fld>
            <a:endParaRPr lang="en-US"/>
          </a:p>
        </p:txBody>
      </p:sp>
    </p:spTree>
    <p:extLst>
      <p:ext uri="{BB962C8B-B14F-4D97-AF65-F5344CB8AC3E}">
        <p14:creationId xmlns:p14="http://schemas.microsoft.com/office/powerpoint/2010/main" val="357788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176D1-CBC3-08F4-CA30-D3886FC5896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9F992E6-8B3A-5FD8-8A81-F7CF2F78575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B6448C4-3A5B-F359-EE54-2951B915A05B}"/>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7C004D31-DAE2-BCD6-A613-57BB492F5EE4}"/>
              </a:ext>
            </a:extLst>
          </p:cNvPr>
          <p:cNvSpPr>
            <a:spLocks noGrp="1"/>
          </p:cNvSpPr>
          <p:nvPr>
            <p:ph type="sldNum" sz="quarter" idx="5"/>
          </p:nvPr>
        </p:nvSpPr>
        <p:spPr/>
        <p:txBody>
          <a:bodyPr/>
          <a:lstStyle/>
          <a:p>
            <a:fld id="{5650FF4D-175F-4B37-A915-02EB584EB40E}" type="slidenum">
              <a:rPr lang="en-US" smtClean="0"/>
              <a:pPr/>
              <a:t>7</a:t>
            </a:fld>
            <a:endParaRPr lang="en-US"/>
          </a:p>
        </p:txBody>
      </p:sp>
    </p:spTree>
    <p:extLst>
      <p:ext uri="{BB962C8B-B14F-4D97-AF65-F5344CB8AC3E}">
        <p14:creationId xmlns:p14="http://schemas.microsoft.com/office/powerpoint/2010/main" val="109223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EAC7-595D-A003-FBE2-F35FAE196C7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C7FBBA5-3F92-24A2-8D72-74DA41DCBEE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83F8550-D652-AED8-889C-76D7F67E9C5C}"/>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122A380E-25CA-CF04-414F-0D7F516AD069}"/>
              </a:ext>
            </a:extLst>
          </p:cNvPr>
          <p:cNvSpPr>
            <a:spLocks noGrp="1"/>
          </p:cNvSpPr>
          <p:nvPr>
            <p:ph type="sldNum" sz="quarter" idx="5"/>
          </p:nvPr>
        </p:nvSpPr>
        <p:spPr/>
        <p:txBody>
          <a:bodyPr/>
          <a:lstStyle/>
          <a:p>
            <a:fld id="{5650FF4D-175F-4B37-A915-02EB584EB40E}" type="slidenum">
              <a:rPr lang="en-US" smtClean="0"/>
              <a:pPr/>
              <a:t>8</a:t>
            </a:fld>
            <a:endParaRPr lang="en-US"/>
          </a:p>
        </p:txBody>
      </p:sp>
    </p:spTree>
    <p:extLst>
      <p:ext uri="{BB962C8B-B14F-4D97-AF65-F5344CB8AC3E}">
        <p14:creationId xmlns:p14="http://schemas.microsoft.com/office/powerpoint/2010/main" val="162728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A77C9-037B-A7D5-59C9-95E43DBD3B2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55EAD7B-6730-22C2-4C66-559F0B1224F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0B3731E-AF0F-BE17-65FC-3B5C65E94465}"/>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5B9549CA-8C43-796B-6D30-579408140288}"/>
              </a:ext>
            </a:extLst>
          </p:cNvPr>
          <p:cNvSpPr>
            <a:spLocks noGrp="1"/>
          </p:cNvSpPr>
          <p:nvPr>
            <p:ph type="sldNum" sz="quarter" idx="5"/>
          </p:nvPr>
        </p:nvSpPr>
        <p:spPr/>
        <p:txBody>
          <a:bodyPr/>
          <a:lstStyle/>
          <a:p>
            <a:fld id="{5650FF4D-175F-4B37-A915-02EB584EB40E}" type="slidenum">
              <a:rPr lang="en-US" smtClean="0"/>
              <a:pPr/>
              <a:t>9</a:t>
            </a:fld>
            <a:endParaRPr lang="en-US"/>
          </a:p>
        </p:txBody>
      </p:sp>
    </p:spTree>
    <p:extLst>
      <p:ext uri="{BB962C8B-B14F-4D97-AF65-F5344CB8AC3E}">
        <p14:creationId xmlns:p14="http://schemas.microsoft.com/office/powerpoint/2010/main" val="368981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46EF3-1980-49A9-C261-077C2BE33C6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E987248-60FB-0867-361D-DBF966F64CE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9C17D2C-7C47-E659-5ADA-576DC865B210}"/>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6D1BFE0B-52AD-4558-9F8A-F871A1B0B957}"/>
              </a:ext>
            </a:extLst>
          </p:cNvPr>
          <p:cNvSpPr>
            <a:spLocks noGrp="1"/>
          </p:cNvSpPr>
          <p:nvPr>
            <p:ph type="sldNum" sz="quarter" idx="5"/>
          </p:nvPr>
        </p:nvSpPr>
        <p:spPr/>
        <p:txBody>
          <a:bodyPr/>
          <a:lstStyle/>
          <a:p>
            <a:fld id="{5650FF4D-175F-4B37-A915-02EB584EB40E}" type="slidenum">
              <a:rPr lang="en-US" smtClean="0"/>
              <a:pPr/>
              <a:t>11</a:t>
            </a:fld>
            <a:endParaRPr lang="en-US"/>
          </a:p>
        </p:txBody>
      </p:sp>
    </p:spTree>
    <p:extLst>
      <p:ext uri="{BB962C8B-B14F-4D97-AF65-F5344CB8AC3E}">
        <p14:creationId xmlns:p14="http://schemas.microsoft.com/office/powerpoint/2010/main" val="319899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50FF4D-175F-4B37-A915-02EB584EB40E}" type="slidenum">
              <a:rPr lang="en-US" smtClean="0"/>
              <a:pPr/>
              <a:t>12</a:t>
            </a:fld>
            <a:endParaRPr lang="en-US"/>
          </a:p>
        </p:txBody>
      </p:sp>
    </p:spTree>
    <p:extLst>
      <p:ext uri="{BB962C8B-B14F-4D97-AF65-F5344CB8AC3E}">
        <p14:creationId xmlns:p14="http://schemas.microsoft.com/office/powerpoint/2010/main" val="124686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281F-BC04-0293-9236-E833515B84A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4EAE281-61EF-F69D-C07C-D575D184AA8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C3DC065-5B76-A0CD-8889-8F43390C1354}"/>
              </a:ext>
            </a:extLst>
          </p:cNvPr>
          <p:cNvSpPr>
            <a:spLocks noGrp="1"/>
          </p:cNvSpPr>
          <p:nvPr>
            <p:ph type="body" idx="1"/>
          </p:nvPr>
        </p:nvSpPr>
        <p:spPr/>
        <p:txBody>
          <a:bodyPr/>
          <a:lstStyle/>
          <a:p>
            <a:r>
              <a:rPr lang="sv-SE" dirty="0"/>
              <a:t>Lägg till agenda från laget.</a:t>
            </a:r>
          </a:p>
        </p:txBody>
      </p:sp>
      <p:sp>
        <p:nvSpPr>
          <p:cNvPr id="4" name="Platshållare för bildnummer 3">
            <a:extLst>
              <a:ext uri="{FF2B5EF4-FFF2-40B4-BE49-F238E27FC236}">
                <a16:creationId xmlns:a16="http://schemas.microsoft.com/office/drawing/2014/main" id="{20813AD6-1943-EE7E-C918-A1B064C288B3}"/>
              </a:ext>
            </a:extLst>
          </p:cNvPr>
          <p:cNvSpPr>
            <a:spLocks noGrp="1"/>
          </p:cNvSpPr>
          <p:nvPr>
            <p:ph type="sldNum" sz="quarter" idx="5"/>
          </p:nvPr>
        </p:nvSpPr>
        <p:spPr/>
        <p:txBody>
          <a:bodyPr/>
          <a:lstStyle/>
          <a:p>
            <a:fld id="{5650FF4D-175F-4B37-A915-02EB584EB40E}" type="slidenum">
              <a:rPr lang="en-US" smtClean="0"/>
              <a:pPr/>
              <a:t>15</a:t>
            </a:fld>
            <a:endParaRPr lang="en-US"/>
          </a:p>
        </p:txBody>
      </p:sp>
    </p:spTree>
    <p:extLst>
      <p:ext uri="{BB962C8B-B14F-4D97-AF65-F5344CB8AC3E}">
        <p14:creationId xmlns:p14="http://schemas.microsoft.com/office/powerpoint/2010/main" val="328114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16</a:t>
            </a:fld>
            <a:endParaRPr lang="en-US"/>
          </a:p>
        </p:txBody>
      </p:sp>
    </p:spTree>
    <p:extLst>
      <p:ext uri="{BB962C8B-B14F-4D97-AF65-F5344CB8AC3E}">
        <p14:creationId xmlns:p14="http://schemas.microsoft.com/office/powerpoint/2010/main" val="107675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223"/>
            <a:ext cx="7772400" cy="1470025"/>
          </a:xfrm>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49E1348-C1BC-4A44-B44E-7C84DCB70787}" type="datetimeFigureOut">
              <a:rPr lang="en-US" smtClean="0"/>
              <a:pPr/>
              <a:t>9/25/2025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1027" name="Picture 3" descr="C:\Documents and Settings\Ope\Desktop\Ope IF lagerblad (krans) n2 kopia.JPG"/>
          <p:cNvPicPr>
            <a:picLocks noChangeAspect="1" noChangeArrowheads="1"/>
          </p:cNvPicPr>
          <p:nvPr userDrawn="1"/>
        </p:nvPicPr>
        <p:blipFill>
          <a:blip r:embed="rId2" cstate="print"/>
          <a:srcRect/>
          <a:stretch>
            <a:fillRect/>
          </a:stretch>
        </p:blipFill>
        <p:spPr bwMode="auto">
          <a:xfrm>
            <a:off x="2602800" y="140072"/>
            <a:ext cx="4216400" cy="39370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9/25/2025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9/25/2025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9/25/2025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1348-C1BC-4A44-B44E-7C84DCB70787}" type="datetimeFigureOut">
              <a:rPr lang="en-US" smtClean="0"/>
              <a:pPr/>
              <a:t>9/25/2025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9E1348-C1BC-4A44-B44E-7C84DCB70787}" type="datetimeFigureOut">
              <a:rPr lang="en-US" smtClean="0"/>
              <a:pPr/>
              <a:t>9/25/2025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E1348-C1BC-4A44-B44E-7C84DCB70787}" type="datetimeFigureOut">
              <a:rPr lang="en-US" smtClean="0"/>
              <a:pPr/>
              <a:t>9/25/2025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1BA8AAB-46CD-4A04-AD31-79E4D3AE80D0}" type="slidenum">
              <a:rPr lang="en-US" smtClean="0"/>
              <a:pPr/>
              <a:t>‹#›</a:t>
            </a:fld>
            <a:endParaRPr lang="en-US"/>
          </a:p>
        </p:txBody>
      </p:sp>
      <p:pic>
        <p:nvPicPr>
          <p:cNvPr id="10"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E1348-C1BC-4A44-B44E-7C84DCB70787}" type="datetimeFigureOut">
              <a:rPr lang="en-US" smtClean="0"/>
              <a:pPr/>
              <a:t>9/25/2025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1BA8AAB-46CD-4A04-AD31-79E4D3AE80D0}" type="slidenum">
              <a:rPr lang="en-US" smtClean="0"/>
              <a:pPr/>
              <a:t>‹#›</a:t>
            </a:fld>
            <a:endParaRPr lang="en-US"/>
          </a:p>
        </p:txBody>
      </p:sp>
      <p:pic>
        <p:nvPicPr>
          <p:cNvPr id="6"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1348-C1BC-4A44-B44E-7C84DCB70787}" type="datetimeFigureOut">
              <a:rPr lang="en-US" smtClean="0"/>
              <a:pPr/>
              <a:t>9/25/2025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BA8AAB-46CD-4A04-AD31-79E4D3AE80D0}" type="slidenum">
              <a:rPr lang="en-US" smtClean="0"/>
              <a:pPr/>
              <a:t>‹#›</a:t>
            </a:fld>
            <a:endParaRPr lang="en-US"/>
          </a:p>
        </p:txBody>
      </p:sp>
      <p:pic>
        <p:nvPicPr>
          <p:cNvPr id="5"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9/25/2025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9/25/2025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1348-C1BC-4A44-B44E-7C84DCB70787}" type="datetimeFigureOut">
              <a:rPr lang="en-US" smtClean="0"/>
              <a:pPr/>
              <a:t>9/25/2025</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A8AAB-46CD-4A04-AD31-79E4D3AE80D0}" type="slidenum">
              <a:rPr lang="en-US" smtClean="0"/>
              <a:pPr/>
              <a:t>‹#›</a:t>
            </a:fld>
            <a:endParaRPr lang="en-US"/>
          </a:p>
        </p:txBody>
      </p:sp>
      <p:sp>
        <p:nvSpPr>
          <p:cNvPr id="7" name="TextBox 6"/>
          <p:cNvSpPr txBox="1"/>
          <p:nvPr/>
        </p:nvSpPr>
        <p:spPr>
          <a:xfrm>
            <a:off x="3441850" y="6392361"/>
            <a:ext cx="226029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Ope IF – Möjligheternas</a:t>
            </a:r>
            <a:r>
              <a:rPr lang="sv-SE" sz="1200" baseline="0" dirty="0"/>
              <a:t> Förening</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err="1"/>
              <a:t>Föräldrar</a:t>
            </a:r>
            <a:r>
              <a:rPr lang="en-US" sz="5400" b="1" dirty="0"/>
              <a:t> </a:t>
            </a:r>
            <a:r>
              <a:rPr lang="en-US" sz="5400" b="1" dirty="0" err="1"/>
              <a:t>och</a:t>
            </a:r>
            <a:r>
              <a:rPr lang="en-US" sz="5400" b="1" dirty="0"/>
              <a:t> </a:t>
            </a:r>
            <a:r>
              <a:rPr lang="en-US" sz="5400" b="1" dirty="0" err="1"/>
              <a:t>spelarmöte</a:t>
            </a:r>
            <a:br>
              <a:rPr lang="en-US" sz="5400" b="1" dirty="0"/>
            </a:br>
            <a:r>
              <a:rPr lang="en-US" sz="5400" b="1" dirty="0"/>
              <a:t>F10 </a:t>
            </a:r>
            <a:r>
              <a:rPr lang="en-US" sz="5400" b="1" dirty="0" err="1"/>
              <a:t>Framtidslaget</a:t>
            </a:r>
            <a:r>
              <a:rPr lang="en-US" sz="5400" b="1" dirty="0"/>
              <a:t> </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1</a:t>
            </a:fld>
            <a:endParaRPr lang="en-US"/>
          </a:p>
        </p:txBody>
      </p:sp>
    </p:spTree>
    <p:extLst>
      <p:ext uri="{BB962C8B-B14F-4D97-AF65-F5344CB8AC3E}">
        <p14:creationId xmlns:p14="http://schemas.microsoft.com/office/powerpoint/2010/main" val="90110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err="1"/>
              <a:t>Reflektioner</a:t>
            </a:r>
            <a:r>
              <a:rPr lang="en-US" b="1" dirty="0"/>
              <a:t> </a:t>
            </a:r>
            <a:r>
              <a:rPr lang="en-US" b="1" dirty="0" err="1"/>
              <a:t>säsongen</a:t>
            </a:r>
            <a:r>
              <a:rPr lang="en-US" b="1" dirty="0"/>
              <a:t> 2025</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10</a:t>
            </a:fld>
            <a:endParaRPr lang="en-US"/>
          </a:p>
        </p:txBody>
      </p:sp>
    </p:spTree>
    <p:extLst>
      <p:ext uri="{BB962C8B-B14F-4D97-AF65-F5344CB8AC3E}">
        <p14:creationId xmlns:p14="http://schemas.microsoft.com/office/powerpoint/2010/main" val="179958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C147A-AFCA-0390-BEA8-551E14B8C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B3CEE-DD9A-1835-B6D3-049FDF4358E6}"/>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4D3AADD7-2E7A-8AAC-C91A-7AD7B008DB86}"/>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strike="sngStrike" dirty="0">
                <a:solidFill>
                  <a:srgbClr val="FF0000"/>
                </a:solidFill>
              </a:rPr>
              <a:t>Information från föreningen</a:t>
            </a:r>
          </a:p>
          <a:p>
            <a:pPr marL="0" indent="0">
              <a:buNone/>
            </a:pPr>
            <a:endParaRPr lang="sv-SE" sz="1500" dirty="0"/>
          </a:p>
          <a:p>
            <a:r>
              <a:rPr lang="sv-SE" sz="6200" strike="sngStrike" dirty="0">
                <a:solidFill>
                  <a:srgbClr val="FF0000"/>
                </a:solidFill>
              </a:rPr>
              <a:t>Reflektioner säsongen 2025</a:t>
            </a:r>
          </a:p>
          <a:p>
            <a:pPr marL="0" indent="0">
              <a:buNone/>
            </a:pPr>
            <a:endParaRPr lang="sv-SE" sz="2000" strike="sngStrike" dirty="0">
              <a:solidFill>
                <a:srgbClr val="FF0000"/>
              </a:solidFill>
            </a:endParaRPr>
          </a:p>
          <a:p>
            <a:r>
              <a:rPr lang="sv-SE" sz="6200" dirty="0"/>
              <a:t>Arbetsinsatser 2025 o ekonomi</a:t>
            </a:r>
          </a:p>
          <a:p>
            <a:pPr marL="0" indent="0">
              <a:buNone/>
            </a:pPr>
            <a:endParaRPr lang="sv-SE" sz="1700" dirty="0"/>
          </a:p>
          <a:p>
            <a:r>
              <a:rPr lang="sv-SE" sz="6200" dirty="0">
                <a:solidFill>
                  <a:schemeClr val="tx2"/>
                </a:solidFill>
              </a:rPr>
              <a:t>JH träning, NIU, LIU</a:t>
            </a:r>
          </a:p>
          <a:p>
            <a:pPr marL="0" indent="0">
              <a:buNone/>
            </a:pPr>
            <a:endParaRPr lang="sv-SE" sz="1700" dirty="0">
              <a:solidFill>
                <a:schemeClr val="tx2"/>
              </a:solidFill>
            </a:endParaRPr>
          </a:p>
          <a:p>
            <a:r>
              <a:rPr lang="sv-SE" sz="6200" dirty="0"/>
              <a:t>Nuläget i träningsgruppen (laget)</a:t>
            </a:r>
            <a:r>
              <a:rPr lang="sv-SE" sz="4100" dirty="0"/>
              <a:t>	</a:t>
            </a:r>
          </a:p>
          <a:p>
            <a:pPr marL="0" indent="0">
              <a:buNone/>
            </a:pPr>
            <a:endParaRPr lang="sv-SE" sz="1700" dirty="0"/>
          </a:p>
          <a:p>
            <a:r>
              <a:rPr lang="sv-SE" sz="6200" dirty="0"/>
              <a:t>Hur ser planen ut framöver (träning m.m.)</a:t>
            </a:r>
          </a:p>
          <a:p>
            <a:pPr marL="0" indent="0">
              <a:buNone/>
            </a:pPr>
            <a:endParaRPr lang="sv-SE" sz="1700" dirty="0">
              <a:solidFill>
                <a:srgbClr val="FF0000"/>
              </a:solidFill>
            </a:endParaRPr>
          </a:p>
          <a:p>
            <a:r>
              <a:rPr lang="sv-SE" sz="6200" dirty="0"/>
              <a:t>Kommunikation LAGET.se</a:t>
            </a:r>
          </a:p>
          <a:p>
            <a:pPr marL="0" indent="0">
              <a:buNone/>
            </a:pPr>
            <a:endParaRPr lang="sv-SE" sz="1700" dirty="0"/>
          </a:p>
          <a:p>
            <a:r>
              <a:rPr lang="sv-SE" sz="6200" dirty="0">
                <a:solidFill>
                  <a:schemeClr val="tx2"/>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8ED114AF-7DC0-B19F-C7A6-96F500654029}"/>
              </a:ext>
            </a:extLst>
          </p:cNvPr>
          <p:cNvSpPr>
            <a:spLocks noGrp="1"/>
          </p:cNvSpPr>
          <p:nvPr>
            <p:ph type="sldNum" sz="quarter" idx="12"/>
          </p:nvPr>
        </p:nvSpPr>
        <p:spPr/>
        <p:txBody>
          <a:bodyPr/>
          <a:lstStyle/>
          <a:p>
            <a:fld id="{91BA8AAB-46CD-4A04-AD31-79E4D3AE80D0}" type="slidenum">
              <a:rPr lang="en-US" smtClean="0"/>
              <a:pPr/>
              <a:t>11</a:t>
            </a:fld>
            <a:endParaRPr lang="en-US"/>
          </a:p>
        </p:txBody>
      </p:sp>
    </p:spTree>
    <p:extLst>
      <p:ext uri="{BB962C8B-B14F-4D97-AF65-F5344CB8AC3E}">
        <p14:creationId xmlns:p14="http://schemas.microsoft.com/office/powerpoint/2010/main" val="343951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Arbetsinsatser 2025</a:t>
            </a:r>
          </a:p>
        </p:txBody>
      </p:sp>
      <p:sp>
        <p:nvSpPr>
          <p:cNvPr id="3" name="Vertical Text Placeholder 2">
            <a:extLst>
              <a:ext uri="{FF2B5EF4-FFF2-40B4-BE49-F238E27FC236}">
                <a16:creationId xmlns:a16="http://schemas.microsoft.com/office/drawing/2014/main" id="{5C885CB9-EF1C-2934-8777-6B50B3341497}"/>
              </a:ext>
            </a:extLst>
          </p:cNvPr>
          <p:cNvSpPr>
            <a:spLocks noGrp="1"/>
          </p:cNvSpPr>
          <p:nvPr>
            <p:ph type="body" orient="vert" idx="1"/>
          </p:nvPr>
        </p:nvSpPr>
        <p:spPr>
          <a:xfrm rot="16200000">
            <a:off x="2203339" y="-174142"/>
            <a:ext cx="4891682" cy="8075240"/>
          </a:xfrm>
        </p:spPr>
        <p:txBody>
          <a:bodyPr>
            <a:normAutofit/>
          </a:bodyPr>
          <a:lstStyle/>
          <a:p>
            <a:pPr marL="0" indent="0">
              <a:buNone/>
            </a:pPr>
            <a:r>
              <a:rPr lang="sv-SE" dirty="0">
                <a:latin typeface="Arial" panose="020B0604020202020204" pitchFamily="34" charset="0"/>
                <a:cs typeface="Arial" panose="020B0604020202020204" pitchFamily="34" charset="0"/>
              </a:rPr>
              <a:t>Föräldraansvarig Frida Hallqvist</a:t>
            </a:r>
            <a:endParaRPr lang="sv-SE" sz="2400" dirty="0">
              <a:latin typeface="Arial" panose="020B0604020202020204" pitchFamily="34" charset="0"/>
              <a:cs typeface="Arial" panose="020B0604020202020204" pitchFamily="34" charset="0"/>
            </a:endParaRPr>
          </a:p>
          <a:p>
            <a:pPr marL="0" indent="0">
              <a:buNone/>
            </a:pPr>
            <a:r>
              <a:rPr lang="sv-SE" sz="2400" strike="sngStrike" dirty="0">
                <a:latin typeface="Arial" panose="020B0604020202020204" pitchFamily="34" charset="0"/>
                <a:cs typeface="Arial" panose="020B0604020202020204" pitchFamily="34" charset="0"/>
              </a:rPr>
              <a:t>Kök Storsjöcupen (LAGET)</a:t>
            </a:r>
            <a:r>
              <a:rPr lang="sv-SE" sz="2400" dirty="0">
                <a:latin typeface="Arial" panose="020B0604020202020204" pitchFamily="34" charset="0"/>
                <a:cs typeface="Arial" panose="020B0604020202020204" pitchFamily="34" charset="0"/>
              </a:rPr>
              <a:t>	</a:t>
            </a:r>
            <a:r>
              <a:rPr lang="sv-SE" sz="2400" b="1" dirty="0">
                <a:solidFill>
                  <a:srgbClr val="FF0000"/>
                </a:solidFill>
                <a:latin typeface="Arial" panose="020B0604020202020204" pitchFamily="34" charset="0"/>
                <a:cs typeface="Arial" panose="020B0604020202020204" pitchFamily="34" charset="0"/>
              </a:rPr>
              <a:t>KLART</a:t>
            </a:r>
          </a:p>
          <a:p>
            <a:pPr marL="0" indent="0">
              <a:buNone/>
            </a:pPr>
            <a:r>
              <a:rPr lang="sv-SE" sz="2400" strike="sngStrike" dirty="0">
                <a:latin typeface="Arial" panose="020B0604020202020204" pitchFamily="34" charset="0"/>
                <a:cs typeface="Arial" panose="020B0604020202020204" pitchFamily="34" charset="0"/>
              </a:rPr>
              <a:t>Storsjöyran (OPE)</a:t>
            </a:r>
            <a:r>
              <a:rPr lang="sv-SE" sz="2400" dirty="0">
                <a:latin typeface="Arial" panose="020B0604020202020204" pitchFamily="34" charset="0"/>
                <a:cs typeface="Arial" panose="020B0604020202020204" pitchFamily="34" charset="0"/>
              </a:rPr>
              <a:t>			</a:t>
            </a:r>
            <a:r>
              <a:rPr lang="sv-SE" sz="2400" b="1" dirty="0">
                <a:solidFill>
                  <a:srgbClr val="FF0000"/>
                </a:solidFill>
                <a:latin typeface="Arial" panose="020B0604020202020204" pitchFamily="34" charset="0"/>
                <a:cs typeface="Arial" panose="020B0604020202020204" pitchFamily="34" charset="0"/>
              </a:rPr>
              <a:t>KLART</a:t>
            </a:r>
          </a:p>
          <a:p>
            <a:pPr marL="0" indent="0">
              <a:buNone/>
            </a:pPr>
            <a:r>
              <a:rPr lang="sv-SE" sz="2400" strike="sngStrike" dirty="0">
                <a:latin typeface="Arial" panose="020B0604020202020204" pitchFamily="34" charset="0"/>
                <a:cs typeface="Arial" panose="020B0604020202020204" pitchFamily="34" charset="0"/>
              </a:rPr>
              <a:t>OPE häftet </a:t>
            </a:r>
            <a:r>
              <a:rPr lang="sv-SE" sz="2400" strike="sngStrike" dirty="0" err="1">
                <a:latin typeface="Arial" panose="020B0604020202020204" pitchFamily="34" charset="0"/>
                <a:cs typeface="Arial" panose="020B0604020202020204" pitchFamily="34" charset="0"/>
              </a:rPr>
              <a:t>vår+höst</a:t>
            </a:r>
            <a:r>
              <a:rPr lang="sv-SE" sz="2400" strike="sngStrike" dirty="0">
                <a:latin typeface="Arial" panose="020B0604020202020204" pitchFamily="34" charset="0"/>
                <a:cs typeface="Arial" panose="020B0604020202020204" pitchFamily="34" charset="0"/>
              </a:rPr>
              <a:t> (3+3 häften/spelare). Laget tjänar 20kr/häfte	</a:t>
            </a:r>
            <a:r>
              <a:rPr lang="sv-SE" sz="2400" dirty="0">
                <a:latin typeface="Arial" panose="020B0604020202020204" pitchFamily="34" charset="0"/>
                <a:cs typeface="Arial" panose="020B0604020202020204" pitchFamily="34" charset="0"/>
              </a:rPr>
              <a:t>			</a:t>
            </a:r>
            <a:r>
              <a:rPr lang="sv-SE" sz="2400" b="1" dirty="0">
                <a:solidFill>
                  <a:srgbClr val="FF0000"/>
                </a:solidFill>
                <a:latin typeface="Arial" panose="020B0604020202020204" pitchFamily="34" charset="0"/>
                <a:cs typeface="Arial" panose="020B0604020202020204" pitchFamily="34" charset="0"/>
              </a:rPr>
              <a:t> KLART</a:t>
            </a:r>
            <a:endParaRPr lang="sv-SE" sz="2400" dirty="0">
              <a:latin typeface="Arial" panose="020B0604020202020204" pitchFamily="34" charset="0"/>
              <a:cs typeface="Arial" panose="020B0604020202020204" pitchFamily="34" charset="0"/>
            </a:endParaRPr>
          </a:p>
          <a:p>
            <a:pPr marL="0" indent="0">
              <a:buNone/>
            </a:pPr>
            <a:r>
              <a:rPr lang="sv-SE" sz="2400" strike="sngStrike" dirty="0">
                <a:latin typeface="Arial" panose="020B0604020202020204" pitchFamily="34" charset="0"/>
                <a:cs typeface="Arial" panose="020B0604020202020204" pitchFamily="34" charset="0"/>
              </a:rPr>
              <a:t>Avslutning Torvallen? (OPE)</a:t>
            </a:r>
            <a:r>
              <a:rPr lang="sv-SE" sz="2400" dirty="0">
                <a:latin typeface="Arial" panose="020B0604020202020204" pitchFamily="34" charset="0"/>
                <a:cs typeface="Arial" panose="020B0604020202020204" pitchFamily="34" charset="0"/>
              </a:rPr>
              <a:t>	</a:t>
            </a:r>
            <a:r>
              <a:rPr lang="sv-SE" sz="2400" b="1" dirty="0">
                <a:solidFill>
                  <a:srgbClr val="FF0000"/>
                </a:solidFill>
                <a:latin typeface="Arial" panose="020B0604020202020204" pitchFamily="34" charset="0"/>
                <a:cs typeface="Arial" panose="020B0604020202020204" pitchFamily="34" charset="0"/>
              </a:rPr>
              <a:t>Inställt</a:t>
            </a:r>
          </a:p>
          <a:p>
            <a:pPr marL="0" indent="0">
              <a:buNone/>
            </a:pPr>
            <a:endParaRPr lang="sv-SE"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sv-SE" sz="2400" dirty="0">
                <a:latin typeface="Arial" panose="020B0604020202020204" pitchFamily="34" charset="0"/>
                <a:cs typeface="Arial" panose="020B0604020202020204" pitchFamily="34" charset="0"/>
              </a:rPr>
              <a:t>Bingolotter uppesittarkväll (15 lotter/spelare). Laget tjänar 8 kr/lott</a:t>
            </a:r>
          </a:p>
          <a:p>
            <a:pPr>
              <a:buFont typeface="Wingdings" panose="05000000000000000000" pitchFamily="2" charset="2"/>
              <a:buChar char="§"/>
            </a:pPr>
            <a:r>
              <a:rPr lang="sv-SE" sz="2400" dirty="0">
                <a:latin typeface="Arial" panose="020B0604020202020204" pitchFamily="34" charset="0"/>
                <a:cs typeface="Arial" panose="020B0604020202020204" pitchFamily="34" charset="0"/>
              </a:rPr>
              <a:t>JOYNA, laget tjänar 300kr/prenumeration </a:t>
            </a:r>
            <a:r>
              <a:rPr lang="sv-SE" sz="2400" b="1" dirty="0">
                <a:solidFill>
                  <a:srgbClr val="FF0000"/>
                </a:solidFill>
                <a:latin typeface="Arial" panose="020B0604020202020204" pitchFamily="34" charset="0"/>
                <a:cs typeface="Arial" panose="020B0604020202020204" pitchFamily="34" charset="0"/>
              </a:rPr>
              <a:t>Frivilligt</a:t>
            </a:r>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58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t>EKONOMI -Lagkassa</a:t>
            </a:r>
          </a:p>
        </p:txBody>
      </p:sp>
      <p:sp>
        <p:nvSpPr>
          <p:cNvPr id="4" name="Vertical Text Placeholder 2">
            <a:extLst>
              <a:ext uri="{FF2B5EF4-FFF2-40B4-BE49-F238E27FC236}">
                <a16:creationId xmlns:a16="http://schemas.microsoft.com/office/drawing/2014/main" id="{2591B380-C3E5-81A7-CAA6-8CCCB11B3041}"/>
              </a:ext>
            </a:extLst>
          </p:cNvPr>
          <p:cNvSpPr>
            <a:spLocks noGrp="1"/>
          </p:cNvSpPr>
          <p:nvPr>
            <p:ph type="body" orient="vert" idx="1"/>
          </p:nvPr>
        </p:nvSpPr>
        <p:spPr>
          <a:xfrm rot="16200000">
            <a:off x="2275347" y="-246150"/>
            <a:ext cx="4747666" cy="8075240"/>
          </a:xfrm>
        </p:spPr>
        <p:txBody>
          <a:bodyPr>
            <a:normAutofit fontScale="92500" lnSpcReduction="20000"/>
          </a:bodyPr>
          <a:lstStyle/>
          <a:p>
            <a:pPr marL="0" indent="0">
              <a:buNone/>
            </a:pPr>
            <a:r>
              <a:rPr lang="sv-SE" sz="2800" dirty="0"/>
              <a:t>Lagledare/lagkassörer Emelie Edberg o Anna </a:t>
            </a:r>
            <a:r>
              <a:rPr lang="sv-SE" sz="2800" dirty="0" err="1"/>
              <a:t>Mehner</a:t>
            </a:r>
            <a:endParaRPr lang="sv-SE" sz="2800" dirty="0"/>
          </a:p>
          <a:p>
            <a:pPr marL="0" indent="0">
              <a:buNone/>
            </a:pPr>
            <a:endParaRPr lang="sv-SE" sz="2800" dirty="0"/>
          </a:p>
          <a:p>
            <a:r>
              <a:rPr lang="sv-SE" sz="2800" dirty="0"/>
              <a:t>Inkomster till Lagkassan:</a:t>
            </a:r>
          </a:p>
          <a:p>
            <a:pPr lvl="1">
              <a:buFont typeface="Calibri" panose="020F0502020204030204" pitchFamily="34" charset="0"/>
              <a:buChar char="⁻"/>
            </a:pPr>
            <a:r>
              <a:rPr lang="sv-SE" sz="2400" dirty="0" err="1"/>
              <a:t>Fösäljning</a:t>
            </a:r>
            <a:r>
              <a:rPr lang="sv-SE" sz="2400" dirty="0"/>
              <a:t> OPE häften</a:t>
            </a:r>
          </a:p>
          <a:p>
            <a:pPr lvl="1">
              <a:buFont typeface="Calibri" panose="020F0502020204030204" pitchFamily="34" charset="0"/>
              <a:buChar char="⁻"/>
            </a:pPr>
            <a:r>
              <a:rPr lang="sv-SE" sz="2400" dirty="0"/>
              <a:t>Försäljning Bingolotter</a:t>
            </a:r>
          </a:p>
          <a:p>
            <a:pPr lvl="1">
              <a:buFont typeface="Calibri" panose="020F0502020204030204" pitchFamily="34" charset="0"/>
              <a:buChar char="⁻"/>
            </a:pPr>
            <a:r>
              <a:rPr lang="sv-SE" sz="2400" dirty="0"/>
              <a:t>Föräldrainsats Storsjöcupen</a:t>
            </a:r>
          </a:p>
          <a:p>
            <a:pPr marL="0" indent="0">
              <a:buNone/>
            </a:pPr>
            <a:endParaRPr lang="sv-SE" sz="2800" dirty="0"/>
          </a:p>
          <a:p>
            <a:r>
              <a:rPr lang="sv-SE" sz="2800" dirty="0"/>
              <a:t>Utgifter:</a:t>
            </a:r>
          </a:p>
          <a:p>
            <a:pPr lvl="1">
              <a:buFont typeface="Calibri" panose="020F0502020204030204" pitchFamily="34" charset="0"/>
              <a:buChar char="⁻"/>
            </a:pPr>
            <a:r>
              <a:rPr lang="sv-SE" sz="2400" dirty="0"/>
              <a:t>Anmälningsavgifter Cuper</a:t>
            </a:r>
          </a:p>
          <a:p>
            <a:pPr lvl="1">
              <a:buFont typeface="Calibri" panose="020F0502020204030204" pitchFamily="34" charset="0"/>
              <a:buChar char="⁻"/>
            </a:pPr>
            <a:r>
              <a:rPr lang="sv-SE" sz="2400" dirty="0"/>
              <a:t>Transport till externa cuper</a:t>
            </a:r>
          </a:p>
          <a:p>
            <a:pPr lvl="1">
              <a:buFont typeface="Calibri" panose="020F0502020204030204" pitchFamily="34" charset="0"/>
              <a:buChar char="⁻"/>
            </a:pPr>
            <a:r>
              <a:rPr lang="sv-SE" sz="2400" dirty="0"/>
              <a:t>Deltagaravgift cuper ink ledare</a:t>
            </a:r>
          </a:p>
          <a:p>
            <a:pPr lvl="1">
              <a:buFont typeface="Calibri" panose="020F0502020204030204" pitchFamily="34" charset="0"/>
              <a:buChar char="⁻"/>
            </a:pPr>
            <a:r>
              <a:rPr lang="sv-SE" sz="2400" dirty="0"/>
              <a:t>Övriga lagaktiviteter</a:t>
            </a:r>
          </a:p>
        </p:txBody>
      </p:sp>
    </p:spTree>
    <p:extLst>
      <p:ext uri="{BB962C8B-B14F-4D97-AF65-F5344CB8AC3E}">
        <p14:creationId xmlns:p14="http://schemas.microsoft.com/office/powerpoint/2010/main" val="361058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Ekonomi - lagkassa</a:t>
            </a:r>
          </a:p>
        </p:txBody>
      </p:sp>
      <p:sp>
        <p:nvSpPr>
          <p:cNvPr id="3" name="Vertical Text Placeholder 2">
            <a:extLst>
              <a:ext uri="{FF2B5EF4-FFF2-40B4-BE49-F238E27FC236}">
                <a16:creationId xmlns:a16="http://schemas.microsoft.com/office/drawing/2014/main" id="{5C885CB9-EF1C-2934-8777-6B50B3341497}"/>
              </a:ext>
            </a:extLst>
          </p:cNvPr>
          <p:cNvSpPr>
            <a:spLocks noGrp="1"/>
          </p:cNvSpPr>
          <p:nvPr>
            <p:ph type="body" orient="vert" idx="1"/>
          </p:nvPr>
        </p:nvSpPr>
        <p:spPr>
          <a:xfrm rot="16200000">
            <a:off x="2275347" y="-246150"/>
            <a:ext cx="4747666" cy="8075240"/>
          </a:xfrm>
        </p:spPr>
        <p:txBody>
          <a:bodyPr>
            <a:normAutofit/>
          </a:bodyPr>
          <a:lstStyle/>
          <a:p>
            <a:pPr marL="0" indent="0">
              <a:buNone/>
            </a:pPr>
            <a:r>
              <a:rPr lang="sv-SE" sz="4000" dirty="0">
                <a:latin typeface="Arial" panose="020B0604020202020204" pitchFamily="34" charset="0"/>
                <a:cs typeface="Arial" panose="020B0604020202020204" pitchFamily="34" charset="0"/>
              </a:rPr>
              <a:t>Ca XX.XXX SEK i lagkassan</a:t>
            </a:r>
          </a:p>
          <a:p>
            <a:pPr marL="0" indent="0">
              <a:buNone/>
            </a:pPr>
            <a:endParaRPr lang="sv-SE" sz="4000" dirty="0">
              <a:latin typeface="Arial" panose="020B0604020202020204" pitchFamily="34" charset="0"/>
              <a:cs typeface="Arial" panose="020B0604020202020204" pitchFamily="34" charset="0"/>
            </a:endParaRPr>
          </a:p>
          <a:p>
            <a:pPr marL="0" indent="0">
              <a:buNone/>
            </a:pPr>
            <a:endParaRPr lang="sv-SE" sz="4000" dirty="0">
              <a:latin typeface="Arial" panose="020B0604020202020204" pitchFamily="34" charset="0"/>
              <a:cs typeface="Arial" panose="020B0604020202020204" pitchFamily="34" charset="0"/>
            </a:endParaRPr>
          </a:p>
          <a:p>
            <a:pPr marL="0" indent="0">
              <a:buNone/>
            </a:pPr>
            <a:endParaRPr lang="sv-SE" sz="4000" dirty="0">
              <a:latin typeface="Arial" panose="020B0604020202020204" pitchFamily="34" charset="0"/>
              <a:cs typeface="Arial" panose="020B0604020202020204" pitchFamily="34" charset="0"/>
            </a:endParaRPr>
          </a:p>
          <a:p>
            <a:pPr marL="0" indent="0">
              <a:buNone/>
            </a:pPr>
            <a:r>
              <a:rPr lang="sv-SE" sz="4000" dirty="0">
                <a:solidFill>
                  <a:srgbClr val="FF0000"/>
                </a:solidFill>
                <a:latin typeface="Arial" panose="020B0604020202020204" pitchFamily="34" charset="0"/>
                <a:cs typeface="Arial" panose="020B0604020202020204" pitchFamily="34" charset="0"/>
              </a:rPr>
              <a:t>Försäljnings aktivitet för att fylla på i lagkassan ???</a:t>
            </a:r>
          </a:p>
        </p:txBody>
      </p:sp>
      <p:pic>
        <p:nvPicPr>
          <p:cNvPr id="5" name="Picture 4">
            <a:extLst>
              <a:ext uri="{FF2B5EF4-FFF2-40B4-BE49-F238E27FC236}">
                <a16:creationId xmlns:a16="http://schemas.microsoft.com/office/drawing/2014/main" id="{6F649BDD-6126-5289-34D6-A0C20FE787D0}"/>
              </a:ext>
            </a:extLst>
          </p:cNvPr>
          <p:cNvPicPr>
            <a:picLocks noChangeAspect="1"/>
          </p:cNvPicPr>
          <p:nvPr/>
        </p:nvPicPr>
        <p:blipFill>
          <a:blip r:embed="rId2"/>
          <a:stretch>
            <a:fillRect/>
          </a:stretch>
        </p:blipFill>
        <p:spPr>
          <a:xfrm>
            <a:off x="641384" y="2390537"/>
            <a:ext cx="2634472" cy="1692892"/>
          </a:xfrm>
          <a:prstGeom prst="rect">
            <a:avLst/>
          </a:prstGeom>
        </p:spPr>
      </p:pic>
    </p:spTree>
    <p:extLst>
      <p:ext uri="{BB962C8B-B14F-4D97-AF65-F5344CB8AC3E}">
        <p14:creationId xmlns:p14="http://schemas.microsoft.com/office/powerpoint/2010/main" val="129267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9FF80-6651-73A1-D4AE-6D8A87C4C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BF19F-314C-1990-6EBA-41F7435EDC85}"/>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DFECE2F7-78E2-1790-CDD8-8E0536B850E4}"/>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strike="sngStrike" dirty="0">
                <a:solidFill>
                  <a:srgbClr val="FF0000"/>
                </a:solidFill>
              </a:rPr>
              <a:t>Information från föreningen</a:t>
            </a:r>
          </a:p>
          <a:p>
            <a:pPr marL="0" indent="0">
              <a:buNone/>
            </a:pPr>
            <a:endParaRPr lang="sv-SE" sz="1500" dirty="0"/>
          </a:p>
          <a:p>
            <a:r>
              <a:rPr lang="sv-SE" sz="6200" strike="sngStrike" dirty="0">
                <a:solidFill>
                  <a:srgbClr val="FF0000"/>
                </a:solidFill>
              </a:rPr>
              <a:t>Reflektioner säsongen 2025</a:t>
            </a:r>
          </a:p>
          <a:p>
            <a:pPr marL="0" indent="0">
              <a:buNone/>
            </a:pPr>
            <a:endParaRPr lang="sv-SE" sz="2000" strike="sngStrike" dirty="0">
              <a:solidFill>
                <a:srgbClr val="FF0000"/>
              </a:solidFill>
            </a:endParaRPr>
          </a:p>
          <a:p>
            <a:r>
              <a:rPr lang="sv-SE" sz="6200" strike="sngStrike" dirty="0">
                <a:solidFill>
                  <a:srgbClr val="FF0000"/>
                </a:solidFill>
              </a:rPr>
              <a:t>Arbetsinsatser 2025 o ekonomi</a:t>
            </a:r>
          </a:p>
          <a:p>
            <a:pPr marL="0" indent="0">
              <a:buNone/>
            </a:pPr>
            <a:endParaRPr lang="sv-SE" sz="1700" dirty="0"/>
          </a:p>
          <a:p>
            <a:r>
              <a:rPr lang="sv-SE" sz="6200" dirty="0">
                <a:solidFill>
                  <a:schemeClr val="tx2"/>
                </a:solidFill>
              </a:rPr>
              <a:t>JH träning, NIU, LIU</a:t>
            </a:r>
          </a:p>
          <a:p>
            <a:pPr marL="0" indent="0">
              <a:buNone/>
            </a:pPr>
            <a:endParaRPr lang="sv-SE" sz="1700" dirty="0">
              <a:solidFill>
                <a:schemeClr val="tx2"/>
              </a:solidFill>
            </a:endParaRPr>
          </a:p>
          <a:p>
            <a:r>
              <a:rPr lang="sv-SE" sz="6200" dirty="0"/>
              <a:t>Nuläget i träningsgruppen (laget)</a:t>
            </a:r>
            <a:r>
              <a:rPr lang="sv-SE" sz="4100" dirty="0"/>
              <a:t>	</a:t>
            </a:r>
          </a:p>
          <a:p>
            <a:pPr marL="0" indent="0">
              <a:buNone/>
            </a:pPr>
            <a:endParaRPr lang="sv-SE" sz="1700" dirty="0"/>
          </a:p>
          <a:p>
            <a:r>
              <a:rPr lang="sv-SE" sz="6200" dirty="0"/>
              <a:t>Hur ser planen ut framöver (träning m.m.)</a:t>
            </a:r>
          </a:p>
          <a:p>
            <a:pPr marL="0" indent="0">
              <a:buNone/>
            </a:pPr>
            <a:endParaRPr lang="sv-SE" sz="1700" dirty="0">
              <a:solidFill>
                <a:srgbClr val="FF0000"/>
              </a:solidFill>
            </a:endParaRPr>
          </a:p>
          <a:p>
            <a:r>
              <a:rPr lang="sv-SE" sz="6200" dirty="0"/>
              <a:t>Kommunikation LAGET.se</a:t>
            </a:r>
          </a:p>
          <a:p>
            <a:pPr marL="0" indent="0">
              <a:buNone/>
            </a:pPr>
            <a:endParaRPr lang="sv-SE" sz="1700" dirty="0"/>
          </a:p>
          <a:p>
            <a:r>
              <a:rPr lang="sv-SE" sz="6200" dirty="0">
                <a:solidFill>
                  <a:schemeClr val="tx2"/>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E6554BCE-1790-271B-3E93-6CB31EEC6A12}"/>
              </a:ext>
            </a:extLst>
          </p:cNvPr>
          <p:cNvSpPr>
            <a:spLocks noGrp="1"/>
          </p:cNvSpPr>
          <p:nvPr>
            <p:ph type="sldNum" sz="quarter" idx="12"/>
          </p:nvPr>
        </p:nvSpPr>
        <p:spPr/>
        <p:txBody>
          <a:bodyPr/>
          <a:lstStyle/>
          <a:p>
            <a:fld id="{91BA8AAB-46CD-4A04-AD31-79E4D3AE80D0}" type="slidenum">
              <a:rPr lang="en-US" smtClean="0"/>
              <a:pPr/>
              <a:t>15</a:t>
            </a:fld>
            <a:endParaRPr lang="en-US"/>
          </a:p>
        </p:txBody>
      </p:sp>
    </p:spTree>
    <p:extLst>
      <p:ext uri="{BB962C8B-B14F-4D97-AF65-F5344CB8AC3E}">
        <p14:creationId xmlns:p14="http://schemas.microsoft.com/office/powerpoint/2010/main" val="375353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a:xfrm>
            <a:off x="457200" y="274638"/>
            <a:ext cx="8229600" cy="634082"/>
          </a:xfrm>
        </p:spPr>
        <p:txBody>
          <a:bodyPr>
            <a:normAutofit fontScale="90000"/>
          </a:bodyPr>
          <a:lstStyle/>
          <a:p>
            <a:r>
              <a:rPr lang="sv-SE" dirty="0"/>
              <a:t>JH  träning, NIU/LIU</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61667" y="-937828"/>
            <a:ext cx="4392487" cy="8229599"/>
          </a:xfrm>
        </p:spPr>
        <p:txBody>
          <a:bodyPr>
            <a:normAutofit/>
          </a:bodyPr>
          <a:lstStyle/>
          <a:p>
            <a:r>
              <a:rPr lang="sv-SE" sz="2400" dirty="0">
                <a:latin typeface="Arial" panose="020B0604020202020204" pitchFamily="34" charset="0"/>
                <a:cs typeface="Arial" panose="020B0604020202020204" pitchFamily="34" charset="0"/>
              </a:rPr>
              <a:t>JH träning i vinter – ha koll på hemsidan till JHFF</a:t>
            </a:r>
          </a:p>
          <a:p>
            <a:pPr marL="0" indent="0">
              <a:buNone/>
            </a:pPr>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NIU (</a:t>
            </a:r>
            <a:r>
              <a:rPr lang="sv-SE" sz="2400" dirty="0" err="1">
                <a:latin typeface="Arial" panose="020B0604020202020204" pitchFamily="34" charset="0"/>
                <a:cs typeface="Arial" panose="020B0604020202020204" pitchFamily="34" charset="0"/>
              </a:rPr>
              <a:t>JGy</a:t>
            </a:r>
            <a:r>
              <a:rPr lang="sv-SE" sz="2400" dirty="0">
                <a:latin typeface="Arial" panose="020B0604020202020204" pitchFamily="34" charset="0"/>
                <a:cs typeface="Arial" panose="020B0604020202020204" pitchFamily="34" charset="0"/>
              </a:rPr>
              <a:t>) - anmälan öppen 1:a september t.o.m. 1: december</a:t>
            </a:r>
          </a:p>
          <a:p>
            <a:pPr marL="0" indent="0">
              <a:buNone/>
            </a:pPr>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LIU - Jämtlands Gymnasium, Storsjögymnasiet</a:t>
            </a:r>
          </a:p>
          <a:p>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JFA - Östersunds Gymnasieskola (Bedriver gymnasieskola med idrottsprofil)</a:t>
            </a:r>
          </a:p>
        </p:txBody>
      </p:sp>
    </p:spTree>
    <p:extLst>
      <p:ext uri="{BB962C8B-B14F-4D97-AF65-F5344CB8AC3E}">
        <p14:creationId xmlns:p14="http://schemas.microsoft.com/office/powerpoint/2010/main" val="78235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0279-00B1-033A-28F2-81304965D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17B18-98C1-04C5-8C3D-E8BC396D62FB}"/>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B0AF224F-A1E5-CFD2-3433-E625AC407D52}"/>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strike="sngStrike" dirty="0">
                <a:solidFill>
                  <a:srgbClr val="FF0000"/>
                </a:solidFill>
              </a:rPr>
              <a:t>Information från föreningen</a:t>
            </a:r>
          </a:p>
          <a:p>
            <a:pPr marL="0" indent="0">
              <a:buNone/>
            </a:pPr>
            <a:endParaRPr lang="sv-SE" sz="1500" dirty="0"/>
          </a:p>
          <a:p>
            <a:r>
              <a:rPr lang="sv-SE" sz="6200" strike="sngStrike" dirty="0">
                <a:solidFill>
                  <a:srgbClr val="FF0000"/>
                </a:solidFill>
              </a:rPr>
              <a:t>Reflektioner säsongen 2025</a:t>
            </a:r>
          </a:p>
          <a:p>
            <a:pPr marL="0" indent="0">
              <a:buNone/>
            </a:pPr>
            <a:endParaRPr lang="sv-SE" sz="2000" strike="sngStrike" dirty="0">
              <a:solidFill>
                <a:srgbClr val="FF0000"/>
              </a:solidFill>
            </a:endParaRPr>
          </a:p>
          <a:p>
            <a:r>
              <a:rPr lang="sv-SE" sz="6200" strike="sngStrike" dirty="0">
                <a:solidFill>
                  <a:srgbClr val="FF0000"/>
                </a:solidFill>
              </a:rPr>
              <a:t>Arbetsinsatser 2025 o ekonomi</a:t>
            </a:r>
          </a:p>
          <a:p>
            <a:pPr marL="0" indent="0">
              <a:buNone/>
            </a:pPr>
            <a:endParaRPr lang="sv-SE" sz="1700" dirty="0"/>
          </a:p>
          <a:p>
            <a:r>
              <a:rPr lang="sv-SE" sz="6200" strike="sngStrike" dirty="0">
                <a:solidFill>
                  <a:srgbClr val="FF0000"/>
                </a:solidFill>
              </a:rPr>
              <a:t>JH träning, NIU, LIU</a:t>
            </a:r>
          </a:p>
          <a:p>
            <a:pPr marL="0" indent="0">
              <a:buNone/>
            </a:pPr>
            <a:endParaRPr lang="sv-SE" sz="1700" dirty="0">
              <a:solidFill>
                <a:schemeClr val="tx2"/>
              </a:solidFill>
            </a:endParaRPr>
          </a:p>
          <a:p>
            <a:r>
              <a:rPr lang="sv-SE" sz="6200" dirty="0"/>
              <a:t>Nuläget i träningsgruppen (laget)</a:t>
            </a:r>
            <a:r>
              <a:rPr lang="sv-SE" sz="4100" dirty="0"/>
              <a:t>	</a:t>
            </a:r>
          </a:p>
          <a:p>
            <a:pPr marL="0" indent="0">
              <a:buNone/>
            </a:pPr>
            <a:endParaRPr lang="sv-SE" sz="1700" dirty="0"/>
          </a:p>
          <a:p>
            <a:r>
              <a:rPr lang="sv-SE" sz="6200" dirty="0"/>
              <a:t>Hur ser planen ut framöver (träning m.m.)</a:t>
            </a:r>
          </a:p>
          <a:p>
            <a:pPr marL="0" indent="0">
              <a:buNone/>
            </a:pPr>
            <a:endParaRPr lang="sv-SE" sz="1700" dirty="0">
              <a:solidFill>
                <a:srgbClr val="FF0000"/>
              </a:solidFill>
            </a:endParaRPr>
          </a:p>
          <a:p>
            <a:r>
              <a:rPr lang="sv-SE" sz="6200" dirty="0"/>
              <a:t>Kommunikation LAGET.se</a:t>
            </a:r>
          </a:p>
          <a:p>
            <a:pPr marL="0" indent="0">
              <a:buNone/>
            </a:pPr>
            <a:endParaRPr lang="sv-SE" sz="1700" dirty="0"/>
          </a:p>
          <a:p>
            <a:r>
              <a:rPr lang="sv-SE" sz="6200" dirty="0">
                <a:solidFill>
                  <a:schemeClr val="tx2"/>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79DA8C9F-CC30-8BD7-6105-AD9649076F64}"/>
              </a:ext>
            </a:extLst>
          </p:cNvPr>
          <p:cNvSpPr>
            <a:spLocks noGrp="1"/>
          </p:cNvSpPr>
          <p:nvPr>
            <p:ph type="sldNum" sz="quarter" idx="12"/>
          </p:nvPr>
        </p:nvSpPr>
        <p:spPr/>
        <p:txBody>
          <a:bodyPr/>
          <a:lstStyle/>
          <a:p>
            <a:fld id="{91BA8AAB-46CD-4A04-AD31-79E4D3AE80D0}" type="slidenum">
              <a:rPr lang="en-US" smtClean="0"/>
              <a:pPr/>
              <a:t>17</a:t>
            </a:fld>
            <a:endParaRPr lang="en-US"/>
          </a:p>
        </p:txBody>
      </p:sp>
    </p:spTree>
    <p:extLst>
      <p:ext uri="{BB962C8B-B14F-4D97-AF65-F5344CB8AC3E}">
        <p14:creationId xmlns:p14="http://schemas.microsoft.com/office/powerpoint/2010/main" val="70466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CFD12-670D-FF11-3AAC-3841DE8FC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7D21D-8242-3AEB-4200-FC9143E4BC1B}"/>
              </a:ext>
            </a:extLst>
          </p:cNvPr>
          <p:cNvSpPr>
            <a:spLocks noGrp="1"/>
          </p:cNvSpPr>
          <p:nvPr>
            <p:ph type="title"/>
          </p:nvPr>
        </p:nvSpPr>
        <p:spPr/>
        <p:txBody>
          <a:bodyPr/>
          <a:lstStyle/>
          <a:p>
            <a:r>
              <a:rPr lang="sv-SE" dirty="0"/>
              <a:t>Nuläget i träningsgruppen</a:t>
            </a:r>
          </a:p>
        </p:txBody>
      </p:sp>
      <p:sp>
        <p:nvSpPr>
          <p:cNvPr id="3" name="Vertical Text Placeholder 2">
            <a:extLst>
              <a:ext uri="{FF2B5EF4-FFF2-40B4-BE49-F238E27FC236}">
                <a16:creationId xmlns:a16="http://schemas.microsoft.com/office/drawing/2014/main" id="{3E77353B-2A58-BD48-A001-47CDDF638616}"/>
              </a:ext>
            </a:extLst>
          </p:cNvPr>
          <p:cNvSpPr>
            <a:spLocks noGrp="1"/>
          </p:cNvSpPr>
          <p:nvPr>
            <p:ph type="body" orient="vert" idx="1"/>
          </p:nvPr>
        </p:nvSpPr>
        <p:spPr>
          <a:xfrm rot="16200000">
            <a:off x="2375756" y="-685800"/>
            <a:ext cx="4392487" cy="8229599"/>
          </a:xfrm>
        </p:spPr>
        <p:txBody>
          <a:bodyPr>
            <a:normAutofit/>
          </a:bodyPr>
          <a:lstStyle/>
          <a:p>
            <a:r>
              <a:rPr lang="sv-SE" sz="2800" dirty="0">
                <a:latin typeface="Arial" panose="020B0604020202020204" pitchFamily="34" charset="0"/>
                <a:cs typeface="Arial" panose="020B0604020202020204" pitchFamily="34" charset="0"/>
              </a:rPr>
              <a:t>22 spelare registrerad på LAGET</a:t>
            </a:r>
          </a:p>
          <a:p>
            <a:pPr marL="0" indent="0">
              <a:buNone/>
            </a:pPr>
            <a:r>
              <a:rPr lang="sv-SE" sz="2000" dirty="0">
                <a:latin typeface="Arial" panose="020B0604020202020204" pitchFamily="34" charset="0"/>
                <a:cs typeface="Arial" panose="020B0604020202020204" pitchFamily="34" charset="0"/>
              </a:rPr>
              <a:t>3 rehab</a:t>
            </a:r>
          </a:p>
          <a:p>
            <a:pPr marL="0" indent="0">
              <a:buNone/>
            </a:pPr>
            <a:r>
              <a:rPr lang="sv-SE" sz="2000" dirty="0">
                <a:latin typeface="Arial" panose="020B0604020202020204" pitchFamily="34" charset="0"/>
                <a:cs typeface="Arial" panose="020B0604020202020204" pitchFamily="34" charset="0"/>
              </a:rPr>
              <a:t>1 ny spelare som börjat provtränat (2009) – </a:t>
            </a:r>
            <a:r>
              <a:rPr lang="sv-SE" sz="2000" dirty="0">
                <a:solidFill>
                  <a:srgbClr val="FF0000"/>
                </a:solidFill>
                <a:latin typeface="Arial" panose="020B0604020202020204" pitchFamily="34" charset="0"/>
                <a:cs typeface="Arial" panose="020B0604020202020204" pitchFamily="34" charset="0"/>
              </a:rPr>
              <a:t>ej registrerad på LAGET</a:t>
            </a:r>
          </a:p>
          <a:p>
            <a:pPr marL="0" indent="0">
              <a:buNone/>
            </a:pPr>
            <a:r>
              <a:rPr lang="sv-SE" sz="2000" dirty="0">
                <a:latin typeface="Arial" panose="020B0604020202020204" pitchFamily="34" charset="0"/>
                <a:cs typeface="Arial" panose="020B0604020202020204" pitchFamily="34" charset="0"/>
              </a:rPr>
              <a:t>1 nygammal börjat (2009) - </a:t>
            </a:r>
            <a:r>
              <a:rPr lang="sv-SE" sz="2000" dirty="0">
                <a:solidFill>
                  <a:srgbClr val="FF0000"/>
                </a:solidFill>
                <a:latin typeface="Arial" panose="020B0604020202020204" pitchFamily="34" charset="0"/>
                <a:cs typeface="Arial" panose="020B0604020202020204" pitchFamily="34" charset="0"/>
              </a:rPr>
              <a:t>ej registrerad på LAGET</a:t>
            </a:r>
          </a:p>
          <a:p>
            <a:pPr marL="0" indent="0">
              <a:buNone/>
            </a:pPr>
            <a:endParaRPr lang="sv-SE" sz="8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2 tränare - Rickar o Jens</a:t>
            </a:r>
          </a:p>
          <a:p>
            <a:r>
              <a:rPr lang="sv-SE" sz="2400" dirty="0">
                <a:latin typeface="Arial" panose="020B0604020202020204" pitchFamily="34" charset="0"/>
                <a:cs typeface="Arial" panose="020B0604020202020204" pitchFamily="34" charset="0"/>
              </a:rPr>
              <a:t>1(2) </a:t>
            </a:r>
            <a:r>
              <a:rPr lang="sv-SE" sz="2400" dirty="0" err="1">
                <a:latin typeface="Arial" panose="020B0604020202020204" pitchFamily="34" charset="0"/>
                <a:cs typeface="Arial" panose="020B0604020202020204" pitchFamily="34" charset="0"/>
              </a:rPr>
              <a:t>ass.tränare</a:t>
            </a:r>
            <a:r>
              <a:rPr lang="sv-SE" sz="2400" dirty="0">
                <a:latin typeface="Arial" panose="020B0604020202020204" pitchFamily="34" charset="0"/>
                <a:cs typeface="Arial" panose="020B0604020202020204" pitchFamily="34" charset="0"/>
              </a:rPr>
              <a:t> - Lillis o Frida Hallqvist </a:t>
            </a:r>
          </a:p>
          <a:p>
            <a:r>
              <a:rPr lang="sv-SE" sz="2400" dirty="0">
                <a:latin typeface="Arial" panose="020B0604020202020204" pitchFamily="34" charset="0"/>
                <a:cs typeface="Arial" panose="020B0604020202020204" pitchFamily="34" charset="0"/>
              </a:rPr>
              <a:t>1 föräldraansvarig - Frida Hallqvist</a:t>
            </a:r>
          </a:p>
          <a:p>
            <a:r>
              <a:rPr lang="sv-SE" sz="2400" dirty="0">
                <a:latin typeface="Arial" panose="020B0604020202020204" pitchFamily="34" charset="0"/>
                <a:cs typeface="Arial" panose="020B0604020202020204" pitchFamily="34" charset="0"/>
              </a:rPr>
              <a:t>2 Lagledare/kassör - Anna </a:t>
            </a:r>
            <a:r>
              <a:rPr lang="sv-SE" sz="2400" dirty="0" err="1">
                <a:latin typeface="Arial" panose="020B0604020202020204" pitchFamily="34" charset="0"/>
                <a:cs typeface="Arial" panose="020B0604020202020204" pitchFamily="34" charset="0"/>
              </a:rPr>
              <a:t>Mehner</a:t>
            </a:r>
            <a:r>
              <a:rPr lang="sv-SE" sz="2400" dirty="0">
                <a:latin typeface="Arial" panose="020B0604020202020204" pitchFamily="34" charset="0"/>
                <a:cs typeface="Arial" panose="020B0604020202020204" pitchFamily="34" charset="0"/>
              </a:rPr>
              <a:t> o Emelie Edberg</a:t>
            </a:r>
          </a:p>
        </p:txBody>
      </p:sp>
    </p:spTree>
    <p:extLst>
      <p:ext uri="{BB962C8B-B14F-4D97-AF65-F5344CB8AC3E}">
        <p14:creationId xmlns:p14="http://schemas.microsoft.com/office/powerpoint/2010/main" val="203605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b="1" dirty="0">
                <a:solidFill>
                  <a:srgbClr val="FF0000"/>
                </a:solidFill>
              </a:rPr>
              <a:t>Saknas personer runt laget</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85997" y="-145740"/>
            <a:ext cx="4392487" cy="8229599"/>
          </a:xfrm>
        </p:spPr>
        <p:txBody>
          <a:bodyPr/>
          <a:lstStyle/>
          <a:p>
            <a:r>
              <a:rPr lang="sv-SE" dirty="0"/>
              <a:t>TA-Trygghetsansvarig </a:t>
            </a:r>
            <a:r>
              <a:rPr lang="sv-SE" dirty="0">
                <a:solidFill>
                  <a:srgbClr val="FF0000"/>
                </a:solidFill>
              </a:rPr>
              <a:t>(ska finnas i varje lag)</a:t>
            </a:r>
            <a:endParaRPr lang="sv-SE" dirty="0"/>
          </a:p>
          <a:p>
            <a:r>
              <a:rPr lang="sv-SE" dirty="0"/>
              <a:t>Matchvärd </a:t>
            </a:r>
            <a:r>
              <a:rPr lang="sv-SE" dirty="0">
                <a:solidFill>
                  <a:srgbClr val="FF0000"/>
                </a:solidFill>
              </a:rPr>
              <a:t>(ska finnas till varje hemma match)</a:t>
            </a:r>
            <a:endParaRPr lang="sv-SE" dirty="0"/>
          </a:p>
          <a:p>
            <a:r>
              <a:rPr lang="sv-SE" dirty="0"/>
              <a:t>Tränare eller </a:t>
            </a:r>
            <a:r>
              <a:rPr lang="sv-SE" dirty="0" err="1"/>
              <a:t>ass.tränare</a:t>
            </a:r>
            <a:endParaRPr lang="sv-SE" dirty="0"/>
          </a:p>
          <a:p>
            <a:pPr marL="0" indent="0">
              <a:buNone/>
            </a:pPr>
            <a:r>
              <a:rPr lang="sv-SE" dirty="0">
                <a:solidFill>
                  <a:srgbClr val="FF0000"/>
                </a:solidFill>
                <a:highlight>
                  <a:srgbClr val="FFFF00"/>
                </a:highlight>
              </a:rPr>
              <a:t>Kontakta Rickard eller Jens </a:t>
            </a:r>
            <a:r>
              <a:rPr lang="sv-SE" dirty="0" err="1">
                <a:solidFill>
                  <a:srgbClr val="FF0000"/>
                </a:solidFill>
                <a:highlight>
                  <a:srgbClr val="FFFF00"/>
                </a:highlight>
              </a:rPr>
              <a:t>ang</a:t>
            </a:r>
            <a:r>
              <a:rPr lang="sv-SE" dirty="0">
                <a:solidFill>
                  <a:srgbClr val="FF0000"/>
                </a:solidFill>
                <a:highlight>
                  <a:srgbClr val="FFFF00"/>
                </a:highlight>
              </a:rPr>
              <a:t> detta.</a:t>
            </a:r>
          </a:p>
          <a:p>
            <a:pPr marL="0" indent="0">
              <a:buNone/>
            </a:pPr>
            <a:endParaRPr lang="sv-SE" dirty="0">
              <a:solidFill>
                <a:srgbClr val="FF0000"/>
              </a:solidFill>
              <a:highlight>
                <a:srgbClr val="FFFF00"/>
              </a:highlight>
            </a:endParaRPr>
          </a:p>
          <a:p>
            <a:r>
              <a:rPr lang="sv-SE" dirty="0"/>
              <a:t>Hjälp till föräldraansvarig </a:t>
            </a:r>
          </a:p>
          <a:p>
            <a:pPr marL="0" indent="0">
              <a:buNone/>
            </a:pPr>
            <a:r>
              <a:rPr lang="sv-SE" dirty="0">
                <a:solidFill>
                  <a:srgbClr val="FF0000"/>
                </a:solidFill>
                <a:highlight>
                  <a:srgbClr val="FFFF00"/>
                </a:highlight>
              </a:rPr>
              <a:t>kontakta Frida</a:t>
            </a:r>
            <a:endParaRPr lang="sv-SE" dirty="0">
              <a:highlight>
                <a:srgbClr val="FFFF00"/>
              </a:highlight>
            </a:endParaRPr>
          </a:p>
          <a:p>
            <a:endParaRPr lang="sv-SE" dirty="0"/>
          </a:p>
          <a:p>
            <a:pPr marL="0" indent="0">
              <a:buNone/>
            </a:pPr>
            <a:endParaRPr lang="sv-SE" dirty="0"/>
          </a:p>
        </p:txBody>
      </p:sp>
    </p:spTree>
    <p:extLst>
      <p:ext uri="{BB962C8B-B14F-4D97-AF65-F5344CB8AC3E}">
        <p14:creationId xmlns:p14="http://schemas.microsoft.com/office/powerpoint/2010/main" val="389966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F3F6394E-93BD-4241-AB7F-7871ED2BF411}"/>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dirty="0"/>
              <a:t>Information från föreningen</a:t>
            </a:r>
          </a:p>
          <a:p>
            <a:pPr marL="0" indent="0">
              <a:buNone/>
            </a:pPr>
            <a:endParaRPr lang="sv-SE" sz="1500" dirty="0"/>
          </a:p>
          <a:p>
            <a:r>
              <a:rPr lang="sv-SE" sz="6200" dirty="0"/>
              <a:t>Reflektioner säsongen 2025</a:t>
            </a:r>
          </a:p>
          <a:p>
            <a:pPr marL="0" indent="0">
              <a:buNone/>
            </a:pPr>
            <a:endParaRPr lang="sv-SE" sz="2000" dirty="0"/>
          </a:p>
          <a:p>
            <a:r>
              <a:rPr lang="sv-SE" sz="6200" dirty="0"/>
              <a:t>Arbetsinsatser 2025 o ekonomi</a:t>
            </a:r>
          </a:p>
          <a:p>
            <a:pPr marL="0" indent="0">
              <a:buNone/>
            </a:pPr>
            <a:endParaRPr lang="sv-SE" sz="1700" dirty="0"/>
          </a:p>
          <a:p>
            <a:r>
              <a:rPr lang="sv-SE" sz="6200" dirty="0">
                <a:solidFill>
                  <a:schemeClr val="tx2"/>
                </a:solidFill>
              </a:rPr>
              <a:t>JH träning, NIU, LIU</a:t>
            </a:r>
          </a:p>
          <a:p>
            <a:pPr marL="0" indent="0">
              <a:buNone/>
            </a:pPr>
            <a:endParaRPr lang="sv-SE" sz="1700" dirty="0">
              <a:solidFill>
                <a:schemeClr val="tx2"/>
              </a:solidFill>
            </a:endParaRPr>
          </a:p>
          <a:p>
            <a:r>
              <a:rPr lang="sv-SE" sz="6200" dirty="0"/>
              <a:t>Nuläget i träningsgruppen (laget)</a:t>
            </a:r>
            <a:r>
              <a:rPr lang="sv-SE" sz="4100" dirty="0"/>
              <a:t>	</a:t>
            </a:r>
          </a:p>
          <a:p>
            <a:pPr marL="0" indent="0">
              <a:buNone/>
            </a:pPr>
            <a:endParaRPr lang="sv-SE" sz="1700" dirty="0"/>
          </a:p>
          <a:p>
            <a:r>
              <a:rPr lang="sv-SE" sz="6200" dirty="0"/>
              <a:t>Hur ser planen ut framöver (träning m.m.)</a:t>
            </a:r>
          </a:p>
          <a:p>
            <a:pPr marL="0" indent="0">
              <a:buNone/>
            </a:pPr>
            <a:endParaRPr lang="sv-SE" sz="1700" dirty="0">
              <a:solidFill>
                <a:srgbClr val="FF0000"/>
              </a:solidFill>
            </a:endParaRPr>
          </a:p>
          <a:p>
            <a:r>
              <a:rPr lang="sv-SE" sz="6200" dirty="0"/>
              <a:t>Kommunikation LAGET.se</a:t>
            </a:r>
          </a:p>
          <a:p>
            <a:pPr marL="0" indent="0">
              <a:buNone/>
            </a:pPr>
            <a:endParaRPr lang="sv-SE" sz="1700" dirty="0"/>
          </a:p>
          <a:p>
            <a:r>
              <a:rPr lang="sv-SE" sz="6200" dirty="0">
                <a:solidFill>
                  <a:schemeClr val="tx2"/>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2</a:t>
            </a:fld>
            <a:endParaRPr lang="en-US"/>
          </a:p>
        </p:txBody>
      </p:sp>
    </p:spTree>
    <p:extLst>
      <p:ext uri="{BB962C8B-B14F-4D97-AF65-F5344CB8AC3E}">
        <p14:creationId xmlns:p14="http://schemas.microsoft.com/office/powerpoint/2010/main" val="97769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E51CB-4ABA-13C1-71A6-9526F4EB9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F9B3B-8F52-5166-5426-49A51D414D76}"/>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069F3E19-6882-EED9-8AF9-437C27D71CCF}"/>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strike="sngStrike" dirty="0">
                <a:solidFill>
                  <a:srgbClr val="FF0000"/>
                </a:solidFill>
              </a:rPr>
              <a:t>Information från föreningen</a:t>
            </a:r>
          </a:p>
          <a:p>
            <a:pPr marL="0" indent="0">
              <a:buNone/>
            </a:pPr>
            <a:endParaRPr lang="sv-SE" sz="1500" dirty="0"/>
          </a:p>
          <a:p>
            <a:r>
              <a:rPr lang="sv-SE" sz="6200" strike="sngStrike" dirty="0">
                <a:solidFill>
                  <a:srgbClr val="FF0000"/>
                </a:solidFill>
              </a:rPr>
              <a:t>Reflektioner säsongen 2025</a:t>
            </a:r>
          </a:p>
          <a:p>
            <a:pPr marL="0" indent="0">
              <a:buNone/>
            </a:pPr>
            <a:endParaRPr lang="sv-SE" sz="2000" strike="sngStrike" dirty="0">
              <a:solidFill>
                <a:srgbClr val="FF0000"/>
              </a:solidFill>
            </a:endParaRPr>
          </a:p>
          <a:p>
            <a:r>
              <a:rPr lang="sv-SE" sz="6200" strike="sngStrike" dirty="0">
                <a:solidFill>
                  <a:srgbClr val="FF0000"/>
                </a:solidFill>
              </a:rPr>
              <a:t>Arbetsinsatser 2025 o ekonomi</a:t>
            </a:r>
          </a:p>
          <a:p>
            <a:pPr marL="0" indent="0">
              <a:buNone/>
            </a:pPr>
            <a:endParaRPr lang="sv-SE" sz="1700" dirty="0"/>
          </a:p>
          <a:p>
            <a:r>
              <a:rPr lang="sv-SE" sz="6200" strike="sngStrike" dirty="0">
                <a:solidFill>
                  <a:srgbClr val="FF0000"/>
                </a:solidFill>
              </a:rPr>
              <a:t>JH träning, NIU, LIU</a:t>
            </a:r>
          </a:p>
          <a:p>
            <a:pPr marL="0" indent="0">
              <a:buNone/>
            </a:pPr>
            <a:endParaRPr lang="sv-SE" sz="1700" dirty="0">
              <a:solidFill>
                <a:schemeClr val="tx2"/>
              </a:solidFill>
            </a:endParaRPr>
          </a:p>
          <a:p>
            <a:r>
              <a:rPr lang="sv-SE" sz="6200" strike="sngStrike" dirty="0">
                <a:solidFill>
                  <a:srgbClr val="FF0000"/>
                </a:solidFill>
              </a:rPr>
              <a:t>Nuläget i träningsgruppen (laget)</a:t>
            </a:r>
            <a:r>
              <a:rPr lang="sv-SE" sz="4100" dirty="0"/>
              <a:t>	</a:t>
            </a:r>
          </a:p>
          <a:p>
            <a:pPr marL="0" indent="0">
              <a:buNone/>
            </a:pPr>
            <a:endParaRPr lang="sv-SE" sz="1700" dirty="0"/>
          </a:p>
          <a:p>
            <a:r>
              <a:rPr lang="sv-SE" sz="6200" dirty="0"/>
              <a:t>Hur ser planen ut framöver (träning m.m.)</a:t>
            </a:r>
          </a:p>
          <a:p>
            <a:pPr marL="0" indent="0">
              <a:buNone/>
            </a:pPr>
            <a:endParaRPr lang="sv-SE" sz="1700" dirty="0">
              <a:solidFill>
                <a:srgbClr val="FF0000"/>
              </a:solidFill>
            </a:endParaRPr>
          </a:p>
          <a:p>
            <a:r>
              <a:rPr lang="sv-SE" sz="6200" dirty="0"/>
              <a:t>Kommunikation LAGET.se</a:t>
            </a:r>
          </a:p>
          <a:p>
            <a:pPr marL="0" indent="0">
              <a:buNone/>
            </a:pPr>
            <a:endParaRPr lang="sv-SE" sz="1700" dirty="0"/>
          </a:p>
          <a:p>
            <a:r>
              <a:rPr lang="sv-SE" sz="6200" dirty="0">
                <a:solidFill>
                  <a:schemeClr val="tx2"/>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2DF04DAA-2462-55C1-C6A7-26751EF5963A}"/>
              </a:ext>
            </a:extLst>
          </p:cNvPr>
          <p:cNvSpPr>
            <a:spLocks noGrp="1"/>
          </p:cNvSpPr>
          <p:nvPr>
            <p:ph type="sldNum" sz="quarter" idx="12"/>
          </p:nvPr>
        </p:nvSpPr>
        <p:spPr/>
        <p:txBody>
          <a:bodyPr/>
          <a:lstStyle/>
          <a:p>
            <a:fld id="{91BA8AAB-46CD-4A04-AD31-79E4D3AE80D0}" type="slidenum">
              <a:rPr lang="en-US" smtClean="0"/>
              <a:pPr/>
              <a:t>20</a:t>
            </a:fld>
            <a:endParaRPr lang="en-US"/>
          </a:p>
        </p:txBody>
      </p:sp>
    </p:spTree>
    <p:extLst>
      <p:ext uri="{BB962C8B-B14F-4D97-AF65-F5344CB8AC3E}">
        <p14:creationId xmlns:p14="http://schemas.microsoft.com/office/powerpoint/2010/main" val="1977944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D513E-8645-BB39-736F-75103EBE4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D5D55-BC34-469B-1B4B-45AB6E767B77}"/>
              </a:ext>
            </a:extLst>
          </p:cNvPr>
          <p:cNvSpPr>
            <a:spLocks noGrp="1"/>
          </p:cNvSpPr>
          <p:nvPr>
            <p:ph type="title"/>
          </p:nvPr>
        </p:nvSpPr>
        <p:spPr>
          <a:xfrm>
            <a:off x="457200" y="274638"/>
            <a:ext cx="8229600" cy="490067"/>
          </a:xfrm>
        </p:spPr>
        <p:txBody>
          <a:bodyPr>
            <a:normAutofit fontScale="90000"/>
          </a:bodyPr>
          <a:lstStyle/>
          <a:p>
            <a:r>
              <a:rPr lang="sv-SE" dirty="0"/>
              <a:t>Träning V40 t.o.m. V44 (Höstlovet)</a:t>
            </a:r>
          </a:p>
        </p:txBody>
      </p:sp>
      <p:sp>
        <p:nvSpPr>
          <p:cNvPr id="3" name="Content Placeholder 2">
            <a:extLst>
              <a:ext uri="{FF2B5EF4-FFF2-40B4-BE49-F238E27FC236}">
                <a16:creationId xmlns:a16="http://schemas.microsoft.com/office/drawing/2014/main" id="{D76B938B-5511-E091-F69E-1F1E9383C189}"/>
              </a:ext>
            </a:extLst>
          </p:cNvPr>
          <p:cNvSpPr>
            <a:spLocks noGrp="1"/>
          </p:cNvSpPr>
          <p:nvPr>
            <p:ph idx="1"/>
          </p:nvPr>
        </p:nvSpPr>
        <p:spPr>
          <a:xfrm>
            <a:off x="457200" y="836712"/>
            <a:ext cx="8229600" cy="5519638"/>
          </a:xfrm>
        </p:spPr>
        <p:txBody>
          <a:bodyPr>
            <a:normAutofit/>
          </a:bodyPr>
          <a:lstStyle/>
          <a:p>
            <a:pPr marL="0" indent="0">
              <a:buNone/>
            </a:pPr>
            <a:endParaRPr lang="sv-SE" dirty="0"/>
          </a:p>
          <a:p>
            <a:pPr marL="0" indent="0">
              <a:buNone/>
            </a:pPr>
            <a:r>
              <a:rPr lang="sv-SE" sz="3600" dirty="0"/>
              <a:t>2 – 3 träningar/vecka tillsammans med F11 i ÖP hallen.</a:t>
            </a:r>
          </a:p>
          <a:p>
            <a:pPr marL="0" indent="0">
              <a:buNone/>
            </a:pPr>
            <a:endParaRPr lang="sv-SE" sz="1000" dirty="0"/>
          </a:p>
          <a:p>
            <a:pPr marL="0" indent="0">
              <a:buNone/>
            </a:pPr>
            <a:r>
              <a:rPr lang="sv-SE" sz="3600" dirty="0"/>
              <a:t>Detta är bokat just nu:</a:t>
            </a:r>
          </a:p>
          <a:p>
            <a:pPr marL="0" indent="0">
              <a:buNone/>
            </a:pPr>
            <a:r>
              <a:rPr lang="sv-SE" sz="3600" dirty="0"/>
              <a:t>-Måndagar 16:45 – 18:30</a:t>
            </a:r>
          </a:p>
          <a:p>
            <a:pPr marL="0" indent="0">
              <a:buNone/>
            </a:pPr>
            <a:r>
              <a:rPr lang="sv-SE" sz="3600" dirty="0"/>
              <a:t>-Torsdagar 16:45 – 18:30</a:t>
            </a:r>
          </a:p>
          <a:p>
            <a:pPr marL="0" indent="0">
              <a:buNone/>
            </a:pPr>
            <a:endParaRPr lang="sv-SE" sz="1000" dirty="0"/>
          </a:p>
          <a:p>
            <a:pPr marL="0" indent="0">
              <a:buNone/>
            </a:pPr>
            <a:r>
              <a:rPr lang="sv-SE" sz="3600" dirty="0">
                <a:solidFill>
                  <a:srgbClr val="FF0000"/>
                </a:solidFill>
              </a:rPr>
              <a:t>3:e träningen blir Söndagar – ej bokat</a:t>
            </a:r>
          </a:p>
          <a:p>
            <a:pPr marL="0" indent="0">
              <a:buNone/>
            </a:pPr>
            <a:endParaRPr lang="sv-SE" sz="3600" dirty="0"/>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984E54FE-3FDF-0AB3-7093-928F65EC63F0}"/>
              </a:ext>
            </a:extLst>
          </p:cNvPr>
          <p:cNvSpPr>
            <a:spLocks noGrp="1"/>
          </p:cNvSpPr>
          <p:nvPr>
            <p:ph type="sldNum" sz="quarter" idx="12"/>
          </p:nvPr>
        </p:nvSpPr>
        <p:spPr/>
        <p:txBody>
          <a:bodyPr/>
          <a:lstStyle/>
          <a:p>
            <a:fld id="{91BA8AAB-46CD-4A04-AD31-79E4D3AE80D0}" type="slidenum">
              <a:rPr lang="en-US" smtClean="0"/>
              <a:pPr/>
              <a:t>21</a:t>
            </a:fld>
            <a:endParaRPr lang="en-US"/>
          </a:p>
        </p:txBody>
      </p:sp>
    </p:spTree>
    <p:extLst>
      <p:ext uri="{BB962C8B-B14F-4D97-AF65-F5344CB8AC3E}">
        <p14:creationId xmlns:p14="http://schemas.microsoft.com/office/powerpoint/2010/main" val="429169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DA29C-7FDE-29A2-FBFE-CEF113B64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DF4AF-2B7F-E5BF-585D-2C462842B9FE}"/>
              </a:ext>
            </a:extLst>
          </p:cNvPr>
          <p:cNvSpPr>
            <a:spLocks noGrp="1"/>
          </p:cNvSpPr>
          <p:nvPr>
            <p:ph type="title"/>
          </p:nvPr>
        </p:nvSpPr>
        <p:spPr>
          <a:xfrm>
            <a:off x="457200" y="274638"/>
            <a:ext cx="8229600" cy="490067"/>
          </a:xfrm>
        </p:spPr>
        <p:txBody>
          <a:bodyPr>
            <a:normAutofit fontScale="90000"/>
          </a:bodyPr>
          <a:lstStyle/>
          <a:p>
            <a:r>
              <a:rPr lang="sv-SE" dirty="0"/>
              <a:t>Träning V45 t.o.m. 52 (period 1)</a:t>
            </a:r>
          </a:p>
        </p:txBody>
      </p:sp>
      <p:sp>
        <p:nvSpPr>
          <p:cNvPr id="3" name="Content Placeholder 2">
            <a:extLst>
              <a:ext uri="{FF2B5EF4-FFF2-40B4-BE49-F238E27FC236}">
                <a16:creationId xmlns:a16="http://schemas.microsoft.com/office/drawing/2014/main" id="{73728CB3-7FF4-BF45-384A-AB425ED91741}"/>
              </a:ext>
            </a:extLst>
          </p:cNvPr>
          <p:cNvSpPr>
            <a:spLocks noGrp="1"/>
          </p:cNvSpPr>
          <p:nvPr>
            <p:ph idx="1"/>
          </p:nvPr>
        </p:nvSpPr>
        <p:spPr>
          <a:xfrm>
            <a:off x="457200" y="1268760"/>
            <a:ext cx="8229600" cy="5087590"/>
          </a:xfrm>
        </p:spPr>
        <p:txBody>
          <a:bodyPr>
            <a:normAutofit/>
          </a:bodyPr>
          <a:lstStyle/>
          <a:p>
            <a:r>
              <a:rPr lang="sv-SE" dirty="0"/>
              <a:t>Schemat troligen klart under oktober. Fördelningen mellan klubbarna ska göras klart först. Sedan görs fördelningen inom klubben.</a:t>
            </a:r>
          </a:p>
          <a:p>
            <a:pPr marL="0" indent="0">
              <a:buNone/>
            </a:pPr>
            <a:endParaRPr lang="sv-SE" dirty="0"/>
          </a:p>
          <a:p>
            <a:r>
              <a:rPr lang="sv-SE" dirty="0"/>
              <a:t>Önskemål 3 träningar i ÖP hallen (2 vardagstider o 1 helgtid). Träna ihop med F11.</a:t>
            </a:r>
          </a:p>
          <a:p>
            <a:pPr marL="0" indent="0">
              <a:buNone/>
            </a:pPr>
            <a:endParaRPr lang="sv-SE" sz="3600" dirty="0"/>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0EAB59AA-D94B-BE4A-48EF-8EDF0909E4CF}"/>
              </a:ext>
            </a:extLst>
          </p:cNvPr>
          <p:cNvSpPr>
            <a:spLocks noGrp="1"/>
          </p:cNvSpPr>
          <p:nvPr>
            <p:ph type="sldNum" sz="quarter" idx="12"/>
          </p:nvPr>
        </p:nvSpPr>
        <p:spPr/>
        <p:txBody>
          <a:bodyPr/>
          <a:lstStyle/>
          <a:p>
            <a:fld id="{91BA8AAB-46CD-4A04-AD31-79E4D3AE80D0}" type="slidenum">
              <a:rPr lang="en-US" smtClean="0"/>
              <a:pPr/>
              <a:t>22</a:t>
            </a:fld>
            <a:endParaRPr lang="en-US"/>
          </a:p>
        </p:txBody>
      </p:sp>
    </p:spTree>
    <p:extLst>
      <p:ext uri="{BB962C8B-B14F-4D97-AF65-F5344CB8AC3E}">
        <p14:creationId xmlns:p14="http://schemas.microsoft.com/office/powerpoint/2010/main" val="2653227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9BD3D-38E3-647C-468E-4ECF859CC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E30A9-1092-FB6C-98BB-D2D43E164DAC}"/>
              </a:ext>
            </a:extLst>
          </p:cNvPr>
          <p:cNvSpPr>
            <a:spLocks noGrp="1"/>
          </p:cNvSpPr>
          <p:nvPr>
            <p:ph type="title"/>
          </p:nvPr>
        </p:nvSpPr>
        <p:spPr>
          <a:xfrm>
            <a:off x="457200" y="274638"/>
            <a:ext cx="8229600" cy="490067"/>
          </a:xfrm>
        </p:spPr>
        <p:txBody>
          <a:bodyPr>
            <a:normAutofit fontScale="90000"/>
          </a:bodyPr>
          <a:lstStyle/>
          <a:p>
            <a:r>
              <a:rPr lang="sv-SE" dirty="0"/>
              <a:t>Träning period 2 (V1 – V8)</a:t>
            </a:r>
          </a:p>
        </p:txBody>
      </p:sp>
      <p:sp>
        <p:nvSpPr>
          <p:cNvPr id="3" name="Content Placeholder 2">
            <a:extLst>
              <a:ext uri="{FF2B5EF4-FFF2-40B4-BE49-F238E27FC236}">
                <a16:creationId xmlns:a16="http://schemas.microsoft.com/office/drawing/2014/main" id="{191D8B23-3A4A-D901-E598-4707D497B61E}"/>
              </a:ext>
            </a:extLst>
          </p:cNvPr>
          <p:cNvSpPr>
            <a:spLocks noGrp="1"/>
          </p:cNvSpPr>
          <p:nvPr>
            <p:ph idx="1"/>
          </p:nvPr>
        </p:nvSpPr>
        <p:spPr>
          <a:xfrm>
            <a:off x="457200" y="836712"/>
            <a:ext cx="8229600" cy="1368152"/>
          </a:xfrm>
        </p:spPr>
        <p:txBody>
          <a:bodyPr>
            <a:normAutofit/>
          </a:bodyPr>
          <a:lstStyle/>
          <a:p>
            <a:r>
              <a:rPr lang="sv-SE" dirty="0"/>
              <a:t>Önskemål 3 träningar i ÖP hallen (2 vardagstider o 1 helgtid). Träna ihop med F11.</a:t>
            </a:r>
          </a:p>
          <a:p>
            <a:pPr marL="0" indent="0">
              <a:buNone/>
            </a:pPr>
            <a:endParaRPr lang="sv-SE" sz="3600" dirty="0"/>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552335C9-CBA9-97C8-EA6F-589C627092F5}"/>
              </a:ext>
            </a:extLst>
          </p:cNvPr>
          <p:cNvSpPr>
            <a:spLocks noGrp="1"/>
          </p:cNvSpPr>
          <p:nvPr>
            <p:ph type="sldNum" sz="quarter" idx="12"/>
          </p:nvPr>
        </p:nvSpPr>
        <p:spPr/>
        <p:txBody>
          <a:bodyPr/>
          <a:lstStyle/>
          <a:p>
            <a:fld id="{91BA8AAB-46CD-4A04-AD31-79E4D3AE80D0}" type="slidenum">
              <a:rPr lang="en-US" smtClean="0"/>
              <a:pPr/>
              <a:t>23</a:t>
            </a:fld>
            <a:endParaRPr lang="en-US"/>
          </a:p>
        </p:txBody>
      </p:sp>
      <p:sp>
        <p:nvSpPr>
          <p:cNvPr id="5" name="Title 1">
            <a:extLst>
              <a:ext uri="{FF2B5EF4-FFF2-40B4-BE49-F238E27FC236}">
                <a16:creationId xmlns:a16="http://schemas.microsoft.com/office/drawing/2014/main" id="{FFF75753-E131-861A-E643-C7D39A985634}"/>
              </a:ext>
            </a:extLst>
          </p:cNvPr>
          <p:cNvSpPr txBox="1">
            <a:spLocks/>
          </p:cNvSpPr>
          <p:nvPr/>
        </p:nvSpPr>
        <p:spPr>
          <a:xfrm>
            <a:off x="323528" y="2759610"/>
            <a:ext cx="8229600" cy="4900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sz="4000" dirty="0"/>
              <a:t>Träning period 3 (V9 – V14)</a:t>
            </a:r>
          </a:p>
        </p:txBody>
      </p:sp>
      <p:sp>
        <p:nvSpPr>
          <p:cNvPr id="6" name="Content Placeholder 2">
            <a:extLst>
              <a:ext uri="{FF2B5EF4-FFF2-40B4-BE49-F238E27FC236}">
                <a16:creationId xmlns:a16="http://schemas.microsoft.com/office/drawing/2014/main" id="{37C80173-C454-6624-9D36-6D679D0FE609}"/>
              </a:ext>
            </a:extLst>
          </p:cNvPr>
          <p:cNvSpPr txBox="1">
            <a:spLocks/>
          </p:cNvSpPr>
          <p:nvPr/>
        </p:nvSpPr>
        <p:spPr>
          <a:xfrm>
            <a:off x="470110" y="3295674"/>
            <a:ext cx="8229600" cy="22608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a:t>3-4 träningar per vecka</a:t>
            </a:r>
          </a:p>
          <a:p>
            <a:r>
              <a:rPr lang="sv-SE" dirty="0"/>
              <a:t>Önskemål 3 träningar i ÖP hallen (2 vardagstider o 1 helgtid). Träna ihop med F11.</a:t>
            </a:r>
          </a:p>
          <a:p>
            <a:pPr marL="0" indent="0">
              <a:buFont typeface="Arial" pitchFamily="34" charset="0"/>
              <a:buNone/>
            </a:pPr>
            <a:endParaRPr lang="sv-SE" sz="3600" dirty="0"/>
          </a:p>
          <a:p>
            <a:pPr marL="0" indent="0">
              <a:buFont typeface="Arial" pitchFamily="34" charset="0"/>
              <a:buNone/>
            </a:pPr>
            <a:endParaRPr lang="sv-SE" sz="1800" dirty="0"/>
          </a:p>
          <a:p>
            <a:pPr marL="0" indent="0">
              <a:buFont typeface="Arial" pitchFamily="34" charset="0"/>
              <a:buNone/>
            </a:pPr>
            <a:endParaRPr lang="sv-SE" sz="1800" dirty="0"/>
          </a:p>
          <a:p>
            <a:pPr marL="457200" lvl="1" indent="0">
              <a:buFont typeface="Arial" pitchFamily="34" charset="0"/>
              <a:buNone/>
            </a:pPr>
            <a:endParaRPr lang="sv-SE" sz="1800" dirty="0"/>
          </a:p>
        </p:txBody>
      </p:sp>
    </p:spTree>
    <p:extLst>
      <p:ext uri="{BB962C8B-B14F-4D97-AF65-F5344CB8AC3E}">
        <p14:creationId xmlns:p14="http://schemas.microsoft.com/office/powerpoint/2010/main" val="310313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1BA00-C7BE-1736-5E47-26D92EB1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9F7A3-8B31-39AF-340F-305D9880579E}"/>
              </a:ext>
            </a:extLst>
          </p:cNvPr>
          <p:cNvSpPr>
            <a:spLocks noGrp="1"/>
          </p:cNvSpPr>
          <p:nvPr>
            <p:ph type="title"/>
          </p:nvPr>
        </p:nvSpPr>
        <p:spPr>
          <a:xfrm>
            <a:off x="457200" y="274638"/>
            <a:ext cx="8229600" cy="490067"/>
          </a:xfrm>
        </p:spPr>
        <p:txBody>
          <a:bodyPr>
            <a:normAutofit fontScale="90000"/>
          </a:bodyPr>
          <a:lstStyle/>
          <a:p>
            <a:r>
              <a:rPr lang="sv-SE" dirty="0"/>
              <a:t>Seriespel/Cuper 2026</a:t>
            </a:r>
          </a:p>
        </p:txBody>
      </p:sp>
      <p:sp>
        <p:nvSpPr>
          <p:cNvPr id="3" name="Content Placeholder 2">
            <a:extLst>
              <a:ext uri="{FF2B5EF4-FFF2-40B4-BE49-F238E27FC236}">
                <a16:creationId xmlns:a16="http://schemas.microsoft.com/office/drawing/2014/main" id="{2BCAAEC3-8666-59D0-9243-37101E939D98}"/>
              </a:ext>
            </a:extLst>
          </p:cNvPr>
          <p:cNvSpPr>
            <a:spLocks noGrp="1"/>
          </p:cNvSpPr>
          <p:nvPr>
            <p:ph idx="1"/>
          </p:nvPr>
        </p:nvSpPr>
        <p:spPr>
          <a:xfrm>
            <a:off x="457200" y="813197"/>
            <a:ext cx="8229600" cy="5231606"/>
          </a:xfrm>
        </p:spPr>
        <p:txBody>
          <a:bodyPr>
            <a:normAutofit lnSpcReduction="10000"/>
          </a:bodyPr>
          <a:lstStyle/>
          <a:p>
            <a:pPr marL="0" indent="0">
              <a:buNone/>
            </a:pPr>
            <a:r>
              <a:rPr lang="sv-SE" dirty="0"/>
              <a:t>Seriespel:</a:t>
            </a:r>
          </a:p>
          <a:p>
            <a:pPr marL="0" indent="0">
              <a:buNone/>
            </a:pPr>
            <a:r>
              <a:rPr lang="sv-SE" dirty="0"/>
              <a:t>F17 DIV.1 – REGION6 - SÖDER</a:t>
            </a:r>
          </a:p>
          <a:p>
            <a:pPr marL="0" indent="0">
              <a:buNone/>
            </a:pPr>
            <a:r>
              <a:rPr lang="sv-SE" dirty="0">
                <a:solidFill>
                  <a:srgbClr val="FF0000"/>
                </a:solidFill>
                <a:highlight>
                  <a:srgbClr val="FFFF00"/>
                </a:highlight>
              </a:rPr>
              <a:t>( F17 Allsvenskan Norr 2026!!!, kval i oktober)</a:t>
            </a:r>
          </a:p>
          <a:p>
            <a:pPr marL="0" indent="0">
              <a:buNone/>
            </a:pPr>
            <a:endParaRPr lang="sv-SE" sz="1100" dirty="0">
              <a:solidFill>
                <a:srgbClr val="FF0000"/>
              </a:solidFill>
            </a:endParaRPr>
          </a:p>
          <a:p>
            <a:pPr marL="0" indent="0">
              <a:buNone/>
            </a:pPr>
            <a:r>
              <a:rPr lang="sv-SE" dirty="0">
                <a:solidFill>
                  <a:schemeClr val="tx2"/>
                </a:solidFill>
              </a:rPr>
              <a:t>DM: F16 (F17)?</a:t>
            </a:r>
          </a:p>
          <a:p>
            <a:pPr marL="0" indent="0">
              <a:buNone/>
            </a:pPr>
            <a:endParaRPr lang="sv-SE" sz="1000" dirty="0">
              <a:solidFill>
                <a:srgbClr val="FF0000"/>
              </a:solidFill>
            </a:endParaRPr>
          </a:p>
          <a:p>
            <a:pPr marL="0" indent="0">
              <a:buNone/>
            </a:pPr>
            <a:r>
              <a:rPr lang="sv-SE" dirty="0">
                <a:solidFill>
                  <a:schemeClr val="tx2"/>
                </a:solidFill>
              </a:rPr>
              <a:t>CUPER:</a:t>
            </a:r>
          </a:p>
          <a:p>
            <a:r>
              <a:rPr lang="sv-SE" dirty="0" err="1">
                <a:solidFill>
                  <a:schemeClr val="tx2"/>
                </a:solidFill>
              </a:rPr>
              <a:t>Sundwomencup</a:t>
            </a:r>
            <a:r>
              <a:rPr lang="sv-SE" dirty="0">
                <a:solidFill>
                  <a:schemeClr val="tx2"/>
                </a:solidFill>
              </a:rPr>
              <a:t> 7-7 fredag 30:e jan – söndag 1:a feb (</a:t>
            </a:r>
            <a:r>
              <a:rPr lang="sv-SE" dirty="0" err="1">
                <a:solidFill>
                  <a:schemeClr val="tx2"/>
                </a:solidFill>
              </a:rPr>
              <a:t>anm.avg</a:t>
            </a:r>
            <a:r>
              <a:rPr lang="sv-SE" dirty="0">
                <a:solidFill>
                  <a:schemeClr val="tx2"/>
                </a:solidFill>
              </a:rPr>
              <a:t> 3.250:-, </a:t>
            </a:r>
            <a:r>
              <a:rPr lang="sv-SE" dirty="0" err="1">
                <a:solidFill>
                  <a:schemeClr val="tx2"/>
                </a:solidFill>
              </a:rPr>
              <a:t>deltagarvgift</a:t>
            </a:r>
            <a:r>
              <a:rPr lang="sv-SE" dirty="0">
                <a:solidFill>
                  <a:schemeClr val="tx2"/>
                </a:solidFill>
              </a:rPr>
              <a:t> 1.100:-)</a:t>
            </a:r>
          </a:p>
          <a:p>
            <a:r>
              <a:rPr lang="sv-SE" dirty="0"/>
              <a:t>Dalecarlia CUP</a:t>
            </a:r>
          </a:p>
          <a:p>
            <a:r>
              <a:rPr lang="sv-SE" dirty="0"/>
              <a:t>Storsjöcupen</a:t>
            </a:r>
          </a:p>
          <a:p>
            <a:pPr marL="0" indent="0">
              <a:buNone/>
            </a:pPr>
            <a:endParaRPr lang="sv-SE" sz="3600" dirty="0"/>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B190983D-DC9B-23D2-29DA-61534FEEEBCC}"/>
              </a:ext>
            </a:extLst>
          </p:cNvPr>
          <p:cNvSpPr>
            <a:spLocks noGrp="1"/>
          </p:cNvSpPr>
          <p:nvPr>
            <p:ph type="sldNum" sz="quarter" idx="12"/>
          </p:nvPr>
        </p:nvSpPr>
        <p:spPr/>
        <p:txBody>
          <a:bodyPr/>
          <a:lstStyle/>
          <a:p>
            <a:fld id="{91BA8AAB-46CD-4A04-AD31-79E4D3AE80D0}" type="slidenum">
              <a:rPr lang="en-US" smtClean="0"/>
              <a:pPr/>
              <a:t>24</a:t>
            </a:fld>
            <a:endParaRPr lang="en-US"/>
          </a:p>
        </p:txBody>
      </p:sp>
    </p:spTree>
    <p:extLst>
      <p:ext uri="{BB962C8B-B14F-4D97-AF65-F5344CB8AC3E}">
        <p14:creationId xmlns:p14="http://schemas.microsoft.com/office/powerpoint/2010/main" val="244977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03356-A8A9-74C9-BAB5-8244E38A921B}"/>
              </a:ext>
            </a:extLst>
          </p:cNvPr>
          <p:cNvPicPr>
            <a:picLocks noChangeAspect="1"/>
          </p:cNvPicPr>
          <p:nvPr/>
        </p:nvPicPr>
        <p:blipFill>
          <a:blip r:embed="rId3"/>
          <a:stretch>
            <a:fillRect/>
          </a:stretch>
        </p:blipFill>
        <p:spPr>
          <a:xfrm>
            <a:off x="1439652" y="116632"/>
            <a:ext cx="6264696" cy="6141640"/>
          </a:xfrm>
          <a:prstGeom prst="rect">
            <a:avLst/>
          </a:prstGeom>
        </p:spPr>
      </p:pic>
      <p:sp>
        <p:nvSpPr>
          <p:cNvPr id="2" name="textruta 1">
            <a:extLst>
              <a:ext uri="{FF2B5EF4-FFF2-40B4-BE49-F238E27FC236}">
                <a16:creationId xmlns:a16="http://schemas.microsoft.com/office/drawing/2014/main" id="{F26DB826-6626-2611-DF76-1C5AD6A9EC3E}"/>
              </a:ext>
            </a:extLst>
          </p:cNvPr>
          <p:cNvSpPr txBox="1"/>
          <p:nvPr/>
        </p:nvSpPr>
        <p:spPr>
          <a:xfrm>
            <a:off x="215516" y="980728"/>
            <a:ext cx="1044116" cy="523220"/>
          </a:xfrm>
          <a:prstGeom prst="rect">
            <a:avLst/>
          </a:prstGeom>
          <a:noFill/>
        </p:spPr>
        <p:txBody>
          <a:bodyPr wrap="square" rtlCol="0">
            <a:spAutoFit/>
          </a:bodyPr>
          <a:lstStyle/>
          <a:p>
            <a:r>
              <a:rPr lang="sv-SE" sz="2800" b="1" dirty="0"/>
              <a:t>2025</a:t>
            </a:r>
          </a:p>
        </p:txBody>
      </p:sp>
    </p:spTree>
    <p:extLst>
      <p:ext uri="{BB962C8B-B14F-4D97-AF65-F5344CB8AC3E}">
        <p14:creationId xmlns:p14="http://schemas.microsoft.com/office/powerpoint/2010/main" val="273089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D804-2F76-286F-E1F2-D0ECD34E04A0}"/>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4508CC79-4E56-C30B-3F53-FEA9E252E44C}"/>
              </a:ext>
            </a:extLst>
          </p:cNvPr>
          <p:cNvSpPr txBox="1"/>
          <p:nvPr/>
        </p:nvSpPr>
        <p:spPr>
          <a:xfrm>
            <a:off x="203195" y="980728"/>
            <a:ext cx="1044116" cy="800219"/>
          </a:xfrm>
          <a:prstGeom prst="rect">
            <a:avLst/>
          </a:prstGeom>
          <a:noFill/>
        </p:spPr>
        <p:txBody>
          <a:bodyPr wrap="square" rtlCol="0">
            <a:spAutoFit/>
          </a:bodyPr>
          <a:lstStyle/>
          <a:p>
            <a:r>
              <a:rPr lang="sv-SE" sz="2800" b="1" dirty="0"/>
              <a:t>2026</a:t>
            </a:r>
          </a:p>
          <a:p>
            <a:r>
              <a:rPr lang="sv-SE" b="1" dirty="0">
                <a:solidFill>
                  <a:srgbClr val="FF0000"/>
                </a:solidFill>
              </a:rPr>
              <a:t>Ej klart</a:t>
            </a:r>
          </a:p>
        </p:txBody>
      </p:sp>
      <p:pic>
        <p:nvPicPr>
          <p:cNvPr id="4" name="Bildobjekt 3">
            <a:extLst>
              <a:ext uri="{FF2B5EF4-FFF2-40B4-BE49-F238E27FC236}">
                <a16:creationId xmlns:a16="http://schemas.microsoft.com/office/drawing/2014/main" id="{5881743A-34CD-C828-B9AE-3778E9879CB0}"/>
              </a:ext>
            </a:extLst>
          </p:cNvPr>
          <p:cNvPicPr>
            <a:picLocks noChangeAspect="1"/>
          </p:cNvPicPr>
          <p:nvPr/>
        </p:nvPicPr>
        <p:blipFill>
          <a:blip r:embed="rId3"/>
          <a:stretch>
            <a:fillRect/>
          </a:stretch>
        </p:blipFill>
        <p:spPr>
          <a:xfrm>
            <a:off x="1247311" y="116632"/>
            <a:ext cx="6649378" cy="6325483"/>
          </a:xfrm>
          <a:prstGeom prst="rect">
            <a:avLst/>
          </a:prstGeom>
        </p:spPr>
      </p:pic>
    </p:spTree>
    <p:extLst>
      <p:ext uri="{BB962C8B-B14F-4D97-AF65-F5344CB8AC3E}">
        <p14:creationId xmlns:p14="http://schemas.microsoft.com/office/powerpoint/2010/main" val="2578864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2AED-F3F4-7D4E-356D-0EC6944E28AD}"/>
              </a:ext>
            </a:extLst>
          </p:cNvPr>
          <p:cNvSpPr>
            <a:spLocks noGrp="1"/>
          </p:cNvSpPr>
          <p:nvPr>
            <p:ph type="title"/>
          </p:nvPr>
        </p:nvSpPr>
        <p:spPr/>
        <p:txBody>
          <a:bodyPr/>
          <a:lstStyle/>
          <a:p>
            <a:r>
              <a:rPr lang="sv-SE" dirty="0"/>
              <a:t>OPE IF F10</a:t>
            </a:r>
          </a:p>
        </p:txBody>
      </p:sp>
      <p:sp>
        <p:nvSpPr>
          <p:cNvPr id="3" name="Content Placeholder 2">
            <a:extLst>
              <a:ext uri="{FF2B5EF4-FFF2-40B4-BE49-F238E27FC236}">
                <a16:creationId xmlns:a16="http://schemas.microsoft.com/office/drawing/2014/main" id="{1BEC85F6-303E-02DC-E71F-0D3E3D5E1555}"/>
              </a:ext>
            </a:extLst>
          </p:cNvPr>
          <p:cNvSpPr>
            <a:spLocks noGrp="1"/>
          </p:cNvSpPr>
          <p:nvPr>
            <p:ph idx="1"/>
          </p:nvPr>
        </p:nvSpPr>
        <p:spPr/>
        <p:txBody>
          <a:bodyPr>
            <a:normAutofit fontScale="92500"/>
          </a:bodyPr>
          <a:lstStyle/>
          <a:p>
            <a:r>
              <a:rPr lang="sv-SE" b="1" dirty="0" err="1">
                <a:solidFill>
                  <a:srgbClr val="1F1F1F"/>
                </a:solidFill>
                <a:latin typeface="Arial" panose="020B0604020202020204" pitchFamily="34" charset="0"/>
                <a:cs typeface="Arial" panose="020B0604020202020204" pitchFamily="34" charset="0"/>
              </a:rPr>
              <a:t>Spelintelegens</a:t>
            </a:r>
            <a:endParaRPr lang="sv-SE" b="1" dirty="0">
              <a:solidFill>
                <a:srgbClr val="1F1F1F"/>
              </a:solidFill>
              <a:effectLst/>
              <a:latin typeface="Arial" panose="020B0604020202020204" pitchFamily="34" charset="0"/>
              <a:cs typeface="Arial" panose="020B0604020202020204" pitchFamily="34" charset="0"/>
            </a:endParaRPr>
          </a:p>
          <a:p>
            <a:pPr marL="0" indent="0">
              <a:buNone/>
            </a:pPr>
            <a:r>
              <a:rPr lang="sv-SE" sz="2600" dirty="0">
                <a:solidFill>
                  <a:srgbClr val="1F1F1F"/>
                </a:solidFill>
                <a:latin typeface="Arial" panose="020B0604020202020204" pitchFamily="34" charset="0"/>
                <a:cs typeface="Arial" panose="020B0604020202020204" pitchFamily="34" charset="0"/>
              </a:rPr>
              <a:t>F</a:t>
            </a:r>
            <a:r>
              <a:rPr lang="sv-SE" sz="2600" b="0" i="0" dirty="0">
                <a:solidFill>
                  <a:srgbClr val="1F1F1F"/>
                </a:solidFill>
                <a:effectLst/>
                <a:latin typeface="Arial" panose="020B0604020202020204" pitchFamily="34" charset="0"/>
                <a:cs typeface="Arial" panose="020B0604020202020204" pitchFamily="34" charset="0"/>
              </a:rPr>
              <a:t>örmågan att vara på rätt plats vid rätt tillfälle</a:t>
            </a:r>
            <a:endParaRPr lang="sv-SE" sz="2600" b="1" dirty="0">
              <a:solidFill>
                <a:srgbClr val="1F1F1F"/>
              </a:solidFill>
              <a:latin typeface="Arial" panose="020B0604020202020204" pitchFamily="34" charset="0"/>
              <a:cs typeface="Arial" panose="020B0604020202020204" pitchFamily="34" charset="0"/>
            </a:endParaRPr>
          </a:p>
          <a:p>
            <a:pPr marL="0" indent="0">
              <a:buNone/>
            </a:pPr>
            <a:endParaRPr lang="sv-SE" b="1" dirty="0">
              <a:solidFill>
                <a:srgbClr val="1F1F1F"/>
              </a:solidFill>
              <a:latin typeface="Stag Sans"/>
            </a:endParaRPr>
          </a:p>
          <a:p>
            <a:r>
              <a:rPr lang="sv-SE" b="1" dirty="0">
                <a:solidFill>
                  <a:srgbClr val="1F1F1F"/>
                </a:solidFill>
                <a:effectLst/>
                <a:latin typeface="Arial" panose="020B0604020202020204" pitchFamily="34" charset="0"/>
                <a:cs typeface="Arial" panose="020B0604020202020204" pitchFamily="34" charset="0"/>
              </a:rPr>
              <a:t>Spelförståelse</a:t>
            </a:r>
          </a:p>
          <a:p>
            <a:pPr marL="0" indent="0">
              <a:buNone/>
            </a:pPr>
            <a:r>
              <a:rPr lang="sv-SE" sz="2600" i="0" dirty="0">
                <a:solidFill>
                  <a:srgbClr val="1F1F1F"/>
                </a:solidFill>
                <a:effectLst/>
                <a:latin typeface="Arial" panose="020B0604020202020204" pitchFamily="34" charset="0"/>
                <a:cs typeface="Arial" panose="020B0604020202020204" pitchFamily="34" charset="0"/>
              </a:rPr>
              <a:t>Spelförståelsen omfattar bland annat hur spelaren rör sig på planen, skapar tid för sig själv genom sitt agerande och löser situationer tillsammans med medspelarna. </a:t>
            </a:r>
          </a:p>
          <a:p>
            <a:pPr marL="0" indent="0">
              <a:buNone/>
            </a:pPr>
            <a:r>
              <a:rPr lang="sv-SE" sz="2600" i="0" dirty="0">
                <a:solidFill>
                  <a:srgbClr val="1F1F1F"/>
                </a:solidFill>
                <a:effectLst/>
                <a:latin typeface="Arial" panose="020B0604020202020204" pitchFamily="34" charset="0"/>
                <a:cs typeface="Arial" panose="020B0604020202020204" pitchFamily="34" charset="0"/>
              </a:rPr>
              <a:t>Detta sker genom att spelaren tar in information, värderar den utifrån tidigare erfarenheter och sedan fattar beslut.</a:t>
            </a:r>
            <a:endParaRPr lang="sv-SE" sz="2600" dirty="0">
              <a:solidFill>
                <a:srgbClr val="1F1F1F"/>
              </a:solidFill>
              <a:effectLst/>
              <a:latin typeface="Arial" panose="020B0604020202020204" pitchFamily="34" charset="0"/>
              <a:cs typeface="Arial" panose="020B0604020202020204" pitchFamily="34" charset="0"/>
            </a:endParaRPr>
          </a:p>
          <a:p>
            <a:endParaRPr lang="sv-SE" dirty="0">
              <a:solidFill>
                <a:srgbClr val="1F1F1F"/>
              </a:solidFill>
              <a:effectLst/>
              <a:latin typeface="Stag Sans"/>
            </a:endParaRPr>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928468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a:xfrm>
            <a:off x="457200" y="274638"/>
            <a:ext cx="8229600" cy="490067"/>
          </a:xfrm>
        </p:spPr>
        <p:txBody>
          <a:bodyPr>
            <a:normAutofit fontScale="90000"/>
          </a:bodyPr>
          <a:lstStyle/>
          <a:p>
            <a:r>
              <a:rPr lang="sv-SE" dirty="0"/>
              <a:t>Detta kommer vi jobba med</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94435" y="-937828"/>
            <a:ext cx="4392487" cy="8229599"/>
          </a:xfrm>
        </p:spPr>
        <p:txBody>
          <a:bodyPr/>
          <a:lstStyle/>
          <a:p>
            <a:r>
              <a:rPr lang="sv-SE" dirty="0"/>
              <a:t>Igångsättning av spel från egen målvakt.</a:t>
            </a:r>
          </a:p>
          <a:p>
            <a:r>
              <a:rPr lang="sv-SE" dirty="0"/>
              <a:t>Försvarsspel, alla lagdelar.</a:t>
            </a:r>
          </a:p>
          <a:p>
            <a:r>
              <a:rPr lang="sv-SE" dirty="0"/>
              <a:t>Anfallsspel, alla lagdelar.</a:t>
            </a:r>
          </a:p>
          <a:p>
            <a:r>
              <a:rPr lang="sv-SE" dirty="0"/>
              <a:t>Teknik – kommer vara ett stående inslag.</a:t>
            </a:r>
          </a:p>
          <a:p>
            <a:r>
              <a:rPr lang="sv-SE" dirty="0" err="1"/>
              <a:t>Fys</a:t>
            </a:r>
            <a:r>
              <a:rPr lang="sv-SE" dirty="0"/>
              <a:t> – kommer vara ett stående inslag.</a:t>
            </a:r>
          </a:p>
          <a:p>
            <a:r>
              <a:rPr lang="sv-SE" dirty="0"/>
              <a:t>Vikten av tydlig kommunikation på planen.</a:t>
            </a:r>
          </a:p>
          <a:p>
            <a:r>
              <a:rPr lang="sv-SE" dirty="0" err="1"/>
              <a:t>Målvaktstränig</a:t>
            </a:r>
            <a:r>
              <a:rPr lang="sv-SE" dirty="0"/>
              <a:t>.</a:t>
            </a:r>
          </a:p>
        </p:txBody>
      </p:sp>
    </p:spTree>
    <p:extLst>
      <p:ext uri="{BB962C8B-B14F-4D97-AF65-F5344CB8AC3E}">
        <p14:creationId xmlns:p14="http://schemas.microsoft.com/office/powerpoint/2010/main" val="2687511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Viktigt vid träning</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208408" y="-323330"/>
            <a:ext cx="4747665" cy="8229599"/>
          </a:xfrm>
        </p:spPr>
        <p:txBody>
          <a:bodyPr>
            <a:normAutofit lnSpcReduction="10000"/>
          </a:bodyPr>
          <a:lstStyle/>
          <a:p>
            <a:r>
              <a:rPr lang="sv-SE" sz="2800" dirty="0"/>
              <a:t>Sköt anmälan på LAGET, skriv orsak om ni inte kommer. </a:t>
            </a:r>
            <a:r>
              <a:rPr lang="sv-SE" sz="2800" dirty="0">
                <a:solidFill>
                  <a:srgbClr val="FF0000"/>
                </a:solidFill>
                <a:highlight>
                  <a:srgbClr val="FFFF00"/>
                </a:highlight>
              </a:rPr>
              <a:t>Ingen orsak tolkas som ointresse.</a:t>
            </a:r>
          </a:p>
          <a:p>
            <a:r>
              <a:rPr lang="sv-SE" sz="2800" dirty="0"/>
              <a:t>Kom i tid – meddela om ni kommer sent</a:t>
            </a:r>
          </a:p>
          <a:p>
            <a:r>
              <a:rPr lang="sv-SE" sz="2800" dirty="0"/>
              <a:t>Rätt utrustning</a:t>
            </a:r>
          </a:p>
          <a:p>
            <a:r>
              <a:rPr lang="sv-SE" sz="2800" dirty="0"/>
              <a:t>Alla samlas på samma plats, sprid inte ut er, vi är ett lag.</a:t>
            </a:r>
          </a:p>
          <a:p>
            <a:r>
              <a:rPr lang="sv-SE" sz="2800" dirty="0"/>
              <a:t>Alla hälsar på varandra, att säga Hej är inte svårt.</a:t>
            </a:r>
          </a:p>
          <a:p>
            <a:r>
              <a:rPr lang="sv-SE" sz="2800" dirty="0"/>
              <a:t>Alla gör sitt bästa utifrån sina egna förutsättningar</a:t>
            </a:r>
          </a:p>
          <a:p>
            <a:r>
              <a:rPr lang="sv-SE" sz="2800" dirty="0">
                <a:solidFill>
                  <a:srgbClr val="FF0000"/>
                </a:solidFill>
                <a:highlight>
                  <a:srgbClr val="FFFF00"/>
                </a:highlight>
              </a:rPr>
              <a:t>Respekterar det som står i </a:t>
            </a:r>
            <a:r>
              <a:rPr lang="sv-SE" sz="2800" dirty="0" err="1">
                <a:solidFill>
                  <a:srgbClr val="FF0000"/>
                </a:solidFill>
                <a:highlight>
                  <a:srgbClr val="FFFF00"/>
                </a:highlight>
              </a:rPr>
              <a:t>OPE:s</a:t>
            </a:r>
            <a:r>
              <a:rPr lang="sv-SE" sz="2800" dirty="0">
                <a:solidFill>
                  <a:srgbClr val="FF0000"/>
                </a:solidFill>
                <a:highlight>
                  <a:srgbClr val="FFFF00"/>
                </a:highlight>
              </a:rPr>
              <a:t> Policy och de ni kommit överens om angående den.</a:t>
            </a:r>
          </a:p>
          <a:p>
            <a:endParaRPr lang="sv-SE" dirty="0"/>
          </a:p>
        </p:txBody>
      </p:sp>
    </p:spTree>
    <p:extLst>
      <p:ext uri="{BB962C8B-B14F-4D97-AF65-F5344CB8AC3E}">
        <p14:creationId xmlns:p14="http://schemas.microsoft.com/office/powerpoint/2010/main" val="304862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FAE9-D5D8-7FCE-6817-83650ED98749}"/>
              </a:ext>
            </a:extLst>
          </p:cNvPr>
          <p:cNvSpPr>
            <a:spLocks noGrp="1"/>
          </p:cNvSpPr>
          <p:nvPr>
            <p:ph type="title"/>
          </p:nvPr>
        </p:nvSpPr>
        <p:spPr/>
        <p:txBody>
          <a:bodyPr/>
          <a:lstStyle/>
          <a:p>
            <a:r>
              <a:rPr lang="sv-SE" dirty="0"/>
              <a:t>FURUPARKEN</a:t>
            </a:r>
          </a:p>
        </p:txBody>
      </p:sp>
      <p:pic>
        <p:nvPicPr>
          <p:cNvPr id="5" name="Picture 4">
            <a:extLst>
              <a:ext uri="{FF2B5EF4-FFF2-40B4-BE49-F238E27FC236}">
                <a16:creationId xmlns:a16="http://schemas.microsoft.com/office/drawing/2014/main" id="{8746B3DA-DA7A-3E91-393A-8879C5886F71}"/>
              </a:ext>
            </a:extLst>
          </p:cNvPr>
          <p:cNvPicPr>
            <a:picLocks noChangeAspect="1"/>
          </p:cNvPicPr>
          <p:nvPr/>
        </p:nvPicPr>
        <p:blipFill>
          <a:blip r:embed="rId2"/>
          <a:stretch>
            <a:fillRect/>
          </a:stretch>
        </p:blipFill>
        <p:spPr>
          <a:xfrm>
            <a:off x="1187624" y="1417638"/>
            <a:ext cx="6213725" cy="4672024"/>
          </a:xfrm>
          <a:prstGeom prst="rect">
            <a:avLst/>
          </a:prstGeom>
        </p:spPr>
      </p:pic>
    </p:spTree>
    <p:extLst>
      <p:ext uri="{BB962C8B-B14F-4D97-AF65-F5344CB8AC3E}">
        <p14:creationId xmlns:p14="http://schemas.microsoft.com/office/powerpoint/2010/main" val="2040594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Rätt utrustning träning</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97965" y="-433773"/>
            <a:ext cx="4968551" cy="8229599"/>
          </a:xfrm>
        </p:spPr>
        <p:txBody>
          <a:bodyPr/>
          <a:lstStyle/>
          <a:p>
            <a:r>
              <a:rPr lang="sv-SE" dirty="0"/>
              <a:t>Fotbollsskor – </a:t>
            </a:r>
            <a:r>
              <a:rPr lang="sv-SE" b="1" dirty="0">
                <a:highlight>
                  <a:srgbClr val="FFFF00"/>
                </a:highlight>
              </a:rPr>
              <a:t>Ja</a:t>
            </a:r>
          </a:p>
          <a:p>
            <a:r>
              <a:rPr lang="sv-SE" dirty="0"/>
              <a:t>Benskydd – </a:t>
            </a:r>
            <a:r>
              <a:rPr lang="sv-SE" b="1" dirty="0">
                <a:highlight>
                  <a:srgbClr val="FFFF00"/>
                </a:highlight>
              </a:rPr>
              <a:t>Ja</a:t>
            </a:r>
            <a:r>
              <a:rPr lang="sv-SE" dirty="0"/>
              <a:t> (Krav)</a:t>
            </a:r>
          </a:p>
          <a:p>
            <a:r>
              <a:rPr lang="sv-SE" dirty="0"/>
              <a:t>Vattenflaska fylld med vätska – </a:t>
            </a:r>
            <a:r>
              <a:rPr lang="sv-SE" b="1" dirty="0">
                <a:highlight>
                  <a:srgbClr val="FFFF00"/>
                </a:highlight>
              </a:rPr>
              <a:t>Ja</a:t>
            </a:r>
            <a:r>
              <a:rPr lang="sv-SE" b="1" dirty="0"/>
              <a:t> </a:t>
            </a:r>
            <a:r>
              <a:rPr lang="sv-SE" dirty="0"/>
              <a:t>(Nog mycket vätska beroende på väder)</a:t>
            </a:r>
          </a:p>
          <a:p>
            <a:r>
              <a:rPr lang="sv-SE" dirty="0"/>
              <a:t>Smycken – </a:t>
            </a:r>
            <a:r>
              <a:rPr lang="sv-SE" b="1" u="sng" dirty="0">
                <a:solidFill>
                  <a:srgbClr val="FF0000"/>
                </a:solidFill>
                <a:highlight>
                  <a:srgbClr val="FFFF00"/>
                </a:highlight>
              </a:rPr>
              <a:t>NEJ</a:t>
            </a:r>
            <a:r>
              <a:rPr lang="sv-SE" dirty="0"/>
              <a:t> (får ej bäras, skaderisk)</a:t>
            </a:r>
          </a:p>
          <a:p>
            <a:r>
              <a:rPr lang="sv-SE" dirty="0"/>
              <a:t>Rätt kläder för träning </a:t>
            </a:r>
            <a:r>
              <a:rPr lang="sv-SE"/>
              <a:t>o väder</a:t>
            </a:r>
            <a:endParaRPr lang="sv-SE" dirty="0"/>
          </a:p>
          <a:p>
            <a:pPr marL="0" indent="0">
              <a:buNone/>
            </a:pPr>
            <a:endParaRPr lang="sv-SE" dirty="0"/>
          </a:p>
        </p:txBody>
      </p:sp>
      <p:pic>
        <p:nvPicPr>
          <p:cNvPr id="5" name="Picture 4">
            <a:extLst>
              <a:ext uri="{FF2B5EF4-FFF2-40B4-BE49-F238E27FC236}">
                <a16:creationId xmlns:a16="http://schemas.microsoft.com/office/drawing/2014/main" id="{BB161A65-591F-45A2-52C6-86D0C5E9169F}"/>
              </a:ext>
            </a:extLst>
          </p:cNvPr>
          <p:cNvPicPr>
            <a:picLocks noChangeAspect="1"/>
          </p:cNvPicPr>
          <p:nvPr/>
        </p:nvPicPr>
        <p:blipFill>
          <a:blip r:embed="rId3"/>
          <a:stretch>
            <a:fillRect/>
          </a:stretch>
        </p:blipFill>
        <p:spPr>
          <a:xfrm>
            <a:off x="5961220" y="1288099"/>
            <a:ext cx="1150720" cy="1051651"/>
          </a:xfrm>
          <a:prstGeom prst="rect">
            <a:avLst/>
          </a:prstGeom>
        </p:spPr>
      </p:pic>
      <p:pic>
        <p:nvPicPr>
          <p:cNvPr id="7" name="Picture 6">
            <a:extLst>
              <a:ext uri="{FF2B5EF4-FFF2-40B4-BE49-F238E27FC236}">
                <a16:creationId xmlns:a16="http://schemas.microsoft.com/office/drawing/2014/main" id="{9C7DC882-443A-94C3-EFBF-FF02DB205C07}"/>
              </a:ext>
            </a:extLst>
          </p:cNvPr>
          <p:cNvPicPr>
            <a:picLocks noChangeAspect="1"/>
          </p:cNvPicPr>
          <p:nvPr/>
        </p:nvPicPr>
        <p:blipFill>
          <a:blip r:embed="rId4"/>
          <a:stretch>
            <a:fillRect/>
          </a:stretch>
        </p:blipFill>
        <p:spPr>
          <a:xfrm>
            <a:off x="7692419" y="345813"/>
            <a:ext cx="769687" cy="1996613"/>
          </a:xfrm>
          <a:prstGeom prst="rect">
            <a:avLst/>
          </a:prstGeom>
        </p:spPr>
      </p:pic>
      <p:pic>
        <p:nvPicPr>
          <p:cNvPr id="9" name="Picture 8">
            <a:extLst>
              <a:ext uri="{FF2B5EF4-FFF2-40B4-BE49-F238E27FC236}">
                <a16:creationId xmlns:a16="http://schemas.microsoft.com/office/drawing/2014/main" id="{4384D3F2-BE5C-B574-89AB-0051DE8E088C}"/>
              </a:ext>
            </a:extLst>
          </p:cNvPr>
          <p:cNvPicPr>
            <a:picLocks noChangeAspect="1"/>
          </p:cNvPicPr>
          <p:nvPr/>
        </p:nvPicPr>
        <p:blipFill>
          <a:blip r:embed="rId5"/>
          <a:stretch>
            <a:fillRect/>
          </a:stretch>
        </p:blipFill>
        <p:spPr>
          <a:xfrm>
            <a:off x="4511422" y="1135302"/>
            <a:ext cx="1204064" cy="701101"/>
          </a:xfrm>
          <a:prstGeom prst="rect">
            <a:avLst/>
          </a:prstGeom>
        </p:spPr>
      </p:pic>
      <p:pic>
        <p:nvPicPr>
          <p:cNvPr id="11" name="Picture 10">
            <a:extLst>
              <a:ext uri="{FF2B5EF4-FFF2-40B4-BE49-F238E27FC236}">
                <a16:creationId xmlns:a16="http://schemas.microsoft.com/office/drawing/2014/main" id="{8DFAFDB1-D012-15F0-783A-3D3A1CCBAD6B}"/>
              </a:ext>
            </a:extLst>
          </p:cNvPr>
          <p:cNvPicPr>
            <a:picLocks noGrp="1" noRot="1" noChangeAspect="1" noMove="1" noResize="1" noEditPoints="1" noAdjustHandles="1" noChangeArrowheads="1" noChangeShapeType="1" noCrop="1"/>
          </p:cNvPicPr>
          <p:nvPr/>
        </p:nvPicPr>
        <p:blipFill>
          <a:blip r:embed="rId6"/>
          <a:stretch>
            <a:fillRect/>
          </a:stretch>
        </p:blipFill>
        <p:spPr>
          <a:xfrm>
            <a:off x="7302090" y="3488103"/>
            <a:ext cx="1618430" cy="2571124"/>
          </a:xfrm>
          <a:prstGeom prst="rect">
            <a:avLst/>
          </a:prstGeom>
        </p:spPr>
      </p:pic>
      <p:cxnSp>
        <p:nvCxnSpPr>
          <p:cNvPr id="8" name="Straight Connector 7">
            <a:extLst>
              <a:ext uri="{FF2B5EF4-FFF2-40B4-BE49-F238E27FC236}">
                <a16:creationId xmlns:a16="http://schemas.microsoft.com/office/drawing/2014/main" id="{CEEC52B3-5A0C-C56F-B32F-BB5FC9ECB5E9}"/>
              </a:ext>
            </a:extLst>
          </p:cNvPr>
          <p:cNvCxnSpPr>
            <a:cxnSpLocks noGrp="1" noRot="1" noMove="1" noResize="1" noEditPoints="1" noAdjustHandles="1" noChangeArrowheads="1" noChangeShapeType="1"/>
          </p:cNvCxnSpPr>
          <p:nvPr/>
        </p:nvCxnSpPr>
        <p:spPr>
          <a:xfrm flipV="1">
            <a:off x="7452941" y="3552623"/>
            <a:ext cx="1316728" cy="2304256"/>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6D4FA62D-79AE-B003-4074-D2DD4AA893DF}"/>
              </a:ext>
            </a:extLst>
          </p:cNvPr>
          <p:cNvCxnSpPr>
            <a:cxnSpLocks noGrp="1" noRot="1" noMove="1" noResize="1" noEditPoints="1" noAdjustHandles="1" noChangeArrowheads="1" noChangeShapeType="1"/>
          </p:cNvCxnSpPr>
          <p:nvPr/>
        </p:nvCxnSpPr>
        <p:spPr>
          <a:xfrm flipH="1" flipV="1">
            <a:off x="7424019" y="3577802"/>
            <a:ext cx="1306488" cy="230734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1851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456C4-7889-D6C8-8A64-78E0BB124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EBDD7-A1B0-82E9-EBCC-9C00312F9686}"/>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EA4C368A-0574-8C75-F4F9-5CF6A7618B20}"/>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strike="sngStrike" dirty="0">
                <a:solidFill>
                  <a:srgbClr val="FF0000"/>
                </a:solidFill>
              </a:rPr>
              <a:t>Information från föreningen</a:t>
            </a:r>
          </a:p>
          <a:p>
            <a:pPr marL="0" indent="0">
              <a:buNone/>
            </a:pPr>
            <a:endParaRPr lang="sv-SE" sz="1500" dirty="0"/>
          </a:p>
          <a:p>
            <a:r>
              <a:rPr lang="sv-SE" sz="6200" strike="sngStrike" dirty="0">
                <a:solidFill>
                  <a:srgbClr val="FF0000"/>
                </a:solidFill>
              </a:rPr>
              <a:t>Reflektioner säsongen 2025</a:t>
            </a:r>
          </a:p>
          <a:p>
            <a:pPr marL="0" indent="0">
              <a:buNone/>
            </a:pPr>
            <a:endParaRPr lang="sv-SE" sz="2000" strike="sngStrike" dirty="0">
              <a:solidFill>
                <a:srgbClr val="FF0000"/>
              </a:solidFill>
            </a:endParaRPr>
          </a:p>
          <a:p>
            <a:r>
              <a:rPr lang="sv-SE" sz="6200" strike="sngStrike" dirty="0">
                <a:solidFill>
                  <a:srgbClr val="FF0000"/>
                </a:solidFill>
              </a:rPr>
              <a:t>Arbetsinsatser 2025 o ekonomi</a:t>
            </a:r>
          </a:p>
          <a:p>
            <a:pPr marL="0" indent="0">
              <a:buNone/>
            </a:pPr>
            <a:endParaRPr lang="sv-SE" sz="1700" dirty="0"/>
          </a:p>
          <a:p>
            <a:r>
              <a:rPr lang="sv-SE" sz="6200" strike="sngStrike" dirty="0">
                <a:solidFill>
                  <a:srgbClr val="FF0000"/>
                </a:solidFill>
              </a:rPr>
              <a:t>JH träning, NIU, LIU</a:t>
            </a:r>
          </a:p>
          <a:p>
            <a:pPr marL="0" indent="0">
              <a:buNone/>
            </a:pPr>
            <a:endParaRPr lang="sv-SE" sz="1700" dirty="0">
              <a:solidFill>
                <a:schemeClr val="tx2"/>
              </a:solidFill>
            </a:endParaRPr>
          </a:p>
          <a:p>
            <a:r>
              <a:rPr lang="sv-SE" sz="6200" strike="sngStrike" dirty="0">
                <a:solidFill>
                  <a:srgbClr val="FF0000"/>
                </a:solidFill>
              </a:rPr>
              <a:t>Nuläget i träningsgruppen (laget)</a:t>
            </a:r>
            <a:r>
              <a:rPr lang="sv-SE" sz="4100" dirty="0"/>
              <a:t>	</a:t>
            </a:r>
          </a:p>
          <a:p>
            <a:pPr marL="0" indent="0">
              <a:buNone/>
            </a:pPr>
            <a:endParaRPr lang="sv-SE" sz="1700" dirty="0"/>
          </a:p>
          <a:p>
            <a:r>
              <a:rPr lang="sv-SE" sz="6200" strike="sngStrike" dirty="0">
                <a:solidFill>
                  <a:srgbClr val="FF0000"/>
                </a:solidFill>
              </a:rPr>
              <a:t>Hur ser planen ut framöver (träning m.m.)</a:t>
            </a:r>
          </a:p>
          <a:p>
            <a:pPr marL="0" indent="0">
              <a:buNone/>
            </a:pPr>
            <a:endParaRPr lang="sv-SE" sz="1700" dirty="0">
              <a:solidFill>
                <a:srgbClr val="FF0000"/>
              </a:solidFill>
            </a:endParaRPr>
          </a:p>
          <a:p>
            <a:r>
              <a:rPr lang="sv-SE" sz="6200" dirty="0"/>
              <a:t>Kommunikation LAGET.se</a:t>
            </a:r>
          </a:p>
          <a:p>
            <a:pPr marL="0" indent="0">
              <a:buNone/>
            </a:pPr>
            <a:endParaRPr lang="sv-SE" sz="1700" dirty="0"/>
          </a:p>
          <a:p>
            <a:r>
              <a:rPr lang="sv-SE" sz="6200" dirty="0">
                <a:solidFill>
                  <a:schemeClr val="tx2"/>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B44F343B-6F36-33F1-B443-60E1CFBA7A5F}"/>
              </a:ext>
            </a:extLst>
          </p:cNvPr>
          <p:cNvSpPr>
            <a:spLocks noGrp="1"/>
          </p:cNvSpPr>
          <p:nvPr>
            <p:ph type="sldNum" sz="quarter" idx="12"/>
          </p:nvPr>
        </p:nvSpPr>
        <p:spPr/>
        <p:txBody>
          <a:bodyPr/>
          <a:lstStyle/>
          <a:p>
            <a:fld id="{91BA8AAB-46CD-4A04-AD31-79E4D3AE80D0}" type="slidenum">
              <a:rPr lang="en-US" smtClean="0"/>
              <a:pPr/>
              <a:t>31</a:t>
            </a:fld>
            <a:endParaRPr lang="en-US"/>
          </a:p>
        </p:txBody>
      </p:sp>
    </p:spTree>
    <p:extLst>
      <p:ext uri="{BB962C8B-B14F-4D97-AF65-F5344CB8AC3E}">
        <p14:creationId xmlns:p14="http://schemas.microsoft.com/office/powerpoint/2010/main" val="3506164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43E3CD-9BB5-4CDF-8E53-35CC294C7B44}"/>
              </a:ext>
            </a:extLst>
          </p:cNvPr>
          <p:cNvSpPr>
            <a:spLocks noGrp="1"/>
          </p:cNvSpPr>
          <p:nvPr>
            <p:ph type="title"/>
          </p:nvPr>
        </p:nvSpPr>
        <p:spPr>
          <a:xfrm>
            <a:off x="457200" y="274638"/>
            <a:ext cx="8229600" cy="562074"/>
          </a:xfrm>
        </p:spPr>
        <p:txBody>
          <a:bodyPr>
            <a:normAutofit fontScale="90000"/>
          </a:bodyPr>
          <a:lstStyle/>
          <a:p>
            <a:r>
              <a:rPr lang="sv-SE" dirty="0"/>
              <a:t>Kommunikation</a:t>
            </a:r>
          </a:p>
        </p:txBody>
      </p:sp>
      <p:sp>
        <p:nvSpPr>
          <p:cNvPr id="3" name="Platshållare för innehåll 2">
            <a:extLst>
              <a:ext uri="{FF2B5EF4-FFF2-40B4-BE49-F238E27FC236}">
                <a16:creationId xmlns:a16="http://schemas.microsoft.com/office/drawing/2014/main" id="{455971BA-8EDA-4691-8CFC-2DE1612D9024}"/>
              </a:ext>
            </a:extLst>
          </p:cNvPr>
          <p:cNvSpPr>
            <a:spLocks noGrp="1"/>
          </p:cNvSpPr>
          <p:nvPr>
            <p:ph idx="1"/>
          </p:nvPr>
        </p:nvSpPr>
        <p:spPr>
          <a:xfrm>
            <a:off x="457200" y="836712"/>
            <a:ext cx="8229600" cy="5289451"/>
          </a:xfrm>
        </p:spPr>
        <p:txBody>
          <a:bodyPr/>
          <a:lstStyle/>
          <a:p>
            <a:pPr marL="0" indent="0">
              <a:buNone/>
            </a:pPr>
            <a:r>
              <a:rPr lang="sv-SE" dirty="0"/>
              <a:t>Laget.se</a:t>
            </a:r>
          </a:p>
        </p:txBody>
      </p:sp>
      <p:sp>
        <p:nvSpPr>
          <p:cNvPr id="4" name="textruta 3">
            <a:extLst>
              <a:ext uri="{FF2B5EF4-FFF2-40B4-BE49-F238E27FC236}">
                <a16:creationId xmlns:a16="http://schemas.microsoft.com/office/drawing/2014/main" id="{CB298FE4-8BE8-4FD1-8BA2-7E8C767FA012}"/>
              </a:ext>
            </a:extLst>
          </p:cNvPr>
          <p:cNvSpPr txBox="1"/>
          <p:nvPr/>
        </p:nvSpPr>
        <p:spPr>
          <a:xfrm>
            <a:off x="472020" y="1312119"/>
            <a:ext cx="8420459" cy="5078313"/>
          </a:xfrm>
          <a:prstGeom prst="rect">
            <a:avLst/>
          </a:prstGeom>
          <a:noFill/>
        </p:spPr>
        <p:txBody>
          <a:bodyPr wrap="square" rtlCol="0">
            <a:spAutoFit/>
          </a:bodyPr>
          <a:lstStyle/>
          <a:p>
            <a:endParaRPr lang="sv-SE" sz="1600" dirty="0"/>
          </a:p>
          <a:p>
            <a:r>
              <a:rPr lang="sv-SE" sz="1600" dirty="0"/>
              <a:t>Via laget.se erbjuds följande funktioner som ska/kan användas:</a:t>
            </a:r>
          </a:p>
          <a:p>
            <a:pPr marL="171450" indent="-171450">
              <a:buFont typeface="Arial" panose="020B0604020202020204" pitchFamily="34" charset="0"/>
              <a:buChar char="•"/>
            </a:pPr>
            <a:r>
              <a:rPr lang="sv-SE" sz="1600" dirty="0"/>
              <a:t>Registrering av spelare och föräldrar. Lägg in era barns telefonnummer på LAGET för att snabbt kunna få ut information direkt till dom</a:t>
            </a:r>
          </a:p>
          <a:p>
            <a:pPr marL="171450" indent="-171450">
              <a:buFont typeface="Arial" panose="020B0604020202020204" pitchFamily="34" charset="0"/>
              <a:buChar char="•"/>
            </a:pPr>
            <a:r>
              <a:rPr lang="sv-SE" sz="1600" dirty="0"/>
              <a:t>Kontaktbok</a:t>
            </a:r>
          </a:p>
          <a:p>
            <a:pPr marL="171450" indent="-171450">
              <a:buFont typeface="Arial" panose="020B0604020202020204" pitchFamily="34" charset="0"/>
              <a:buChar char="•"/>
            </a:pPr>
            <a:r>
              <a:rPr lang="sv-SE" sz="1600" dirty="0"/>
              <a:t>Kalender</a:t>
            </a:r>
          </a:p>
          <a:p>
            <a:pPr marL="171450" indent="-171450">
              <a:buFont typeface="Arial" panose="020B0604020202020204" pitchFamily="34" charset="0"/>
              <a:buChar char="•"/>
            </a:pPr>
            <a:r>
              <a:rPr lang="sv-SE" sz="1600" dirty="0"/>
              <a:t>Aktiviteter och kalender</a:t>
            </a:r>
          </a:p>
          <a:p>
            <a:pPr marL="171450" indent="-171450">
              <a:buFont typeface="Arial" panose="020B0604020202020204" pitchFamily="34" charset="0"/>
              <a:buChar char="•"/>
            </a:pPr>
            <a:r>
              <a:rPr lang="sv-SE" sz="1600" dirty="0"/>
              <a:t>Kallelser till matcher och aktiviteter </a:t>
            </a:r>
            <a:r>
              <a:rPr lang="sv-SE" sz="1600" dirty="0">
                <a:solidFill>
                  <a:srgbClr val="FF0000"/>
                </a:solidFill>
              </a:rPr>
              <a:t>(</a:t>
            </a:r>
            <a:r>
              <a:rPr lang="sv-SE" sz="1600" dirty="0">
                <a:solidFill>
                  <a:srgbClr val="FF0000"/>
                </a:solidFill>
                <a:highlight>
                  <a:srgbClr val="FFFF00"/>
                </a:highlight>
              </a:rPr>
              <a:t>Svara på kallelser i tid och tala om varför om ni inte kommer, ingen kommentar tolkas som ointresse)</a:t>
            </a:r>
          </a:p>
          <a:p>
            <a:pPr marL="171450" indent="-171450">
              <a:buFont typeface="Arial" panose="020B0604020202020204" pitchFamily="34" charset="0"/>
              <a:buChar char="•"/>
            </a:pPr>
            <a:r>
              <a:rPr lang="sv-SE" sz="1600" dirty="0"/>
              <a:t>Närvarorapportering och LOK-stöd</a:t>
            </a:r>
          </a:p>
          <a:p>
            <a:pPr marL="171450" indent="-171450">
              <a:buFont typeface="Arial" panose="020B0604020202020204" pitchFamily="34" charset="0"/>
              <a:buChar char="•"/>
            </a:pPr>
            <a:r>
              <a:rPr lang="sv-SE" sz="1600" dirty="0"/>
              <a:t>Nyheter </a:t>
            </a:r>
          </a:p>
          <a:p>
            <a:pPr marL="171450" indent="-171450">
              <a:buFont typeface="Arial" panose="020B0604020202020204" pitchFamily="34" charset="0"/>
              <a:buChar char="•"/>
            </a:pPr>
            <a:r>
              <a:rPr lang="sv-SE" sz="1600" dirty="0"/>
              <a:t>Utskick via epost och SMS</a:t>
            </a:r>
          </a:p>
          <a:p>
            <a:pPr marL="171450" indent="-171450">
              <a:buFont typeface="Arial" panose="020B0604020202020204" pitchFamily="34" charset="0"/>
              <a:buChar char="•"/>
            </a:pPr>
            <a:r>
              <a:rPr lang="sv-SE" sz="1600" dirty="0"/>
              <a:t>Dokument</a:t>
            </a:r>
          </a:p>
          <a:p>
            <a:pPr marL="171450" indent="-171450">
              <a:buFont typeface="Arial" panose="020B0604020202020204" pitchFamily="34" charset="0"/>
              <a:buChar char="•"/>
            </a:pPr>
            <a:r>
              <a:rPr lang="sv-SE" sz="1600" dirty="0"/>
              <a:t>Serier och cuper</a:t>
            </a:r>
            <a:endParaRPr lang="sv-SE" sz="1600" dirty="0">
              <a:highlight>
                <a:srgbClr val="FFFF00"/>
              </a:highlight>
            </a:endParaRPr>
          </a:p>
          <a:p>
            <a:endParaRPr lang="sv-SE" sz="1600" dirty="0"/>
          </a:p>
          <a:p>
            <a:r>
              <a:rPr lang="sv-SE" sz="1600" dirty="0"/>
              <a:t>Detta kan givetvis kompletteras med andra kommunikationskanaler för intern kommunikation.</a:t>
            </a:r>
          </a:p>
          <a:p>
            <a:r>
              <a:rPr lang="sv-SE" sz="1600" dirty="0"/>
              <a:t>Tänk också på att när laget.se används har Ope IF:s kanslipersonal möjlighet att ta del av information, nå ut med information och hjälpa till. </a:t>
            </a:r>
          </a:p>
          <a:p>
            <a:endParaRPr lang="sv-SE" sz="1200" dirty="0"/>
          </a:p>
          <a:p>
            <a:endParaRPr lang="sv-SE" sz="1200" dirty="0"/>
          </a:p>
          <a:p>
            <a:endParaRPr lang="sv-SE" sz="1200" dirty="0"/>
          </a:p>
        </p:txBody>
      </p:sp>
    </p:spTree>
    <p:extLst>
      <p:ext uri="{BB962C8B-B14F-4D97-AF65-F5344CB8AC3E}">
        <p14:creationId xmlns:p14="http://schemas.microsoft.com/office/powerpoint/2010/main" val="1317235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ABDD1-86F8-E4FA-6D29-4F13B41EA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B9440-B347-918A-3EED-6AD2E06FD689}"/>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B850EFE4-9D75-051A-6AF8-A159387CC2A5}"/>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strike="sngStrike" dirty="0">
                <a:solidFill>
                  <a:srgbClr val="FF0000"/>
                </a:solidFill>
              </a:rPr>
              <a:t>Information från föreningen</a:t>
            </a:r>
          </a:p>
          <a:p>
            <a:pPr marL="0" indent="0">
              <a:buNone/>
            </a:pPr>
            <a:endParaRPr lang="sv-SE" sz="1500" dirty="0"/>
          </a:p>
          <a:p>
            <a:r>
              <a:rPr lang="sv-SE" sz="6200" strike="sngStrike" dirty="0">
                <a:solidFill>
                  <a:srgbClr val="FF0000"/>
                </a:solidFill>
              </a:rPr>
              <a:t>Reflektioner säsongen 2025</a:t>
            </a:r>
          </a:p>
          <a:p>
            <a:pPr marL="0" indent="0">
              <a:buNone/>
            </a:pPr>
            <a:endParaRPr lang="sv-SE" sz="2000" strike="sngStrike" dirty="0">
              <a:solidFill>
                <a:srgbClr val="FF0000"/>
              </a:solidFill>
            </a:endParaRPr>
          </a:p>
          <a:p>
            <a:r>
              <a:rPr lang="sv-SE" sz="6200" strike="sngStrike" dirty="0">
                <a:solidFill>
                  <a:srgbClr val="FF0000"/>
                </a:solidFill>
              </a:rPr>
              <a:t>Arbetsinsatser 2025 o ekonomi</a:t>
            </a:r>
          </a:p>
          <a:p>
            <a:pPr marL="0" indent="0">
              <a:buNone/>
            </a:pPr>
            <a:endParaRPr lang="sv-SE" sz="1700" dirty="0"/>
          </a:p>
          <a:p>
            <a:r>
              <a:rPr lang="sv-SE" sz="6200" strike="sngStrike" dirty="0">
                <a:solidFill>
                  <a:srgbClr val="FF0000"/>
                </a:solidFill>
              </a:rPr>
              <a:t>JH träning, NIU, LIU</a:t>
            </a:r>
          </a:p>
          <a:p>
            <a:pPr marL="0" indent="0">
              <a:buNone/>
            </a:pPr>
            <a:endParaRPr lang="sv-SE" sz="1700" dirty="0">
              <a:solidFill>
                <a:schemeClr val="tx2"/>
              </a:solidFill>
            </a:endParaRPr>
          </a:p>
          <a:p>
            <a:r>
              <a:rPr lang="sv-SE" sz="6200" strike="sngStrike" dirty="0">
                <a:solidFill>
                  <a:srgbClr val="FF0000"/>
                </a:solidFill>
              </a:rPr>
              <a:t>Nuläget i träningsgruppen (laget)</a:t>
            </a:r>
            <a:r>
              <a:rPr lang="sv-SE" sz="4100" dirty="0"/>
              <a:t>	</a:t>
            </a:r>
          </a:p>
          <a:p>
            <a:pPr marL="0" indent="0">
              <a:buNone/>
            </a:pPr>
            <a:endParaRPr lang="sv-SE" sz="1700" dirty="0"/>
          </a:p>
          <a:p>
            <a:r>
              <a:rPr lang="sv-SE" sz="6200" strike="sngStrike" dirty="0">
                <a:solidFill>
                  <a:srgbClr val="FF0000"/>
                </a:solidFill>
              </a:rPr>
              <a:t>Hur ser planen ut framöver (träning m.m.)</a:t>
            </a:r>
          </a:p>
          <a:p>
            <a:pPr marL="0" indent="0">
              <a:buNone/>
            </a:pPr>
            <a:endParaRPr lang="sv-SE" sz="1700" strike="sngStrike" dirty="0">
              <a:solidFill>
                <a:srgbClr val="FF0000"/>
              </a:solidFill>
            </a:endParaRPr>
          </a:p>
          <a:p>
            <a:r>
              <a:rPr lang="sv-SE" sz="6200" strike="sngStrike" dirty="0">
                <a:solidFill>
                  <a:srgbClr val="FF0000"/>
                </a:solidFill>
              </a:rPr>
              <a:t>Kommunikation LAGET.se</a:t>
            </a:r>
          </a:p>
          <a:p>
            <a:pPr marL="0" indent="0">
              <a:buNone/>
            </a:pPr>
            <a:endParaRPr lang="sv-SE" sz="1700" dirty="0"/>
          </a:p>
          <a:p>
            <a:r>
              <a:rPr lang="sv-SE" sz="6200" dirty="0">
                <a:solidFill>
                  <a:schemeClr val="tx2"/>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7AC3AFA6-485E-2FE0-F54E-62CBBACFC133}"/>
              </a:ext>
            </a:extLst>
          </p:cNvPr>
          <p:cNvSpPr>
            <a:spLocks noGrp="1"/>
          </p:cNvSpPr>
          <p:nvPr>
            <p:ph type="sldNum" sz="quarter" idx="12"/>
          </p:nvPr>
        </p:nvSpPr>
        <p:spPr/>
        <p:txBody>
          <a:bodyPr/>
          <a:lstStyle/>
          <a:p>
            <a:fld id="{91BA8AAB-46CD-4A04-AD31-79E4D3AE80D0}" type="slidenum">
              <a:rPr lang="en-US" smtClean="0"/>
              <a:pPr/>
              <a:t>33</a:t>
            </a:fld>
            <a:endParaRPr lang="en-US"/>
          </a:p>
        </p:txBody>
      </p:sp>
    </p:spTree>
    <p:extLst>
      <p:ext uri="{BB962C8B-B14F-4D97-AF65-F5344CB8AC3E}">
        <p14:creationId xmlns:p14="http://schemas.microsoft.com/office/powerpoint/2010/main" val="1104330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FAE9-D5D8-7FCE-6817-83650ED98749}"/>
              </a:ext>
            </a:extLst>
          </p:cNvPr>
          <p:cNvSpPr>
            <a:spLocks noGrp="1"/>
          </p:cNvSpPr>
          <p:nvPr>
            <p:ph type="title"/>
          </p:nvPr>
        </p:nvSpPr>
        <p:spPr/>
        <p:txBody>
          <a:bodyPr/>
          <a:lstStyle/>
          <a:p>
            <a:r>
              <a:rPr lang="sv-SE" dirty="0"/>
              <a:t>Råd och vård</a:t>
            </a:r>
          </a:p>
        </p:txBody>
      </p:sp>
      <p:pic>
        <p:nvPicPr>
          <p:cNvPr id="6" name="Bildobjekt 5">
            <a:extLst>
              <a:ext uri="{FF2B5EF4-FFF2-40B4-BE49-F238E27FC236}">
                <a16:creationId xmlns:a16="http://schemas.microsoft.com/office/drawing/2014/main" id="{D3C48ABA-0559-3514-C422-CD52044577BF}"/>
              </a:ext>
            </a:extLst>
          </p:cNvPr>
          <p:cNvPicPr>
            <a:picLocks noChangeAspect="1"/>
          </p:cNvPicPr>
          <p:nvPr/>
        </p:nvPicPr>
        <p:blipFill>
          <a:blip r:embed="rId2"/>
          <a:stretch>
            <a:fillRect/>
          </a:stretch>
        </p:blipFill>
        <p:spPr>
          <a:xfrm>
            <a:off x="323528" y="1844824"/>
            <a:ext cx="8748464" cy="3429754"/>
          </a:xfrm>
          <a:prstGeom prst="rect">
            <a:avLst/>
          </a:prstGeom>
        </p:spPr>
      </p:pic>
    </p:spTree>
    <p:extLst>
      <p:ext uri="{BB962C8B-B14F-4D97-AF65-F5344CB8AC3E}">
        <p14:creationId xmlns:p14="http://schemas.microsoft.com/office/powerpoint/2010/main" val="193611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D6D60-617F-A2C4-874D-199514D1B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5CFE0-15B6-0B6E-62C0-2503758F938B}"/>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D5190749-7C38-A981-9604-B7BD4FB09672}"/>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strike="sngStrike" dirty="0">
                <a:solidFill>
                  <a:srgbClr val="FF0000"/>
                </a:solidFill>
              </a:rPr>
              <a:t>Information från föreningen</a:t>
            </a:r>
          </a:p>
          <a:p>
            <a:pPr marL="0" indent="0">
              <a:buNone/>
            </a:pPr>
            <a:endParaRPr lang="sv-SE" sz="1500" dirty="0"/>
          </a:p>
          <a:p>
            <a:r>
              <a:rPr lang="sv-SE" sz="6200" strike="sngStrike" dirty="0">
                <a:solidFill>
                  <a:srgbClr val="FF0000"/>
                </a:solidFill>
              </a:rPr>
              <a:t>Reflektioner säsongen 2025</a:t>
            </a:r>
          </a:p>
          <a:p>
            <a:pPr marL="0" indent="0">
              <a:buNone/>
            </a:pPr>
            <a:endParaRPr lang="sv-SE" sz="2000" strike="sngStrike" dirty="0">
              <a:solidFill>
                <a:srgbClr val="FF0000"/>
              </a:solidFill>
            </a:endParaRPr>
          </a:p>
          <a:p>
            <a:r>
              <a:rPr lang="sv-SE" sz="6200" strike="sngStrike" dirty="0">
                <a:solidFill>
                  <a:srgbClr val="FF0000"/>
                </a:solidFill>
              </a:rPr>
              <a:t>Arbetsinsatser 2025 o ekonomi</a:t>
            </a:r>
          </a:p>
          <a:p>
            <a:pPr marL="0" indent="0">
              <a:buNone/>
            </a:pPr>
            <a:endParaRPr lang="sv-SE" sz="1700" dirty="0"/>
          </a:p>
          <a:p>
            <a:r>
              <a:rPr lang="sv-SE" sz="6200" strike="sngStrike" dirty="0">
                <a:solidFill>
                  <a:srgbClr val="FF0000"/>
                </a:solidFill>
              </a:rPr>
              <a:t>JH träning, NIU, LIU</a:t>
            </a:r>
          </a:p>
          <a:p>
            <a:pPr marL="0" indent="0">
              <a:buNone/>
            </a:pPr>
            <a:endParaRPr lang="sv-SE" sz="1700" dirty="0">
              <a:solidFill>
                <a:schemeClr val="tx2"/>
              </a:solidFill>
            </a:endParaRPr>
          </a:p>
          <a:p>
            <a:r>
              <a:rPr lang="sv-SE" sz="6200" strike="sngStrike" dirty="0">
                <a:solidFill>
                  <a:srgbClr val="FF0000"/>
                </a:solidFill>
              </a:rPr>
              <a:t>Nuläget i träningsgruppen (laget)</a:t>
            </a:r>
            <a:r>
              <a:rPr lang="sv-SE" sz="4100" dirty="0"/>
              <a:t>	</a:t>
            </a:r>
          </a:p>
          <a:p>
            <a:pPr marL="0" indent="0">
              <a:buNone/>
            </a:pPr>
            <a:endParaRPr lang="sv-SE" sz="1700" dirty="0"/>
          </a:p>
          <a:p>
            <a:r>
              <a:rPr lang="sv-SE" sz="6200" strike="sngStrike" dirty="0">
                <a:solidFill>
                  <a:srgbClr val="FF0000"/>
                </a:solidFill>
              </a:rPr>
              <a:t>Hur ser planen ut framöver (träning m.m.)</a:t>
            </a:r>
          </a:p>
          <a:p>
            <a:pPr marL="0" indent="0">
              <a:buNone/>
            </a:pPr>
            <a:endParaRPr lang="sv-SE" sz="1700" strike="sngStrike" dirty="0">
              <a:solidFill>
                <a:srgbClr val="FF0000"/>
              </a:solidFill>
            </a:endParaRPr>
          </a:p>
          <a:p>
            <a:r>
              <a:rPr lang="sv-SE" sz="6200" strike="sngStrike" dirty="0">
                <a:solidFill>
                  <a:srgbClr val="FF0000"/>
                </a:solidFill>
              </a:rPr>
              <a:t>Kommunikation LAGET.se</a:t>
            </a:r>
          </a:p>
          <a:p>
            <a:pPr marL="0" indent="0">
              <a:buNone/>
            </a:pPr>
            <a:endParaRPr lang="sv-SE" sz="1700" dirty="0"/>
          </a:p>
          <a:p>
            <a:r>
              <a:rPr lang="sv-SE" sz="6200" strike="sngStrike" dirty="0">
                <a:solidFill>
                  <a:srgbClr val="FF0000"/>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BCA3258B-1E51-E9C9-6591-5DDE090DDAF2}"/>
              </a:ext>
            </a:extLst>
          </p:cNvPr>
          <p:cNvSpPr>
            <a:spLocks noGrp="1"/>
          </p:cNvSpPr>
          <p:nvPr>
            <p:ph type="sldNum" sz="quarter" idx="12"/>
          </p:nvPr>
        </p:nvSpPr>
        <p:spPr/>
        <p:txBody>
          <a:bodyPr/>
          <a:lstStyle/>
          <a:p>
            <a:fld id="{91BA8AAB-46CD-4A04-AD31-79E4D3AE80D0}" type="slidenum">
              <a:rPr lang="en-US" smtClean="0"/>
              <a:pPr/>
              <a:t>35</a:t>
            </a:fld>
            <a:endParaRPr lang="en-US"/>
          </a:p>
        </p:txBody>
      </p:sp>
    </p:spTree>
    <p:extLst>
      <p:ext uri="{BB962C8B-B14F-4D97-AF65-F5344CB8AC3E}">
        <p14:creationId xmlns:p14="http://schemas.microsoft.com/office/powerpoint/2010/main" val="1637003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klädsel, text, Electric blue, strumpa&#10;&#10;AI-genererat innehåll kan vara felaktigt.">
            <a:extLst>
              <a:ext uri="{FF2B5EF4-FFF2-40B4-BE49-F238E27FC236}">
                <a16:creationId xmlns:a16="http://schemas.microsoft.com/office/drawing/2014/main" id="{BF384800-EEFF-F795-E4FB-55C6EF6E5A84}"/>
              </a:ext>
            </a:extLst>
          </p:cNvPr>
          <p:cNvPicPr>
            <a:picLocks noChangeAspect="1"/>
          </p:cNvPicPr>
          <p:nvPr/>
        </p:nvPicPr>
        <p:blipFill>
          <a:blip r:embed="rId2"/>
          <a:stretch>
            <a:fillRect/>
          </a:stretch>
        </p:blipFill>
        <p:spPr>
          <a:xfrm>
            <a:off x="1036113" y="1124744"/>
            <a:ext cx="1859712" cy="3364781"/>
          </a:xfrm>
          <a:prstGeom prst="rect">
            <a:avLst/>
          </a:prstGeom>
        </p:spPr>
      </p:pic>
      <p:pic>
        <p:nvPicPr>
          <p:cNvPr id="7" name="Bildobjekt 6" descr="En bild som visar text, klädsel, strumpa&#10;&#10;AI-genererat innehåll kan vara felaktigt.">
            <a:extLst>
              <a:ext uri="{FF2B5EF4-FFF2-40B4-BE49-F238E27FC236}">
                <a16:creationId xmlns:a16="http://schemas.microsoft.com/office/drawing/2014/main" id="{BF46DF5E-88B9-7BA8-CE51-B7629DE3DC3A}"/>
              </a:ext>
            </a:extLst>
          </p:cNvPr>
          <p:cNvPicPr>
            <a:picLocks noChangeAspect="1"/>
          </p:cNvPicPr>
          <p:nvPr/>
        </p:nvPicPr>
        <p:blipFill>
          <a:blip r:embed="rId3"/>
          <a:stretch>
            <a:fillRect/>
          </a:stretch>
        </p:blipFill>
        <p:spPr>
          <a:xfrm>
            <a:off x="3293559" y="1133960"/>
            <a:ext cx="2074342" cy="3575853"/>
          </a:xfrm>
          <a:prstGeom prst="rect">
            <a:avLst/>
          </a:prstGeom>
        </p:spPr>
      </p:pic>
      <p:pic>
        <p:nvPicPr>
          <p:cNvPr id="8" name="Bildobjekt 7" descr="En bild som visar klädsel, text, Shorts, byxa&#10;&#10;AI-genererat innehåll kan vara felaktigt.">
            <a:extLst>
              <a:ext uri="{FF2B5EF4-FFF2-40B4-BE49-F238E27FC236}">
                <a16:creationId xmlns:a16="http://schemas.microsoft.com/office/drawing/2014/main" id="{1B567144-EA37-9A59-646C-1AA9234069C5}"/>
              </a:ext>
            </a:extLst>
          </p:cNvPr>
          <p:cNvPicPr>
            <a:picLocks noChangeAspect="1"/>
          </p:cNvPicPr>
          <p:nvPr/>
        </p:nvPicPr>
        <p:blipFill>
          <a:blip r:embed="rId4"/>
          <a:stretch>
            <a:fillRect/>
          </a:stretch>
        </p:blipFill>
        <p:spPr>
          <a:xfrm>
            <a:off x="5869512" y="1116707"/>
            <a:ext cx="2238375" cy="3581400"/>
          </a:xfrm>
          <a:prstGeom prst="rect">
            <a:avLst/>
          </a:prstGeom>
        </p:spPr>
      </p:pic>
      <p:sp>
        <p:nvSpPr>
          <p:cNvPr id="9" name="Title 1">
            <a:extLst>
              <a:ext uri="{FF2B5EF4-FFF2-40B4-BE49-F238E27FC236}">
                <a16:creationId xmlns:a16="http://schemas.microsoft.com/office/drawing/2014/main" id="{8899615E-0F1E-B9F4-CCBD-D9BC272C00D1}"/>
              </a:ext>
            </a:extLst>
          </p:cNvPr>
          <p:cNvSpPr txBox="1">
            <a:spLocks/>
          </p:cNvSpPr>
          <p:nvPr/>
        </p:nvSpPr>
        <p:spPr>
          <a:xfrm>
            <a:off x="457200" y="274638"/>
            <a:ext cx="8229600" cy="850106"/>
          </a:xfrm>
          <a:prstGeom prst="rect">
            <a:avLst/>
          </a:prstGeom>
        </p:spPr>
        <p:txBody>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dirty="0"/>
              <a:t>Önskelista hos tomten </a:t>
            </a:r>
            <a:r>
              <a:rPr lang="sv-SE" dirty="0">
                <a:sym typeface="Wingdings" panose="05000000000000000000" pitchFamily="2" charset="2"/>
              </a:rPr>
              <a:t></a:t>
            </a:r>
            <a:endParaRPr lang="sv-SE" dirty="0"/>
          </a:p>
        </p:txBody>
      </p:sp>
      <p:sp>
        <p:nvSpPr>
          <p:cNvPr id="10" name="Title 1">
            <a:extLst>
              <a:ext uri="{FF2B5EF4-FFF2-40B4-BE49-F238E27FC236}">
                <a16:creationId xmlns:a16="http://schemas.microsoft.com/office/drawing/2014/main" id="{92F6ED9E-E274-3936-6D93-B8BC759FF7AD}"/>
              </a:ext>
            </a:extLst>
          </p:cNvPr>
          <p:cNvSpPr txBox="1">
            <a:spLocks/>
          </p:cNvSpPr>
          <p:nvPr/>
        </p:nvSpPr>
        <p:spPr>
          <a:xfrm>
            <a:off x="457200" y="4914578"/>
            <a:ext cx="8229600" cy="850106"/>
          </a:xfrm>
          <a:prstGeom prst="rect">
            <a:avLst/>
          </a:prstGeom>
        </p:spPr>
        <p:txBody>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sz="3200" dirty="0"/>
              <a:t>2026 behöver vi ha likadana match ställ.</a:t>
            </a:r>
          </a:p>
        </p:txBody>
      </p:sp>
    </p:spTree>
    <p:extLst>
      <p:ext uri="{BB962C8B-B14F-4D97-AF65-F5344CB8AC3E}">
        <p14:creationId xmlns:p14="http://schemas.microsoft.com/office/powerpoint/2010/main" val="343886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A2309-8036-C491-7D32-282BCC8AEE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EC5A29-D509-0004-C11A-8BE57BE9912D}"/>
              </a:ext>
            </a:extLst>
          </p:cNvPr>
          <p:cNvPicPr>
            <a:picLocks noChangeAspect="1"/>
          </p:cNvPicPr>
          <p:nvPr/>
        </p:nvPicPr>
        <p:blipFill>
          <a:blip r:embed="rId2"/>
          <a:stretch>
            <a:fillRect/>
          </a:stretch>
        </p:blipFill>
        <p:spPr>
          <a:xfrm>
            <a:off x="1691680" y="2089729"/>
            <a:ext cx="1936598" cy="2678542"/>
          </a:xfrm>
          <a:prstGeom prst="rect">
            <a:avLst/>
          </a:prstGeom>
        </p:spPr>
      </p:pic>
      <p:pic>
        <p:nvPicPr>
          <p:cNvPr id="5" name="Picture 4">
            <a:extLst>
              <a:ext uri="{FF2B5EF4-FFF2-40B4-BE49-F238E27FC236}">
                <a16:creationId xmlns:a16="http://schemas.microsoft.com/office/drawing/2014/main" id="{38A3A033-5BB1-AA2B-1118-8BCA40533C9F}"/>
              </a:ext>
            </a:extLst>
          </p:cNvPr>
          <p:cNvPicPr>
            <a:picLocks noChangeAspect="1"/>
          </p:cNvPicPr>
          <p:nvPr/>
        </p:nvPicPr>
        <p:blipFill>
          <a:blip r:embed="rId3"/>
          <a:stretch>
            <a:fillRect/>
          </a:stretch>
        </p:blipFill>
        <p:spPr>
          <a:xfrm>
            <a:off x="4788024" y="2089729"/>
            <a:ext cx="2448272" cy="2650888"/>
          </a:xfrm>
          <a:prstGeom prst="rect">
            <a:avLst/>
          </a:prstGeom>
        </p:spPr>
      </p:pic>
    </p:spTree>
    <p:extLst>
      <p:ext uri="{BB962C8B-B14F-4D97-AF65-F5344CB8AC3E}">
        <p14:creationId xmlns:p14="http://schemas.microsoft.com/office/powerpoint/2010/main" val="204827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err="1"/>
              <a:t>Övriga</a:t>
            </a:r>
            <a:r>
              <a:rPr lang="en-US" sz="5400" b="1" dirty="0"/>
              <a:t> </a:t>
            </a:r>
            <a:r>
              <a:rPr lang="en-US" sz="5400" b="1" dirty="0" err="1"/>
              <a:t>frågor</a:t>
            </a:r>
            <a:r>
              <a:rPr lang="en-US" sz="5400" b="1" dirty="0"/>
              <a:t> ?</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38</a:t>
            </a:fld>
            <a:endParaRPr lang="en-US"/>
          </a:p>
        </p:txBody>
      </p:sp>
    </p:spTree>
    <p:extLst>
      <p:ext uri="{BB962C8B-B14F-4D97-AF65-F5344CB8AC3E}">
        <p14:creationId xmlns:p14="http://schemas.microsoft.com/office/powerpoint/2010/main" val="40949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24EE4-4372-CC13-0A40-36D00CDC3FC0}"/>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3C2E092C-DA41-8D99-5475-BF0CBDEE582E}"/>
              </a:ext>
            </a:extLst>
          </p:cNvPr>
          <p:cNvPicPr>
            <a:picLocks noChangeAspect="1"/>
          </p:cNvPicPr>
          <p:nvPr/>
        </p:nvPicPr>
        <p:blipFill>
          <a:blip r:embed="rId2"/>
          <a:stretch>
            <a:fillRect/>
          </a:stretch>
        </p:blipFill>
        <p:spPr>
          <a:xfrm>
            <a:off x="107504" y="908720"/>
            <a:ext cx="8928992" cy="4635062"/>
          </a:xfrm>
          <a:prstGeom prst="rect">
            <a:avLst/>
          </a:prstGeom>
        </p:spPr>
      </p:pic>
    </p:spTree>
    <p:extLst>
      <p:ext uri="{BB962C8B-B14F-4D97-AF65-F5344CB8AC3E}">
        <p14:creationId xmlns:p14="http://schemas.microsoft.com/office/powerpoint/2010/main" val="85256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C7C2-DBB8-6CD8-C148-55B50A221001}"/>
              </a:ext>
            </a:extLst>
          </p:cNvPr>
          <p:cNvSpPr>
            <a:spLocks noGrp="1"/>
          </p:cNvSpPr>
          <p:nvPr>
            <p:ph type="title"/>
          </p:nvPr>
        </p:nvSpPr>
        <p:spPr>
          <a:xfrm>
            <a:off x="457200" y="274638"/>
            <a:ext cx="8229600" cy="634082"/>
          </a:xfrm>
        </p:spPr>
        <p:txBody>
          <a:bodyPr>
            <a:normAutofit fontScale="90000"/>
          </a:bodyPr>
          <a:lstStyle/>
          <a:p>
            <a:r>
              <a:rPr lang="sv-SE" dirty="0"/>
              <a:t>Policy </a:t>
            </a:r>
            <a:r>
              <a:rPr lang="sv-SE" dirty="0" err="1"/>
              <a:t>Ope</a:t>
            </a:r>
            <a:r>
              <a:rPr lang="sv-SE" dirty="0"/>
              <a:t> IF</a:t>
            </a:r>
          </a:p>
        </p:txBody>
      </p:sp>
      <p:sp>
        <p:nvSpPr>
          <p:cNvPr id="3" name="Content Placeholder 2">
            <a:extLst>
              <a:ext uri="{FF2B5EF4-FFF2-40B4-BE49-F238E27FC236}">
                <a16:creationId xmlns:a16="http://schemas.microsoft.com/office/drawing/2014/main" id="{59DE5536-B0D5-46B6-843D-4E04E705669C}"/>
              </a:ext>
            </a:extLst>
          </p:cNvPr>
          <p:cNvSpPr>
            <a:spLocks noGrp="1"/>
          </p:cNvSpPr>
          <p:nvPr>
            <p:ph sz="half" idx="1"/>
          </p:nvPr>
        </p:nvSpPr>
        <p:spPr>
          <a:xfrm>
            <a:off x="179512" y="908720"/>
            <a:ext cx="3228705" cy="5544616"/>
          </a:xfrm>
        </p:spPr>
        <p:txBody>
          <a:bodyPr>
            <a:noAutofit/>
          </a:bodyPr>
          <a:lstStyle/>
          <a:p>
            <a:pPr marL="0" indent="0">
              <a:buNone/>
            </a:pPr>
            <a:r>
              <a:rPr lang="sv-SE" sz="1100" b="1" dirty="0"/>
              <a:t>OPE-LEDARE </a:t>
            </a:r>
          </a:p>
          <a:p>
            <a:pPr marL="0" indent="0">
              <a:buNone/>
            </a:pPr>
            <a:endParaRPr lang="sv-SE" sz="800" dirty="0"/>
          </a:p>
          <a:p>
            <a:pPr marL="0" indent="0">
              <a:buNone/>
            </a:pPr>
            <a:r>
              <a:rPr lang="sv-SE" sz="1100" dirty="0"/>
              <a:t>Att vara idrottsledare innebär ett stort ansvar, då vi är förebilder för de barn/ungdomar vi tränar. Vi i </a:t>
            </a:r>
            <a:r>
              <a:rPr lang="sv-SE" sz="1100" dirty="0" err="1"/>
              <a:t>Ope</a:t>
            </a:r>
            <a:r>
              <a:rPr lang="sv-SE" sz="1100" dirty="0"/>
              <a:t> IF vill att du som ledare uppträder som en positiv förebild för dina spelare. Det innebär att du: </a:t>
            </a:r>
          </a:p>
          <a:p>
            <a:pPr marL="0" indent="0">
              <a:buNone/>
            </a:pPr>
            <a:endParaRPr lang="sv-SE" sz="800" dirty="0"/>
          </a:p>
          <a:p>
            <a:pPr marL="0" indent="0">
              <a:buNone/>
            </a:pPr>
            <a:r>
              <a:rPr lang="sv-SE" sz="1100" dirty="0"/>
              <a:t>Tar del av och följer föreningens policy!</a:t>
            </a:r>
          </a:p>
          <a:p>
            <a:pPr marL="0" indent="0">
              <a:buNone/>
            </a:pPr>
            <a:endParaRPr lang="sv-SE" sz="800" dirty="0"/>
          </a:p>
          <a:p>
            <a:pPr marL="0" indent="0">
              <a:buNone/>
            </a:pPr>
            <a:r>
              <a:rPr lang="sv-SE" sz="1100" dirty="0"/>
              <a:t>Känner till föreningens organisation och målsättning! </a:t>
            </a:r>
          </a:p>
          <a:p>
            <a:pPr marL="0" indent="0">
              <a:buNone/>
            </a:pPr>
            <a:endParaRPr lang="sv-SE" sz="800" dirty="0"/>
          </a:p>
          <a:p>
            <a:pPr marL="0" indent="0">
              <a:buNone/>
            </a:pPr>
            <a:r>
              <a:rPr lang="sv-SE" sz="1100" dirty="0"/>
              <a:t>Visar gott ledarskap av dig själv och andra </a:t>
            </a:r>
          </a:p>
          <a:p>
            <a:pPr marL="0" indent="0">
              <a:buNone/>
            </a:pPr>
            <a:endParaRPr lang="sv-SE" sz="800" dirty="0"/>
          </a:p>
          <a:p>
            <a:pPr marL="0" indent="0">
              <a:buNone/>
            </a:pPr>
            <a:r>
              <a:rPr lang="sv-SE" sz="1100" dirty="0"/>
              <a:t>Solidariskt lever upp till samma krav som ställs på alla medlemmar i </a:t>
            </a:r>
            <a:r>
              <a:rPr lang="sv-SE" sz="1100" dirty="0" err="1"/>
              <a:t>Ope</a:t>
            </a:r>
            <a:r>
              <a:rPr lang="sv-SE" sz="1100" dirty="0"/>
              <a:t> IF </a:t>
            </a:r>
          </a:p>
          <a:p>
            <a:pPr marL="0" indent="0">
              <a:buNone/>
            </a:pPr>
            <a:endParaRPr lang="sv-SE" sz="800" dirty="0"/>
          </a:p>
          <a:p>
            <a:pPr marL="0" indent="0">
              <a:buNone/>
            </a:pPr>
            <a:r>
              <a:rPr lang="sv-SE" sz="1100" dirty="0"/>
              <a:t>Följer de riktlinjer som SVFF ställer upp för senior, ungdoms och barnverksamhet </a:t>
            </a:r>
          </a:p>
          <a:p>
            <a:pPr marL="0" indent="0">
              <a:buNone/>
            </a:pPr>
            <a:endParaRPr lang="sv-SE" sz="800" dirty="0"/>
          </a:p>
          <a:p>
            <a:pPr marL="0" indent="0">
              <a:buNone/>
            </a:pPr>
            <a:r>
              <a:rPr lang="sv-SE" sz="1100" dirty="0"/>
              <a:t>Utbildar våra spelare väl och ger dem verktyg för att på sikt kunna bli framgångsrika på och utanför planen. </a:t>
            </a:r>
          </a:p>
          <a:p>
            <a:pPr marL="0" indent="0">
              <a:buNone/>
            </a:pPr>
            <a:endParaRPr lang="sv-SE" sz="800" dirty="0"/>
          </a:p>
          <a:p>
            <a:pPr marL="0" indent="0">
              <a:buNone/>
            </a:pPr>
            <a:r>
              <a:rPr lang="sv-SE" sz="1100" dirty="0"/>
              <a:t>Står upp för våra värdeord och för </a:t>
            </a:r>
            <a:r>
              <a:rPr lang="sv-SE" sz="1100" dirty="0" err="1"/>
              <a:t>Ope</a:t>
            </a:r>
            <a:r>
              <a:rPr lang="sv-SE" sz="1100" dirty="0"/>
              <a:t> IF som förening </a:t>
            </a:r>
          </a:p>
          <a:p>
            <a:pPr marL="0" indent="0">
              <a:buNone/>
            </a:pPr>
            <a:endParaRPr lang="sv-SE" sz="800" dirty="0"/>
          </a:p>
          <a:p>
            <a:pPr marL="0" indent="0">
              <a:buNone/>
            </a:pPr>
            <a:r>
              <a:rPr lang="sv-SE" sz="1100" dirty="0"/>
              <a:t>Lojalt med föreningen genomför och utför de åtaganden som föreningen ställer på ledare och lag </a:t>
            </a:r>
          </a:p>
          <a:p>
            <a:pPr marL="0" indent="0">
              <a:buNone/>
            </a:pPr>
            <a:endParaRPr lang="sv-SE" sz="800" dirty="0"/>
          </a:p>
          <a:p>
            <a:pPr marL="0" indent="0">
              <a:buNone/>
            </a:pPr>
            <a:r>
              <a:rPr lang="sv-SE" sz="1100" dirty="0"/>
              <a:t>Tar ansvar för en aktiv kommunikation med andra ledare och föräldrar </a:t>
            </a:r>
          </a:p>
        </p:txBody>
      </p:sp>
      <p:sp>
        <p:nvSpPr>
          <p:cNvPr id="5" name="Content Placeholder 2">
            <a:extLst>
              <a:ext uri="{FF2B5EF4-FFF2-40B4-BE49-F238E27FC236}">
                <a16:creationId xmlns:a16="http://schemas.microsoft.com/office/drawing/2014/main" id="{961B8F5D-8E91-1F04-DD8B-907090053F34}"/>
              </a:ext>
            </a:extLst>
          </p:cNvPr>
          <p:cNvSpPr txBox="1">
            <a:spLocks/>
          </p:cNvSpPr>
          <p:nvPr/>
        </p:nvSpPr>
        <p:spPr>
          <a:xfrm>
            <a:off x="3404579" y="967720"/>
            <a:ext cx="2602632" cy="5485616"/>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sv-SE" sz="3400" b="1" dirty="0"/>
              <a:t>OPE-SPELARE </a:t>
            </a:r>
          </a:p>
          <a:p>
            <a:pPr marL="0" indent="0">
              <a:buFont typeface="Arial" pitchFamily="34" charset="0"/>
              <a:buNone/>
            </a:pPr>
            <a:endParaRPr lang="sv-SE" dirty="0"/>
          </a:p>
          <a:p>
            <a:pPr marL="0" indent="0">
              <a:buFont typeface="Arial" pitchFamily="34" charset="0"/>
              <a:buNone/>
            </a:pPr>
            <a:r>
              <a:rPr lang="sv-SE" sz="3400" dirty="0"/>
              <a:t>Vi vill att alla spelare ska känna glädje tillsammans i </a:t>
            </a:r>
            <a:r>
              <a:rPr lang="sv-SE" sz="3400" dirty="0" err="1"/>
              <a:t>Ope</a:t>
            </a:r>
            <a:r>
              <a:rPr lang="sv-SE" sz="3400" dirty="0"/>
              <a:t> IF </a:t>
            </a:r>
          </a:p>
          <a:p>
            <a:pPr marL="0" indent="0">
              <a:buFont typeface="Arial" pitchFamily="34" charset="0"/>
              <a:buNone/>
            </a:pPr>
            <a:endParaRPr lang="sv-SE" sz="2500" dirty="0"/>
          </a:p>
          <a:p>
            <a:pPr marL="0" indent="0">
              <a:buFont typeface="Arial" pitchFamily="34" charset="0"/>
              <a:buNone/>
            </a:pPr>
            <a:r>
              <a:rPr lang="sv-SE" sz="3400" dirty="0"/>
              <a:t>Är en bra kompis! </a:t>
            </a:r>
            <a:r>
              <a:rPr lang="sv-SE" sz="3400" b="1" dirty="0"/>
              <a:t>KAMRATSKAP </a:t>
            </a:r>
          </a:p>
          <a:p>
            <a:pPr marL="0" indent="0">
              <a:buFont typeface="Arial" pitchFamily="34" charset="0"/>
              <a:buNone/>
            </a:pPr>
            <a:endParaRPr lang="sv-SE" sz="2500" dirty="0"/>
          </a:p>
          <a:p>
            <a:pPr marL="0" indent="0">
              <a:buFont typeface="Arial" pitchFamily="34" charset="0"/>
              <a:buNone/>
            </a:pPr>
            <a:r>
              <a:rPr lang="sv-SE" sz="3400" dirty="0"/>
              <a:t>Har roligt! </a:t>
            </a:r>
            <a:r>
              <a:rPr lang="sv-SE" sz="3400" b="1" dirty="0"/>
              <a:t>GLÄDJE </a:t>
            </a:r>
          </a:p>
          <a:p>
            <a:pPr marL="0" indent="0">
              <a:buFont typeface="Arial" pitchFamily="34" charset="0"/>
              <a:buNone/>
            </a:pPr>
            <a:endParaRPr lang="sv-SE" sz="2500" dirty="0"/>
          </a:p>
          <a:p>
            <a:pPr marL="0" indent="0">
              <a:buFont typeface="Arial" pitchFamily="34" charset="0"/>
              <a:buNone/>
            </a:pPr>
            <a:r>
              <a:rPr lang="sv-SE" sz="3400" dirty="0"/>
              <a:t>Följer fotbollens regler och aldrig fuskar till sig fördelar! </a:t>
            </a:r>
          </a:p>
          <a:p>
            <a:pPr marL="0" indent="0">
              <a:buFont typeface="Arial" pitchFamily="34" charset="0"/>
              <a:buNone/>
            </a:pPr>
            <a:endParaRPr lang="sv-SE" sz="2500" dirty="0"/>
          </a:p>
          <a:p>
            <a:pPr marL="0" indent="0">
              <a:buFont typeface="Arial" pitchFamily="34" charset="0"/>
              <a:buNone/>
            </a:pPr>
            <a:r>
              <a:rPr lang="sv-SE" sz="3400" dirty="0"/>
              <a:t>Respekterar domarens beslut! </a:t>
            </a:r>
          </a:p>
          <a:p>
            <a:pPr marL="0" indent="0">
              <a:buFont typeface="Arial" pitchFamily="34" charset="0"/>
              <a:buNone/>
            </a:pPr>
            <a:endParaRPr lang="sv-SE" sz="2500" dirty="0"/>
          </a:p>
          <a:p>
            <a:pPr marL="0" indent="0">
              <a:buFont typeface="Arial" pitchFamily="34" charset="0"/>
              <a:buNone/>
            </a:pPr>
            <a:r>
              <a:rPr lang="sv-SE" sz="3400" dirty="0"/>
              <a:t>Hejar och stöttar sitt lag och inte hånar motståndare</a:t>
            </a:r>
            <a:r>
              <a:rPr lang="sv-SE" sz="3400" b="1" dirty="0"/>
              <a:t>! KAMRATSKAP </a:t>
            </a:r>
          </a:p>
          <a:p>
            <a:pPr marL="0" indent="0">
              <a:buFont typeface="Arial" pitchFamily="34" charset="0"/>
              <a:buNone/>
            </a:pPr>
            <a:endParaRPr lang="sv-SE" sz="2500" dirty="0"/>
          </a:p>
          <a:p>
            <a:pPr marL="0" indent="0">
              <a:buFont typeface="Arial" pitchFamily="34" charset="0"/>
              <a:buNone/>
            </a:pPr>
            <a:r>
              <a:rPr lang="sv-SE" sz="3400" dirty="0"/>
              <a:t>Ser domare och motståndare som fotbollskompisar! </a:t>
            </a:r>
            <a:r>
              <a:rPr lang="sv-SE" sz="3400" b="1" dirty="0"/>
              <a:t>KAMRATSKAP</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Använder ett vårdat språk! </a:t>
            </a:r>
          </a:p>
          <a:p>
            <a:pPr marL="0" indent="0">
              <a:buFont typeface="Arial" pitchFamily="34" charset="0"/>
              <a:buNone/>
            </a:pPr>
            <a:endParaRPr lang="sv-SE" sz="2500" dirty="0"/>
          </a:p>
          <a:p>
            <a:pPr marL="0" indent="0">
              <a:buFont typeface="Arial" pitchFamily="34" charset="0"/>
              <a:buNone/>
            </a:pPr>
            <a:r>
              <a:rPr lang="sv-SE" sz="3400" dirty="0"/>
              <a:t>Alltid gör sitt bästa efter egen förmåga! </a:t>
            </a:r>
            <a:r>
              <a:rPr lang="sv-SE" sz="3400" b="1" dirty="0"/>
              <a:t>ENGAGEMANG</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Kommer i tid till träning och match! </a:t>
            </a:r>
            <a:r>
              <a:rPr lang="sv-SE" sz="3400" b="1" dirty="0"/>
              <a:t>ENGAGEMANG </a:t>
            </a:r>
          </a:p>
          <a:p>
            <a:pPr marL="0" indent="0">
              <a:buFont typeface="Arial" pitchFamily="34" charset="0"/>
              <a:buNone/>
            </a:pPr>
            <a:endParaRPr lang="sv-SE" sz="2500" dirty="0"/>
          </a:p>
          <a:p>
            <a:pPr marL="0" indent="0">
              <a:buFont typeface="Arial" pitchFamily="34" charset="0"/>
              <a:buNone/>
            </a:pPr>
            <a:r>
              <a:rPr lang="sv-SE" sz="3400" dirty="0"/>
              <a:t>Meddelar våra ledare i förväg om man har frånvaro vid träning eller match! </a:t>
            </a:r>
            <a:r>
              <a:rPr lang="sv-SE" sz="3400" b="1" dirty="0"/>
              <a:t>ENGAGEMANG</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Avstår att träna vid sjukdom! </a:t>
            </a:r>
          </a:p>
          <a:p>
            <a:pPr marL="0" indent="0">
              <a:buFont typeface="Arial" pitchFamily="34" charset="0"/>
              <a:buNone/>
            </a:pPr>
            <a:endParaRPr lang="sv-SE" sz="2400" dirty="0"/>
          </a:p>
          <a:p>
            <a:pPr marL="0" indent="0">
              <a:buFont typeface="Arial" pitchFamily="34" charset="0"/>
              <a:buNone/>
            </a:pPr>
            <a:r>
              <a:rPr lang="sv-SE" sz="3400" dirty="0"/>
              <a:t>Sköter skolarbetet! </a:t>
            </a:r>
            <a:r>
              <a:rPr lang="sv-SE" sz="3400" b="1" dirty="0"/>
              <a:t>ENGAGEMANG</a:t>
            </a:r>
          </a:p>
        </p:txBody>
      </p:sp>
      <p:sp>
        <p:nvSpPr>
          <p:cNvPr id="6" name="Content Placeholder 2">
            <a:extLst>
              <a:ext uri="{FF2B5EF4-FFF2-40B4-BE49-F238E27FC236}">
                <a16:creationId xmlns:a16="http://schemas.microsoft.com/office/drawing/2014/main" id="{86AFB146-D6CD-F883-A260-9DFC7F00F6BC}"/>
              </a:ext>
            </a:extLst>
          </p:cNvPr>
          <p:cNvSpPr txBox="1">
            <a:spLocks/>
          </p:cNvSpPr>
          <p:nvPr/>
        </p:nvSpPr>
        <p:spPr>
          <a:xfrm>
            <a:off x="6007211" y="908720"/>
            <a:ext cx="2952328" cy="554461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sv-SE" sz="4400" b="1" dirty="0"/>
              <a:t>OPE-FÖRÄLDER </a:t>
            </a:r>
          </a:p>
          <a:p>
            <a:pPr marL="0" indent="0">
              <a:buFont typeface="Arial" pitchFamily="34" charset="0"/>
              <a:buNone/>
            </a:pPr>
            <a:endParaRPr lang="sv-SE" sz="4400" dirty="0"/>
          </a:p>
          <a:p>
            <a:pPr marL="0" indent="0">
              <a:buFont typeface="Arial" pitchFamily="34" charset="0"/>
              <a:buNone/>
            </a:pPr>
            <a:r>
              <a:rPr lang="sv-SE" sz="4400" dirty="0"/>
              <a:t>Ungdomars förhållande till idrott beror mycket på föräldrarnas inflytande och påverkan. Därför är det viktigt att vi har ett väl utvecklat samarbete mellan ledare och föräldrar. Vi ser det som mycket värdefullt att föräldrar involveras i vår ungdomsverksamhet. </a:t>
            </a:r>
          </a:p>
          <a:p>
            <a:pPr marL="0" indent="0">
              <a:buFont typeface="Arial" pitchFamily="34" charset="0"/>
              <a:buNone/>
            </a:pPr>
            <a:endParaRPr lang="sv-SE" sz="3200" dirty="0"/>
          </a:p>
          <a:p>
            <a:pPr marL="0" indent="0">
              <a:buFont typeface="Arial" pitchFamily="34" charset="0"/>
              <a:buNone/>
            </a:pPr>
            <a:r>
              <a:rPr lang="sv-SE" sz="4400" b="1" dirty="0"/>
              <a:t>Vi vill att </a:t>
            </a:r>
            <a:r>
              <a:rPr lang="sv-SE" sz="4400" b="1" dirty="0" err="1"/>
              <a:t>Ope</a:t>
            </a:r>
            <a:r>
              <a:rPr lang="sv-SE" sz="4400" b="1" dirty="0"/>
              <a:t>-föräldrar: </a:t>
            </a:r>
          </a:p>
          <a:p>
            <a:pPr marL="0" indent="0">
              <a:buFont typeface="Arial" pitchFamily="34" charset="0"/>
              <a:buNone/>
            </a:pPr>
            <a:r>
              <a:rPr lang="sv-SE" sz="4400" dirty="0"/>
              <a:t>Delar </a:t>
            </a:r>
            <a:r>
              <a:rPr lang="sv-SE" sz="4400" dirty="0" err="1"/>
              <a:t>Ope</a:t>
            </a:r>
            <a:r>
              <a:rPr lang="sv-SE" sz="4400" dirty="0"/>
              <a:t> IF:s policy. </a:t>
            </a:r>
          </a:p>
          <a:p>
            <a:pPr marL="0" indent="0">
              <a:buFont typeface="Arial" pitchFamily="34" charset="0"/>
              <a:buNone/>
            </a:pPr>
            <a:endParaRPr lang="sv-SE" sz="3200" dirty="0"/>
          </a:p>
          <a:p>
            <a:pPr marL="0" indent="0">
              <a:buFont typeface="Arial" pitchFamily="34" charset="0"/>
              <a:buNone/>
            </a:pPr>
            <a:r>
              <a:rPr lang="sv-SE" sz="4400" dirty="0"/>
              <a:t>Stöttar sina egna och andras barn/ungdomar. </a:t>
            </a:r>
          </a:p>
          <a:p>
            <a:pPr marL="0" indent="0">
              <a:buFont typeface="Arial" pitchFamily="34" charset="0"/>
              <a:buNone/>
            </a:pPr>
            <a:endParaRPr lang="sv-SE" sz="3200" dirty="0"/>
          </a:p>
          <a:p>
            <a:pPr marL="0" indent="0">
              <a:buFont typeface="Arial" pitchFamily="34" charset="0"/>
              <a:buNone/>
            </a:pPr>
            <a:r>
              <a:rPr lang="sv-SE" sz="4400" dirty="0"/>
              <a:t>Besöker träningar och matcher. </a:t>
            </a:r>
          </a:p>
          <a:p>
            <a:pPr marL="0" indent="0">
              <a:buFont typeface="Arial" pitchFamily="34" charset="0"/>
              <a:buNone/>
            </a:pPr>
            <a:endParaRPr lang="sv-SE" sz="3200" dirty="0"/>
          </a:p>
          <a:p>
            <a:pPr marL="0" indent="0">
              <a:buFont typeface="Arial" pitchFamily="34" charset="0"/>
              <a:buNone/>
            </a:pPr>
            <a:r>
              <a:rPr lang="sv-SE" sz="4400" dirty="0"/>
              <a:t>Agerar som representanter för </a:t>
            </a:r>
            <a:r>
              <a:rPr lang="sv-SE" sz="4400" dirty="0" err="1"/>
              <a:t>Ope</a:t>
            </a:r>
            <a:r>
              <a:rPr lang="sv-SE" sz="4400" dirty="0"/>
              <a:t> IF i samband med match och träning. </a:t>
            </a:r>
          </a:p>
          <a:p>
            <a:pPr marL="0" indent="0">
              <a:buFont typeface="Arial" pitchFamily="34" charset="0"/>
              <a:buNone/>
            </a:pPr>
            <a:endParaRPr lang="sv-SE" sz="3200" dirty="0"/>
          </a:p>
          <a:p>
            <a:pPr marL="0" indent="0">
              <a:buFont typeface="Arial" pitchFamily="34" charset="0"/>
              <a:buNone/>
            </a:pPr>
            <a:r>
              <a:rPr lang="sv-SE" sz="4400" dirty="0"/>
              <a:t>Ställer upp som resurspersoner för sitt lag. </a:t>
            </a:r>
          </a:p>
          <a:p>
            <a:pPr marL="0" indent="0">
              <a:buFont typeface="Arial" pitchFamily="34" charset="0"/>
              <a:buNone/>
            </a:pPr>
            <a:endParaRPr lang="sv-SE" sz="3200" dirty="0"/>
          </a:p>
          <a:p>
            <a:pPr marL="0" indent="0">
              <a:buFont typeface="Arial" pitchFamily="34" charset="0"/>
              <a:buNone/>
            </a:pPr>
            <a:r>
              <a:rPr lang="sv-SE" sz="4400" dirty="0"/>
              <a:t>Låter ledarna leda laget på träning och match. </a:t>
            </a:r>
          </a:p>
          <a:p>
            <a:pPr marL="0" indent="0">
              <a:buFont typeface="Arial" pitchFamily="34" charset="0"/>
              <a:buNone/>
            </a:pPr>
            <a:endParaRPr lang="sv-SE" sz="3200" dirty="0"/>
          </a:p>
          <a:p>
            <a:pPr marL="0" indent="0">
              <a:buFont typeface="Arial" pitchFamily="34" charset="0"/>
              <a:buNone/>
            </a:pPr>
            <a:r>
              <a:rPr lang="sv-SE" sz="4400" dirty="0"/>
              <a:t>Ser till att barnen inte tränar eller spelar match vid sjukdom. </a:t>
            </a:r>
          </a:p>
          <a:p>
            <a:pPr marL="0" indent="0">
              <a:buFont typeface="Arial" pitchFamily="34" charset="0"/>
              <a:buNone/>
            </a:pPr>
            <a:endParaRPr lang="sv-SE" sz="3200" dirty="0"/>
          </a:p>
          <a:p>
            <a:pPr marL="0" indent="0">
              <a:buFont typeface="Arial" pitchFamily="34" charset="0"/>
              <a:buNone/>
            </a:pPr>
            <a:r>
              <a:rPr lang="sv-SE" sz="4400" dirty="0"/>
              <a:t>Solidariskt hjälper till på föreningens arrangemang. </a:t>
            </a:r>
          </a:p>
          <a:p>
            <a:pPr marL="0" indent="0">
              <a:buFont typeface="Arial" pitchFamily="34" charset="0"/>
              <a:buNone/>
            </a:pPr>
            <a:endParaRPr lang="sv-SE" sz="3200" dirty="0"/>
          </a:p>
          <a:p>
            <a:pPr marL="0" indent="0">
              <a:buFont typeface="Arial" pitchFamily="34" charset="0"/>
              <a:buNone/>
            </a:pPr>
            <a:r>
              <a:rPr lang="sv-SE" sz="4400" dirty="0"/>
              <a:t>Ett aktivt föräldraengagemang underlättar vår strävan, att </a:t>
            </a:r>
            <a:r>
              <a:rPr lang="sv-SE" sz="4400" dirty="0" err="1"/>
              <a:t>Opes</a:t>
            </a:r>
            <a:r>
              <a:rPr lang="sv-SE" sz="4400" dirty="0"/>
              <a:t> spelare ska kännetecknas som </a:t>
            </a:r>
            <a:r>
              <a:rPr lang="sv-SE" sz="4400" b="1" dirty="0"/>
              <a:t>ENGAGERADE</a:t>
            </a:r>
            <a:r>
              <a:rPr lang="sv-SE" sz="4400" dirty="0"/>
              <a:t>, känna </a:t>
            </a:r>
            <a:r>
              <a:rPr lang="sv-SE" sz="4400" b="1" dirty="0"/>
              <a:t>GLÄDJE</a:t>
            </a:r>
            <a:r>
              <a:rPr lang="sv-SE" sz="4400" dirty="0"/>
              <a:t> vara goda kamrater, </a:t>
            </a:r>
            <a:r>
              <a:rPr lang="sv-SE" sz="4400" b="1" dirty="0"/>
              <a:t>KAMRATSKAP</a:t>
            </a:r>
            <a:r>
              <a:rPr lang="sv-SE" sz="4400" dirty="0"/>
              <a:t>, såväl sportsligt som socialt. </a:t>
            </a:r>
            <a:endParaRPr lang="sv-SE" sz="4400" b="1" dirty="0"/>
          </a:p>
          <a:p>
            <a:pPr marL="0" indent="0">
              <a:buFont typeface="Arial" pitchFamily="34" charset="0"/>
              <a:buNone/>
            </a:pPr>
            <a:endParaRPr lang="sv-SE" dirty="0"/>
          </a:p>
        </p:txBody>
      </p:sp>
    </p:spTree>
    <p:extLst>
      <p:ext uri="{BB962C8B-B14F-4D97-AF65-F5344CB8AC3E}">
        <p14:creationId xmlns:p14="http://schemas.microsoft.com/office/powerpoint/2010/main" val="244544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Policy OPE-spelare</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33719" y="-343763"/>
            <a:ext cx="5076564" cy="8229599"/>
          </a:xfrm>
        </p:spPr>
        <p:txBody>
          <a:bodyPr>
            <a:noAutofit/>
          </a:bodyPr>
          <a:lstStyle/>
          <a:p>
            <a:r>
              <a:rPr lang="sv-SE" sz="1800" dirty="0"/>
              <a:t>Vi vill att alla spelare ska känna glädje tillsammans i </a:t>
            </a:r>
            <a:r>
              <a:rPr lang="sv-SE" sz="1800" dirty="0" err="1"/>
              <a:t>Ope</a:t>
            </a:r>
            <a:r>
              <a:rPr lang="sv-SE" sz="1800" dirty="0"/>
              <a:t> IF </a:t>
            </a:r>
          </a:p>
          <a:p>
            <a:r>
              <a:rPr lang="sv-SE" sz="1800" dirty="0"/>
              <a:t>Är en bra kompis! </a:t>
            </a:r>
            <a:r>
              <a:rPr lang="sv-SE" sz="1800" b="1" dirty="0"/>
              <a:t>KAMRATSKAP </a:t>
            </a:r>
          </a:p>
          <a:p>
            <a:r>
              <a:rPr lang="sv-SE" sz="1800" dirty="0"/>
              <a:t>Har roligt! </a:t>
            </a:r>
            <a:r>
              <a:rPr lang="sv-SE" sz="1800" b="1" dirty="0"/>
              <a:t>GLÄDJE </a:t>
            </a:r>
          </a:p>
          <a:p>
            <a:r>
              <a:rPr lang="sv-SE" sz="1800" dirty="0"/>
              <a:t>Följer fotbollens regler och aldrig fuskar till sig fördelar! </a:t>
            </a:r>
          </a:p>
          <a:p>
            <a:r>
              <a:rPr lang="sv-SE" sz="1800" dirty="0"/>
              <a:t>Respekterar domarens beslut! </a:t>
            </a:r>
          </a:p>
          <a:p>
            <a:r>
              <a:rPr lang="sv-SE" sz="1800" dirty="0"/>
              <a:t>Hejar och stöttar sitt lag och inte hånar motståndare</a:t>
            </a:r>
            <a:r>
              <a:rPr lang="sv-SE" sz="1800" b="1" dirty="0"/>
              <a:t>! KAMRATSKAP </a:t>
            </a:r>
          </a:p>
          <a:p>
            <a:r>
              <a:rPr lang="sv-SE" sz="1800" dirty="0"/>
              <a:t>Ser domare och motståndare som fotbollskompisar! </a:t>
            </a:r>
            <a:r>
              <a:rPr lang="sv-SE" sz="1800" b="1" dirty="0"/>
              <a:t>KAMRATSKAP</a:t>
            </a:r>
            <a:r>
              <a:rPr lang="sv-SE" sz="1800" dirty="0"/>
              <a:t> </a:t>
            </a:r>
          </a:p>
          <a:p>
            <a:r>
              <a:rPr lang="sv-SE" sz="1800" b="1" dirty="0">
                <a:solidFill>
                  <a:srgbClr val="FF0000"/>
                </a:solidFill>
                <a:highlight>
                  <a:srgbClr val="FFFF00"/>
                </a:highlight>
              </a:rPr>
              <a:t>Använder ett vårdat språk! </a:t>
            </a:r>
          </a:p>
          <a:p>
            <a:r>
              <a:rPr lang="sv-SE" sz="1800" dirty="0"/>
              <a:t>Alltid gör sitt bästa efter egen förmåga! </a:t>
            </a:r>
            <a:r>
              <a:rPr lang="sv-SE" sz="1800" b="1" dirty="0"/>
              <a:t>ENGAGEMANG</a:t>
            </a:r>
            <a:r>
              <a:rPr lang="sv-SE" sz="1800" dirty="0"/>
              <a:t> </a:t>
            </a:r>
          </a:p>
          <a:p>
            <a:r>
              <a:rPr lang="sv-SE" sz="1800" dirty="0"/>
              <a:t>Kommer i tid till träning och match! </a:t>
            </a:r>
            <a:r>
              <a:rPr lang="sv-SE" sz="1800" b="1" dirty="0"/>
              <a:t>ENGAGEMANG </a:t>
            </a:r>
          </a:p>
          <a:p>
            <a:r>
              <a:rPr lang="sv-SE" sz="1800" dirty="0"/>
              <a:t>Meddelar våra ledare i förväg om man har frånvaro vid träning eller match! </a:t>
            </a:r>
            <a:r>
              <a:rPr lang="sv-SE" sz="1800" b="1" dirty="0"/>
              <a:t>ENGAGEMANG</a:t>
            </a:r>
            <a:r>
              <a:rPr lang="sv-SE" sz="1800" dirty="0"/>
              <a:t> </a:t>
            </a:r>
          </a:p>
          <a:p>
            <a:r>
              <a:rPr lang="sv-SE" sz="1800" dirty="0"/>
              <a:t>Avstår att träna vid sjukdom! </a:t>
            </a:r>
          </a:p>
          <a:p>
            <a:r>
              <a:rPr lang="sv-SE" sz="1800" dirty="0"/>
              <a:t>Sköter skolarbetet! </a:t>
            </a:r>
            <a:r>
              <a:rPr lang="sv-SE" sz="1800" b="1" dirty="0"/>
              <a:t>ENGAGEMANG</a:t>
            </a:r>
          </a:p>
        </p:txBody>
      </p:sp>
    </p:spTree>
    <p:extLst>
      <p:ext uri="{BB962C8B-B14F-4D97-AF65-F5344CB8AC3E}">
        <p14:creationId xmlns:p14="http://schemas.microsoft.com/office/powerpoint/2010/main" val="389566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FEAE0-F0B5-DC6B-4580-344E438FC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87CEE-57AC-5E9F-41CB-166A5F077503}"/>
              </a:ext>
            </a:extLst>
          </p:cNvPr>
          <p:cNvSpPr>
            <a:spLocks noGrp="1"/>
          </p:cNvSpPr>
          <p:nvPr>
            <p:ph type="title"/>
          </p:nvPr>
        </p:nvSpPr>
        <p:spPr>
          <a:xfrm>
            <a:off x="457200" y="274638"/>
            <a:ext cx="8229600" cy="490067"/>
          </a:xfrm>
        </p:spPr>
        <p:txBody>
          <a:bodyPr>
            <a:normAutofit fontScale="90000"/>
          </a:bodyPr>
          <a:lstStyle/>
          <a:p>
            <a:r>
              <a:rPr lang="sv-SE" dirty="0"/>
              <a:t>Medlemsinformation	</a:t>
            </a:r>
          </a:p>
        </p:txBody>
      </p:sp>
      <p:sp>
        <p:nvSpPr>
          <p:cNvPr id="4" name="Platshållare för bildnummer 3">
            <a:extLst>
              <a:ext uri="{FF2B5EF4-FFF2-40B4-BE49-F238E27FC236}">
                <a16:creationId xmlns:a16="http://schemas.microsoft.com/office/drawing/2014/main" id="{3EC1F827-D6BB-FB3D-A26A-174B2D956E8B}"/>
              </a:ext>
            </a:extLst>
          </p:cNvPr>
          <p:cNvSpPr>
            <a:spLocks noGrp="1"/>
          </p:cNvSpPr>
          <p:nvPr>
            <p:ph type="sldNum" sz="quarter" idx="12"/>
          </p:nvPr>
        </p:nvSpPr>
        <p:spPr/>
        <p:txBody>
          <a:bodyPr/>
          <a:lstStyle/>
          <a:p>
            <a:fld id="{91BA8AAB-46CD-4A04-AD31-79E4D3AE80D0}" type="slidenum">
              <a:rPr lang="en-US" smtClean="0"/>
              <a:pPr/>
              <a:t>7</a:t>
            </a:fld>
            <a:endParaRPr lang="en-US"/>
          </a:p>
        </p:txBody>
      </p:sp>
      <p:pic>
        <p:nvPicPr>
          <p:cNvPr id="8" name="Platshållare för innehåll 7">
            <a:extLst>
              <a:ext uri="{FF2B5EF4-FFF2-40B4-BE49-F238E27FC236}">
                <a16:creationId xmlns:a16="http://schemas.microsoft.com/office/drawing/2014/main" id="{ED9800E4-8587-5465-DC1A-EB8B754280D2}"/>
              </a:ext>
            </a:extLst>
          </p:cNvPr>
          <p:cNvPicPr>
            <a:picLocks noGrp="1" noChangeAspect="1"/>
          </p:cNvPicPr>
          <p:nvPr>
            <p:ph idx="1"/>
          </p:nvPr>
        </p:nvPicPr>
        <p:blipFill>
          <a:blip r:embed="rId3"/>
          <a:stretch>
            <a:fillRect/>
          </a:stretch>
        </p:blipFill>
        <p:spPr>
          <a:xfrm>
            <a:off x="971600" y="795758"/>
            <a:ext cx="6768751" cy="5644098"/>
          </a:xfrm>
        </p:spPr>
      </p:pic>
    </p:spTree>
    <p:extLst>
      <p:ext uri="{BB962C8B-B14F-4D97-AF65-F5344CB8AC3E}">
        <p14:creationId xmlns:p14="http://schemas.microsoft.com/office/powerpoint/2010/main" val="323891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A6537-64CB-F02A-A7D1-38A884144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AB139-EDD8-1674-3AF1-B032B105C2DD}"/>
              </a:ext>
            </a:extLst>
          </p:cNvPr>
          <p:cNvSpPr>
            <a:spLocks noGrp="1"/>
          </p:cNvSpPr>
          <p:nvPr>
            <p:ph type="title"/>
          </p:nvPr>
        </p:nvSpPr>
        <p:spPr>
          <a:xfrm>
            <a:off x="457200" y="136525"/>
            <a:ext cx="8229600" cy="490067"/>
          </a:xfrm>
        </p:spPr>
        <p:txBody>
          <a:bodyPr>
            <a:normAutofit fontScale="90000"/>
          </a:bodyPr>
          <a:lstStyle/>
          <a:p>
            <a:r>
              <a:rPr lang="sv-SE" dirty="0"/>
              <a:t>Sociala medier</a:t>
            </a:r>
          </a:p>
        </p:txBody>
      </p:sp>
      <p:sp>
        <p:nvSpPr>
          <p:cNvPr id="4" name="Platshållare för bildnummer 3">
            <a:extLst>
              <a:ext uri="{FF2B5EF4-FFF2-40B4-BE49-F238E27FC236}">
                <a16:creationId xmlns:a16="http://schemas.microsoft.com/office/drawing/2014/main" id="{93E9698A-7B38-6762-A877-868A8539BDA0}"/>
              </a:ext>
            </a:extLst>
          </p:cNvPr>
          <p:cNvSpPr>
            <a:spLocks noGrp="1"/>
          </p:cNvSpPr>
          <p:nvPr>
            <p:ph type="sldNum" sz="quarter" idx="12"/>
          </p:nvPr>
        </p:nvSpPr>
        <p:spPr/>
        <p:txBody>
          <a:bodyPr/>
          <a:lstStyle/>
          <a:p>
            <a:fld id="{91BA8AAB-46CD-4A04-AD31-79E4D3AE80D0}" type="slidenum">
              <a:rPr lang="en-US" smtClean="0"/>
              <a:pPr/>
              <a:t>8</a:t>
            </a:fld>
            <a:endParaRPr lang="en-US"/>
          </a:p>
        </p:txBody>
      </p:sp>
      <p:pic>
        <p:nvPicPr>
          <p:cNvPr id="7" name="Platshållare för innehåll 6">
            <a:extLst>
              <a:ext uri="{FF2B5EF4-FFF2-40B4-BE49-F238E27FC236}">
                <a16:creationId xmlns:a16="http://schemas.microsoft.com/office/drawing/2014/main" id="{0B3F5261-F1A7-F6A6-9832-6C9848411FA2}"/>
              </a:ext>
            </a:extLst>
          </p:cNvPr>
          <p:cNvPicPr>
            <a:picLocks noGrp="1" noChangeAspect="1"/>
          </p:cNvPicPr>
          <p:nvPr>
            <p:ph idx="1"/>
          </p:nvPr>
        </p:nvPicPr>
        <p:blipFill>
          <a:blip r:embed="rId3"/>
          <a:stretch>
            <a:fillRect/>
          </a:stretch>
        </p:blipFill>
        <p:spPr>
          <a:xfrm>
            <a:off x="1002432" y="4797152"/>
            <a:ext cx="2451726" cy="1289222"/>
          </a:xfrm>
        </p:spPr>
      </p:pic>
      <p:pic>
        <p:nvPicPr>
          <p:cNvPr id="10" name="Bildobjekt 9">
            <a:extLst>
              <a:ext uri="{FF2B5EF4-FFF2-40B4-BE49-F238E27FC236}">
                <a16:creationId xmlns:a16="http://schemas.microsoft.com/office/drawing/2014/main" id="{C520276B-B631-2DF1-8B31-87E34D4FEC83}"/>
              </a:ext>
            </a:extLst>
          </p:cNvPr>
          <p:cNvPicPr>
            <a:picLocks noChangeAspect="1"/>
          </p:cNvPicPr>
          <p:nvPr/>
        </p:nvPicPr>
        <p:blipFill>
          <a:blip r:embed="rId4"/>
          <a:stretch>
            <a:fillRect/>
          </a:stretch>
        </p:blipFill>
        <p:spPr>
          <a:xfrm>
            <a:off x="3648301" y="4827983"/>
            <a:ext cx="2308994" cy="1289223"/>
          </a:xfrm>
          <a:prstGeom prst="rect">
            <a:avLst/>
          </a:prstGeom>
        </p:spPr>
      </p:pic>
      <p:sp>
        <p:nvSpPr>
          <p:cNvPr id="11" name="textruta 10">
            <a:extLst>
              <a:ext uri="{FF2B5EF4-FFF2-40B4-BE49-F238E27FC236}">
                <a16:creationId xmlns:a16="http://schemas.microsoft.com/office/drawing/2014/main" id="{DD262DED-F12E-3C07-8980-01D14A57136C}"/>
              </a:ext>
            </a:extLst>
          </p:cNvPr>
          <p:cNvSpPr txBox="1"/>
          <p:nvPr/>
        </p:nvSpPr>
        <p:spPr>
          <a:xfrm>
            <a:off x="899592" y="614495"/>
            <a:ext cx="7560840" cy="4616648"/>
          </a:xfrm>
          <a:prstGeom prst="rect">
            <a:avLst/>
          </a:prstGeom>
          <a:noFill/>
        </p:spPr>
        <p:txBody>
          <a:bodyPr wrap="square" rtlCol="0">
            <a:spAutoFit/>
          </a:bodyPr>
          <a:lstStyle/>
          <a:p>
            <a:r>
              <a:rPr lang="sv-SE" b="1" dirty="0"/>
              <a:t>Ej Acceptabelt att kränka någon o lägga upp på sociala medel.</a:t>
            </a:r>
          </a:p>
          <a:p>
            <a:r>
              <a:rPr lang="sv-SE" b="1" dirty="0"/>
              <a:t>Över huvud taget att lägga upp något som kan vara kränkande är ej      acceptabelt.</a:t>
            </a:r>
          </a:p>
          <a:p>
            <a:endParaRPr lang="sv-SE" sz="1000" b="1" dirty="0"/>
          </a:p>
          <a:p>
            <a:r>
              <a:rPr lang="sv-SE" b="1" dirty="0"/>
              <a:t>De ni lägger upp syns/delas o kan få förödande konsekvenser för andra men även för er.</a:t>
            </a:r>
          </a:p>
          <a:p>
            <a:endParaRPr lang="sv-SE" sz="1000" b="1" dirty="0"/>
          </a:p>
          <a:p>
            <a:r>
              <a:rPr lang="sv-SE" b="1" dirty="0"/>
              <a:t>Om ni vill bli behandlad med respekt måste ni vara respektfull själv.</a:t>
            </a:r>
          </a:p>
          <a:p>
            <a:endParaRPr lang="sv-SE" sz="1000" b="1" dirty="0"/>
          </a:p>
          <a:p>
            <a:r>
              <a:rPr lang="sv-SE" b="1" dirty="0"/>
              <a:t>Som ni vill bli behandlad ska ni själv agera på när ni lägger upp något på sociala medier.</a:t>
            </a:r>
          </a:p>
          <a:p>
            <a:endParaRPr lang="sv-SE" sz="1000" b="1" dirty="0"/>
          </a:p>
          <a:p>
            <a:r>
              <a:rPr lang="sv-SE" b="1" dirty="0"/>
              <a:t>Åsikter får man ha men dela dom inte på sociala medier om de kan vara kränkande.</a:t>
            </a:r>
          </a:p>
          <a:p>
            <a:endParaRPr lang="sv-SE" sz="1000" b="1" dirty="0"/>
          </a:p>
          <a:p>
            <a:r>
              <a:rPr lang="sv-SE" b="1" dirty="0">
                <a:solidFill>
                  <a:srgbClr val="FF0000"/>
                </a:solidFill>
                <a:highlight>
                  <a:srgbClr val="FFFF00"/>
                </a:highlight>
              </a:rPr>
              <a:t>Kom alltid ihåg att ni representerar OPE både på plan och på er fritid</a:t>
            </a:r>
            <a:r>
              <a:rPr lang="sv-SE" sz="2000" b="1" dirty="0">
                <a:solidFill>
                  <a:srgbClr val="FF0000"/>
                </a:solidFill>
                <a:highlight>
                  <a:srgbClr val="FFFF00"/>
                </a:highlight>
              </a:rPr>
              <a:t>.</a:t>
            </a:r>
          </a:p>
          <a:p>
            <a:endParaRPr lang="sv-SE" dirty="0"/>
          </a:p>
          <a:p>
            <a:endParaRPr lang="sv-SE" dirty="0"/>
          </a:p>
        </p:txBody>
      </p:sp>
    </p:spTree>
    <p:extLst>
      <p:ext uri="{BB962C8B-B14F-4D97-AF65-F5344CB8AC3E}">
        <p14:creationId xmlns:p14="http://schemas.microsoft.com/office/powerpoint/2010/main" val="202791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4557-8E03-D685-48F4-B99D340B7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02B16-5ACE-3577-296B-53F4B647F982}"/>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D60B9C15-6771-9A73-7586-26D657F74230}"/>
              </a:ext>
            </a:extLst>
          </p:cNvPr>
          <p:cNvSpPr>
            <a:spLocks noGrp="1"/>
          </p:cNvSpPr>
          <p:nvPr>
            <p:ph idx="1"/>
          </p:nvPr>
        </p:nvSpPr>
        <p:spPr>
          <a:xfrm>
            <a:off x="457200" y="800708"/>
            <a:ext cx="8229600" cy="4860540"/>
          </a:xfrm>
        </p:spPr>
        <p:txBody>
          <a:bodyPr>
            <a:normAutofit fontScale="32500" lnSpcReduction="20000"/>
          </a:bodyPr>
          <a:lstStyle/>
          <a:p>
            <a:pPr marL="0" indent="0">
              <a:buNone/>
            </a:pPr>
            <a:endParaRPr lang="sv-SE" dirty="0"/>
          </a:p>
          <a:p>
            <a:r>
              <a:rPr lang="sv-SE" sz="6200" strike="sngStrike" dirty="0">
                <a:solidFill>
                  <a:srgbClr val="FF0000"/>
                </a:solidFill>
              </a:rPr>
              <a:t>Information från föreningen</a:t>
            </a:r>
          </a:p>
          <a:p>
            <a:pPr marL="0" indent="0">
              <a:buNone/>
            </a:pPr>
            <a:endParaRPr lang="sv-SE" sz="1500" dirty="0"/>
          </a:p>
          <a:p>
            <a:r>
              <a:rPr lang="sv-SE" sz="6200" dirty="0"/>
              <a:t>Reflektioner säsongen 2025</a:t>
            </a:r>
          </a:p>
          <a:p>
            <a:pPr marL="0" indent="0">
              <a:buNone/>
            </a:pPr>
            <a:endParaRPr lang="sv-SE" sz="2000" dirty="0"/>
          </a:p>
          <a:p>
            <a:r>
              <a:rPr lang="sv-SE" sz="6200" dirty="0"/>
              <a:t>Arbetsinsatser 2025 o ekonomi</a:t>
            </a:r>
          </a:p>
          <a:p>
            <a:pPr marL="0" indent="0">
              <a:buNone/>
            </a:pPr>
            <a:endParaRPr lang="sv-SE" sz="1700" dirty="0"/>
          </a:p>
          <a:p>
            <a:r>
              <a:rPr lang="sv-SE" sz="6200" dirty="0">
                <a:solidFill>
                  <a:schemeClr val="tx2"/>
                </a:solidFill>
              </a:rPr>
              <a:t>JH träning, NIU, LIU</a:t>
            </a:r>
          </a:p>
          <a:p>
            <a:pPr marL="0" indent="0">
              <a:buNone/>
            </a:pPr>
            <a:endParaRPr lang="sv-SE" sz="1700" dirty="0">
              <a:solidFill>
                <a:schemeClr val="tx2"/>
              </a:solidFill>
            </a:endParaRPr>
          </a:p>
          <a:p>
            <a:r>
              <a:rPr lang="sv-SE" sz="6200" dirty="0"/>
              <a:t>Nuläget i träningsgruppen (laget)</a:t>
            </a:r>
            <a:r>
              <a:rPr lang="sv-SE" sz="4100" dirty="0"/>
              <a:t>	</a:t>
            </a:r>
          </a:p>
          <a:p>
            <a:pPr marL="0" indent="0">
              <a:buNone/>
            </a:pPr>
            <a:endParaRPr lang="sv-SE" sz="1700" dirty="0"/>
          </a:p>
          <a:p>
            <a:r>
              <a:rPr lang="sv-SE" sz="6200" dirty="0"/>
              <a:t>Hur ser planen ut framöver (träning m.m.)</a:t>
            </a:r>
          </a:p>
          <a:p>
            <a:pPr marL="0" indent="0">
              <a:buNone/>
            </a:pPr>
            <a:endParaRPr lang="sv-SE" sz="1700" dirty="0">
              <a:solidFill>
                <a:srgbClr val="FF0000"/>
              </a:solidFill>
            </a:endParaRPr>
          </a:p>
          <a:p>
            <a:r>
              <a:rPr lang="sv-SE" sz="6200" dirty="0"/>
              <a:t>Kommunikation LAGET.se</a:t>
            </a:r>
          </a:p>
          <a:p>
            <a:pPr marL="0" indent="0">
              <a:buNone/>
            </a:pPr>
            <a:endParaRPr lang="sv-SE" sz="1700" dirty="0"/>
          </a:p>
          <a:p>
            <a:r>
              <a:rPr lang="sv-SE" sz="6200" dirty="0">
                <a:solidFill>
                  <a:schemeClr val="tx2"/>
                </a:solidFill>
              </a:rPr>
              <a:t>Råd o Vård</a:t>
            </a:r>
          </a:p>
          <a:p>
            <a:pPr marL="0" indent="0">
              <a:buNone/>
            </a:pPr>
            <a:endParaRPr lang="sv-SE" sz="3100" dirty="0">
              <a:solidFill>
                <a:schemeClr val="tx2"/>
              </a:solidFill>
            </a:endParaRPr>
          </a:p>
          <a:p>
            <a:r>
              <a:rPr lang="sv-SE" sz="6200" dirty="0">
                <a:solidFill>
                  <a:schemeClr val="tx2"/>
                </a:solidFill>
              </a:rPr>
              <a:t>Profilkläder OPE</a:t>
            </a:r>
          </a:p>
          <a:p>
            <a:pPr marL="0" indent="0">
              <a:buNone/>
            </a:pPr>
            <a:endParaRPr lang="sv-SE" sz="2000" dirty="0">
              <a:solidFill>
                <a:schemeClr val="tx2"/>
              </a:solidFill>
            </a:endParaRPr>
          </a:p>
          <a:p>
            <a:r>
              <a:rPr lang="sv-SE" sz="62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65989F06-6745-66D8-3632-1A4A8FEE35F7}"/>
              </a:ext>
            </a:extLst>
          </p:cNvPr>
          <p:cNvSpPr>
            <a:spLocks noGrp="1"/>
          </p:cNvSpPr>
          <p:nvPr>
            <p:ph type="sldNum" sz="quarter" idx="12"/>
          </p:nvPr>
        </p:nvSpPr>
        <p:spPr/>
        <p:txBody>
          <a:bodyPr/>
          <a:lstStyle/>
          <a:p>
            <a:fld id="{91BA8AAB-46CD-4A04-AD31-79E4D3AE80D0}" type="slidenum">
              <a:rPr lang="en-US" smtClean="0"/>
              <a:pPr/>
              <a:t>9</a:t>
            </a:fld>
            <a:endParaRPr lang="en-US"/>
          </a:p>
        </p:txBody>
      </p:sp>
    </p:spTree>
    <p:extLst>
      <p:ext uri="{BB962C8B-B14F-4D97-AF65-F5344CB8AC3E}">
        <p14:creationId xmlns:p14="http://schemas.microsoft.com/office/powerpoint/2010/main" val="3720267900"/>
      </p:ext>
    </p:extLst>
  </p:cSld>
  <p:clrMapOvr>
    <a:masterClrMapping/>
  </p:clrMapOvr>
</p:sld>
</file>

<file path=ppt/theme/theme1.xml><?xml version="1.0" encoding="utf-8"?>
<a:theme xmlns:a="http://schemas.openxmlformats.org/drawingml/2006/main" name="Presentations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97a704-38a8-4d7b-a2b2-2f40ad700f9f">
      <Terms xmlns="http://schemas.microsoft.com/office/infopath/2007/PartnerControls"/>
    </lcf76f155ced4ddcb4097134ff3c332f>
    <TaxCatchAll xmlns="c63cdb64-2549-4190-83fe-e0a096f6fa6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B9339B67CCE484A8DC2313BB333C1C5" ma:contentTypeVersion="14" ma:contentTypeDescription="Skapa ett nytt dokument." ma:contentTypeScope="" ma:versionID="4208de8ba56b014950a6239dc1354769">
  <xsd:schema xmlns:xsd="http://www.w3.org/2001/XMLSchema" xmlns:xs="http://www.w3.org/2001/XMLSchema" xmlns:p="http://schemas.microsoft.com/office/2006/metadata/properties" xmlns:ns2="1d97a704-38a8-4d7b-a2b2-2f40ad700f9f" xmlns:ns3="c63cdb64-2549-4190-83fe-e0a096f6fa67" targetNamespace="http://schemas.microsoft.com/office/2006/metadata/properties" ma:root="true" ma:fieldsID="4124dbf69fcded22648e5e03fcbd793a" ns2:_="" ns3:_="">
    <xsd:import namespace="1d97a704-38a8-4d7b-a2b2-2f40ad700f9f"/>
    <xsd:import namespace="c63cdb64-2549-4190-83fe-e0a096f6fa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7a704-38a8-4d7b-a2b2-2f40ad700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21dd889e-25c1-433c-8e86-335c4d5c81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3cdb64-2549-4190-83fe-e0a096f6fa6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76a9528-25f2-4683-8bc8-ba2347f7970c}" ma:internalName="TaxCatchAll" ma:showField="CatchAllData" ma:web="c63cdb64-2549-4190-83fe-e0a096f6fa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AD39E2-42A5-40F5-9FC6-635D56DE637A}">
  <ds:schemaRefs>
    <ds:schemaRef ds:uri="http://schemas.microsoft.com/office/2006/metadata/properties"/>
    <ds:schemaRef ds:uri="http://www.w3.org/XML/1998/namespace"/>
    <ds:schemaRef ds:uri="http://purl.org/dc/dcmitype/"/>
    <ds:schemaRef ds:uri="http://purl.org/dc/elements/1.1/"/>
    <ds:schemaRef ds:uri="1d97a704-38a8-4d7b-a2b2-2f40ad700f9f"/>
    <ds:schemaRef ds:uri="http://schemas.microsoft.com/office/2006/documentManagement/types"/>
    <ds:schemaRef ds:uri="http://schemas.microsoft.com/office/infopath/2007/PartnerControls"/>
    <ds:schemaRef ds:uri="http://schemas.openxmlformats.org/package/2006/metadata/core-properties"/>
    <ds:schemaRef ds:uri="c63cdb64-2549-4190-83fe-e0a096f6fa67"/>
    <ds:schemaRef ds:uri="http://purl.org/dc/terms/"/>
  </ds:schemaRefs>
</ds:datastoreItem>
</file>

<file path=customXml/itemProps2.xml><?xml version="1.0" encoding="utf-8"?>
<ds:datastoreItem xmlns:ds="http://schemas.openxmlformats.org/officeDocument/2006/customXml" ds:itemID="{5B272314-0DF2-4BF5-A89D-4713F162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7a704-38a8-4d7b-a2b2-2f40ad700f9f"/>
    <ds:schemaRef ds:uri="c63cdb64-2549-4190-83fe-e0a096f6f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6E3F60-B386-4C6E-8D95-4382095293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0</TotalTime>
  <Words>2076</Words>
  <Application>Microsoft Office PowerPoint</Application>
  <PresentationFormat>Bildspel på skärmen (4:3)</PresentationFormat>
  <Paragraphs>555</Paragraphs>
  <Slides>38</Slides>
  <Notes>25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38</vt:i4>
      </vt:variant>
    </vt:vector>
  </HeadingPairs>
  <TitlesOfParts>
    <vt:vector size="43" baseType="lpstr">
      <vt:lpstr>Arial</vt:lpstr>
      <vt:lpstr>Calibri</vt:lpstr>
      <vt:lpstr>Stag Sans</vt:lpstr>
      <vt:lpstr>Wingdings</vt:lpstr>
      <vt:lpstr>Presentationsmall</vt:lpstr>
      <vt:lpstr>Föräldrar och spelarmöte F10 Framtidslaget </vt:lpstr>
      <vt:lpstr>Agenda </vt:lpstr>
      <vt:lpstr>FURUPARKEN</vt:lpstr>
      <vt:lpstr>PowerPoint-presentation</vt:lpstr>
      <vt:lpstr>Policy Ope IF</vt:lpstr>
      <vt:lpstr>Policy OPE-spelare</vt:lpstr>
      <vt:lpstr>Medlemsinformation </vt:lpstr>
      <vt:lpstr>Sociala medier</vt:lpstr>
      <vt:lpstr>Agenda </vt:lpstr>
      <vt:lpstr>Reflektioner säsongen 2025</vt:lpstr>
      <vt:lpstr>Agenda </vt:lpstr>
      <vt:lpstr>Arbetsinsatser 2025</vt:lpstr>
      <vt:lpstr>EKONOMI -Lagkassa</vt:lpstr>
      <vt:lpstr>Ekonomi - lagkassa</vt:lpstr>
      <vt:lpstr>Agenda </vt:lpstr>
      <vt:lpstr>JH  träning, NIU/LIU</vt:lpstr>
      <vt:lpstr>Agenda </vt:lpstr>
      <vt:lpstr>Nuläget i träningsgruppen</vt:lpstr>
      <vt:lpstr>Saknas personer runt laget</vt:lpstr>
      <vt:lpstr>Agenda </vt:lpstr>
      <vt:lpstr>Träning V40 t.o.m. V44 (Höstlovet)</vt:lpstr>
      <vt:lpstr>Träning V45 t.o.m. 52 (period 1)</vt:lpstr>
      <vt:lpstr>Träning period 2 (V1 – V8)</vt:lpstr>
      <vt:lpstr>Seriespel/Cuper 2026</vt:lpstr>
      <vt:lpstr>PowerPoint-presentation</vt:lpstr>
      <vt:lpstr>PowerPoint-presentation</vt:lpstr>
      <vt:lpstr>OPE IF F10</vt:lpstr>
      <vt:lpstr>Detta kommer vi jobba med</vt:lpstr>
      <vt:lpstr>Viktigt vid träning</vt:lpstr>
      <vt:lpstr>Rätt utrustning träning</vt:lpstr>
      <vt:lpstr>Agenda </vt:lpstr>
      <vt:lpstr>Kommunikation</vt:lpstr>
      <vt:lpstr>Agenda </vt:lpstr>
      <vt:lpstr>Råd och vård</vt:lpstr>
      <vt:lpstr>Agenda </vt:lpstr>
      <vt:lpstr>PowerPoint-presentation</vt:lpstr>
      <vt:lpstr>PowerPoint-presentation</vt:lpstr>
      <vt:lpstr>Övriga frågor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Anna-Karin Broström</dc:creator>
  <cp:lastModifiedBy>Jens Torstemo</cp:lastModifiedBy>
  <cp:revision>77</cp:revision>
  <cp:lastPrinted>2025-09-25T12:04:06Z</cp:lastPrinted>
  <dcterms:created xsi:type="dcterms:W3CDTF">2020-03-07T14:28:19Z</dcterms:created>
  <dcterms:modified xsi:type="dcterms:W3CDTF">2025-09-25T12:09:32Z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0x0101005B9339B67CCE484A8DC2313BB333C1C5</vt:lpwstr>
  </property>
  <property fmtid="{D5CDD505-2E9C-101B-9397-08002B2CF9AE}" pid="4" name="MSIP_Label_6f1dfa39-20e6-46a0-a362-a00ad8b9b419_Enabled">
    <vt:lpwstr>true</vt:lpwstr>
  </property>
  <property fmtid="{D5CDD505-2E9C-101B-9397-08002B2CF9AE}" pid="5" name="MSIP_Label_6f1dfa39-20e6-46a0-a362-a00ad8b9b419_SetDate">
    <vt:lpwstr>2024-09-03T10:27:33Z</vt:lpwstr>
  </property>
  <property fmtid="{D5CDD505-2E9C-101B-9397-08002B2CF9AE}" pid="6" name="MSIP_Label_6f1dfa39-20e6-46a0-a362-a00ad8b9b419_Method">
    <vt:lpwstr>Standard</vt:lpwstr>
  </property>
  <property fmtid="{D5CDD505-2E9C-101B-9397-08002B2CF9AE}" pid="7" name="MSIP_Label_6f1dfa39-20e6-46a0-a362-a00ad8b9b419_Name">
    <vt:lpwstr>Arla Internal</vt:lpwstr>
  </property>
  <property fmtid="{D5CDD505-2E9C-101B-9397-08002B2CF9AE}" pid="8" name="MSIP_Label_6f1dfa39-20e6-46a0-a362-a00ad8b9b419_SiteId">
    <vt:lpwstr>f10e34fe-8994-4b52-a7da-4f7aa9068ca0</vt:lpwstr>
  </property>
  <property fmtid="{D5CDD505-2E9C-101B-9397-08002B2CF9AE}" pid="9" name="MSIP_Label_6f1dfa39-20e6-46a0-a362-a00ad8b9b419_ActionId">
    <vt:lpwstr>084b83e0-41f0-49e0-b07c-a6cdf0af6c9b</vt:lpwstr>
  </property>
  <property fmtid="{D5CDD505-2E9C-101B-9397-08002B2CF9AE}" pid="10" name="MSIP_Label_6f1dfa39-20e6-46a0-a362-a00ad8b9b419_ContentBits">
    <vt:lpwstr>0</vt:lpwstr>
  </property>
</Properties>
</file>