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85" r:id="rId6"/>
    <p:sldId id="313" r:id="rId7"/>
    <p:sldId id="317" r:id="rId8"/>
    <p:sldId id="311" r:id="rId9"/>
    <p:sldId id="301" r:id="rId10"/>
    <p:sldId id="312" r:id="rId11"/>
    <p:sldId id="319" r:id="rId12"/>
    <p:sldId id="286" r:id="rId13"/>
    <p:sldId id="287" r:id="rId14"/>
    <p:sldId id="283" r:id="rId15"/>
    <p:sldId id="299" r:id="rId16"/>
    <p:sldId id="295" r:id="rId17"/>
    <p:sldId id="273" r:id="rId18"/>
    <p:sldId id="305" r:id="rId19"/>
    <p:sldId id="318"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E0E3EA-E577-4DCF-9F43-1437CB785B9C}">
          <p14:sldIdLst>
            <p14:sldId id="257"/>
            <p14:sldId id="285"/>
            <p14:sldId id="313"/>
            <p14:sldId id="317"/>
            <p14:sldId id="311"/>
            <p14:sldId id="301"/>
            <p14:sldId id="312"/>
            <p14:sldId id="319"/>
            <p14:sldId id="286"/>
            <p14:sldId id="287"/>
            <p14:sldId id="283"/>
            <p14:sldId id="299"/>
            <p14:sldId id="295"/>
            <p14:sldId id="273"/>
            <p14:sldId id="305"/>
            <p14:sldId id="318"/>
          </p14:sldIdLst>
        </p14:section>
        <p14:section name="Untitled Section" id="{3A541C92-F76B-4022-943D-D23C2CAFA2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74816" autoAdjust="0"/>
  </p:normalViewPr>
  <p:slideViewPr>
    <p:cSldViewPr>
      <p:cViewPr varScale="1">
        <p:scale>
          <a:sx n="109" d="100"/>
          <a:sy n="109" d="100"/>
        </p:scale>
        <p:origin x="10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Torstemo" userId="584b6c0a-4c4b-4456-9315-d7648d1b88b3" providerId="ADAL" clId="{3F6B4CFE-7966-4DE5-A1D7-068A25EFE4AF}"/>
    <pc:docChg chg="undo custSel addSld modSld">
      <pc:chgData name="Jens Torstemo" userId="584b6c0a-4c4b-4456-9315-d7648d1b88b3" providerId="ADAL" clId="{3F6B4CFE-7966-4DE5-A1D7-068A25EFE4AF}" dt="2024-09-04T13:09:21.130" v="117" actId="20577"/>
      <pc:docMkLst>
        <pc:docMk/>
      </pc:docMkLst>
      <pc:sldChg chg="modSp mod">
        <pc:chgData name="Jens Torstemo" userId="584b6c0a-4c4b-4456-9315-d7648d1b88b3" providerId="ADAL" clId="{3F6B4CFE-7966-4DE5-A1D7-068A25EFE4AF}" dt="2024-09-04T11:07:11.524" v="66" actId="20577"/>
        <pc:sldMkLst>
          <pc:docMk/>
          <pc:sldMk cId="0" sldId="256"/>
        </pc:sldMkLst>
        <pc:spChg chg="mod">
          <ac:chgData name="Jens Torstemo" userId="584b6c0a-4c4b-4456-9315-d7648d1b88b3" providerId="ADAL" clId="{3F6B4CFE-7966-4DE5-A1D7-068A25EFE4AF}" dt="2024-09-04T11:07:11.524" v="66" actId="20577"/>
          <ac:spMkLst>
            <pc:docMk/>
            <pc:sldMk cId="0" sldId="256"/>
            <ac:spMk id="2" creationId="{00000000-0000-0000-0000-000000000000}"/>
          </ac:spMkLst>
        </pc:spChg>
      </pc:sldChg>
      <pc:sldChg chg="addSp delSp modSp mod">
        <pc:chgData name="Jens Torstemo" userId="584b6c0a-4c4b-4456-9315-d7648d1b88b3" providerId="ADAL" clId="{3F6B4CFE-7966-4DE5-A1D7-068A25EFE4AF}" dt="2024-09-03T10:31:33.225" v="12" actId="1076"/>
        <pc:sldMkLst>
          <pc:docMk/>
          <pc:sldMk cId="2986680056" sldId="257"/>
        </pc:sldMkLst>
        <pc:spChg chg="add del mod">
          <ac:chgData name="Jens Torstemo" userId="584b6c0a-4c4b-4456-9315-d7648d1b88b3" providerId="ADAL" clId="{3F6B4CFE-7966-4DE5-A1D7-068A25EFE4AF}" dt="2024-09-03T10:28:47.887" v="1"/>
          <ac:spMkLst>
            <pc:docMk/>
            <pc:sldMk cId="2986680056" sldId="257"/>
            <ac:spMk id="5" creationId="{1F5C1598-198D-E79C-B750-0A00C9012D75}"/>
          </ac:spMkLst>
        </pc:spChg>
        <pc:picChg chg="add mod">
          <ac:chgData name="Jens Torstemo" userId="584b6c0a-4c4b-4456-9315-d7648d1b88b3" providerId="ADAL" clId="{3F6B4CFE-7966-4DE5-A1D7-068A25EFE4AF}" dt="2024-09-03T10:31:33.225" v="12" actId="1076"/>
          <ac:picMkLst>
            <pc:docMk/>
            <pc:sldMk cId="2986680056" sldId="257"/>
            <ac:picMk id="7" creationId="{483BB285-C016-4EB5-231B-DB24E51C5E99}"/>
          </ac:picMkLst>
        </pc:picChg>
        <pc:picChg chg="del">
          <ac:chgData name="Jens Torstemo" userId="584b6c0a-4c4b-4456-9315-d7648d1b88b3" providerId="ADAL" clId="{3F6B4CFE-7966-4DE5-A1D7-068A25EFE4AF}" dt="2024-09-03T10:28:16.806" v="0" actId="21"/>
          <ac:picMkLst>
            <pc:docMk/>
            <pc:sldMk cId="2986680056" sldId="257"/>
            <ac:picMk id="8" creationId="{87EFF9B3-5DE3-1395-D5E4-6645C46A8C0A}"/>
          </ac:picMkLst>
        </pc:picChg>
      </pc:sldChg>
      <pc:sldChg chg="addSp delSp modSp mod modClrScheme chgLayout">
        <pc:chgData name="Jens Torstemo" userId="584b6c0a-4c4b-4456-9315-d7648d1b88b3" providerId="ADAL" clId="{3F6B4CFE-7966-4DE5-A1D7-068A25EFE4AF}" dt="2024-09-04T13:09:21.130" v="117" actId="20577"/>
        <pc:sldMkLst>
          <pc:docMk/>
          <pc:sldMk cId="977690811" sldId="285"/>
        </pc:sldMkLst>
        <pc:spChg chg="mod">
          <ac:chgData name="Jens Torstemo" userId="584b6c0a-4c4b-4456-9315-d7648d1b88b3" providerId="ADAL" clId="{3F6B4CFE-7966-4DE5-A1D7-068A25EFE4AF}" dt="2024-09-03T10:30:34.287" v="11" actId="26606"/>
          <ac:spMkLst>
            <pc:docMk/>
            <pc:sldMk cId="977690811" sldId="285"/>
            <ac:spMk id="2" creationId="{9F877160-141C-4B92-AA40-590DF8394706}"/>
          </ac:spMkLst>
        </pc:spChg>
        <pc:spChg chg="add del mod">
          <ac:chgData name="Jens Torstemo" userId="584b6c0a-4c4b-4456-9315-d7648d1b88b3" providerId="ADAL" clId="{3F6B4CFE-7966-4DE5-A1D7-068A25EFE4AF}" dt="2024-09-04T13:09:21.130" v="117" actId="20577"/>
          <ac:spMkLst>
            <pc:docMk/>
            <pc:sldMk cId="977690811" sldId="285"/>
            <ac:spMk id="3" creationId="{F3F6394E-93BD-4241-AB7F-7871ED2BF411}"/>
          </ac:spMkLst>
        </pc:spChg>
        <pc:spChg chg="mod modVis">
          <ac:chgData name="Jens Torstemo" userId="584b6c0a-4c4b-4456-9315-d7648d1b88b3" providerId="ADAL" clId="{3F6B4CFE-7966-4DE5-A1D7-068A25EFE4AF}" dt="2024-09-03T10:30:34.287" v="11" actId="26606"/>
          <ac:spMkLst>
            <pc:docMk/>
            <pc:sldMk cId="977690811" sldId="285"/>
            <ac:spMk id="4" creationId="{80DD7CE4-F96D-4017-A34D-08BFAB86384B}"/>
          </ac:spMkLst>
        </pc:spChg>
        <pc:spChg chg="add del mod">
          <ac:chgData name="Jens Torstemo" userId="584b6c0a-4c4b-4456-9315-d7648d1b88b3" providerId="ADAL" clId="{3F6B4CFE-7966-4DE5-A1D7-068A25EFE4AF}" dt="2024-09-03T10:29:51.587" v="5" actId="26606"/>
          <ac:spMkLst>
            <pc:docMk/>
            <pc:sldMk cId="977690811" sldId="285"/>
            <ac:spMk id="10" creationId="{A3F106A5-8EFD-8854-6B61-54D8173474AE}"/>
          </ac:spMkLst>
        </pc:spChg>
        <pc:spChg chg="add del mod">
          <ac:chgData name="Jens Torstemo" userId="584b6c0a-4c4b-4456-9315-d7648d1b88b3" providerId="ADAL" clId="{3F6B4CFE-7966-4DE5-A1D7-068A25EFE4AF}" dt="2024-09-03T10:29:54.470" v="9" actId="26606"/>
          <ac:spMkLst>
            <pc:docMk/>
            <pc:sldMk cId="977690811" sldId="285"/>
            <ac:spMk id="14" creationId="{3DC1C0AE-20AD-7479-F194-FCE966E0DD9D}"/>
          </ac:spMkLst>
        </pc:spChg>
        <pc:graphicFrameChg chg="add del mod">
          <ac:chgData name="Jens Torstemo" userId="584b6c0a-4c4b-4456-9315-d7648d1b88b3" providerId="ADAL" clId="{3F6B4CFE-7966-4DE5-A1D7-068A25EFE4AF}" dt="2024-09-03T10:29:51.587" v="5" actId="26606"/>
          <ac:graphicFrameMkLst>
            <pc:docMk/>
            <pc:sldMk cId="977690811" sldId="285"/>
            <ac:graphicFrameMk id="6" creationId="{49C2C51D-E664-BB48-A3AF-C1AC55634ED9}"/>
          </ac:graphicFrameMkLst>
        </pc:graphicFrameChg>
        <pc:graphicFrameChg chg="add del">
          <ac:chgData name="Jens Torstemo" userId="584b6c0a-4c4b-4456-9315-d7648d1b88b3" providerId="ADAL" clId="{3F6B4CFE-7966-4DE5-A1D7-068A25EFE4AF}" dt="2024-09-03T10:29:52.497" v="7" actId="26606"/>
          <ac:graphicFrameMkLst>
            <pc:docMk/>
            <pc:sldMk cId="977690811" sldId="285"/>
            <ac:graphicFrameMk id="12" creationId="{53919708-1B29-BDD0-EAA0-9BC7AF09B947}"/>
          </ac:graphicFrameMkLst>
        </pc:graphicFrameChg>
        <pc:graphicFrameChg chg="add del mod">
          <ac:chgData name="Jens Torstemo" userId="584b6c0a-4c4b-4456-9315-d7648d1b88b3" providerId="ADAL" clId="{3F6B4CFE-7966-4DE5-A1D7-068A25EFE4AF}" dt="2024-09-03T10:29:54.470" v="9" actId="26606"/>
          <ac:graphicFrameMkLst>
            <pc:docMk/>
            <pc:sldMk cId="977690811" sldId="285"/>
            <ac:graphicFrameMk id="15" creationId="{15B1C3B1-CC31-7B7B-0F10-29C6B749FEBA}"/>
          </ac:graphicFrameMkLst>
        </pc:graphicFrameChg>
        <pc:graphicFrameChg chg="add del">
          <ac:chgData name="Jens Torstemo" userId="584b6c0a-4c4b-4456-9315-d7648d1b88b3" providerId="ADAL" clId="{3F6B4CFE-7966-4DE5-A1D7-068A25EFE4AF}" dt="2024-09-03T10:30:34.287" v="11" actId="26606"/>
          <ac:graphicFrameMkLst>
            <pc:docMk/>
            <pc:sldMk cId="977690811" sldId="285"/>
            <ac:graphicFrameMk id="17" creationId="{E9097E99-2BC9-B363-6A16-04DB6A60E7DE}"/>
          </ac:graphicFrameMkLst>
        </pc:graphicFrameChg>
      </pc:sldChg>
      <pc:sldChg chg="modSp mod">
        <pc:chgData name="Jens Torstemo" userId="584b6c0a-4c4b-4456-9315-d7648d1b88b3" providerId="ADAL" clId="{3F6B4CFE-7966-4DE5-A1D7-068A25EFE4AF}" dt="2024-09-04T10:54:20.112" v="61" actId="5793"/>
        <pc:sldMkLst>
          <pc:docMk/>
          <pc:sldMk cId="3138641286" sldId="301"/>
        </pc:sldMkLst>
        <pc:spChg chg="mod">
          <ac:chgData name="Jens Torstemo" userId="584b6c0a-4c4b-4456-9315-d7648d1b88b3" providerId="ADAL" clId="{3F6B4CFE-7966-4DE5-A1D7-068A25EFE4AF}" dt="2024-09-04T10:54:20.112" v="61" actId="5793"/>
          <ac:spMkLst>
            <pc:docMk/>
            <pc:sldMk cId="3138641286" sldId="301"/>
            <ac:spMk id="3" creationId="{8C20C94A-BF91-C71B-B156-4D93B60AAF17}"/>
          </ac:spMkLst>
        </pc:spChg>
      </pc:sldChg>
      <pc:sldChg chg="modSp add mod">
        <pc:chgData name="Jens Torstemo" userId="584b6c0a-4c4b-4456-9315-d7648d1b88b3" providerId="ADAL" clId="{3F6B4CFE-7966-4DE5-A1D7-068A25EFE4AF}" dt="2024-09-04T10:54:26.017" v="62" actId="5793"/>
        <pc:sldMkLst>
          <pc:docMk/>
          <pc:sldMk cId="3883620741" sldId="312"/>
        </pc:sldMkLst>
        <pc:spChg chg="mod">
          <ac:chgData name="Jens Torstemo" userId="584b6c0a-4c4b-4456-9315-d7648d1b88b3" providerId="ADAL" clId="{3F6B4CFE-7966-4DE5-A1D7-068A25EFE4AF}" dt="2024-09-04T10:54:26.017" v="62" actId="5793"/>
          <ac:spMkLst>
            <pc:docMk/>
            <pc:sldMk cId="3883620741" sldId="312"/>
            <ac:spMk id="3" creationId="{8C20C94A-BF91-C71B-B156-4D93B60AAF17}"/>
          </ac:spMkLst>
        </pc:spChg>
      </pc:sldChg>
    </pc:docChg>
  </pc:docChgLst>
  <pc:docChgLst>
    <pc:chgData name="Jens Torstemo" userId="584b6c0a-4c4b-4456-9315-d7648d1b88b3" providerId="ADAL" clId="{1A05AE91-2E16-48CE-8E3A-58959791D71F}"/>
    <pc:docChg chg="undo custSel addSld delSld modSld sldOrd modSection">
      <pc:chgData name="Jens Torstemo" userId="584b6c0a-4c4b-4456-9315-d7648d1b88b3" providerId="ADAL" clId="{1A05AE91-2E16-48CE-8E3A-58959791D71F}" dt="2024-10-01T09:53:47.052" v="3759" actId="20577"/>
      <pc:docMkLst>
        <pc:docMk/>
      </pc:docMkLst>
      <pc:sldChg chg="del">
        <pc:chgData name="Jens Torstemo" userId="584b6c0a-4c4b-4456-9315-d7648d1b88b3" providerId="ADAL" clId="{1A05AE91-2E16-48CE-8E3A-58959791D71F}" dt="2024-09-26T12:31:10.304" v="2173" actId="2696"/>
        <pc:sldMkLst>
          <pc:docMk/>
          <pc:sldMk cId="0" sldId="256"/>
        </pc:sldMkLst>
      </pc:sldChg>
      <pc:sldChg chg="addSp modSp mod ord">
        <pc:chgData name="Jens Torstemo" userId="584b6c0a-4c4b-4456-9315-d7648d1b88b3" providerId="ADAL" clId="{1A05AE91-2E16-48CE-8E3A-58959791D71F}" dt="2024-09-26T11:44:51.967" v="748"/>
        <pc:sldMkLst>
          <pc:docMk/>
          <pc:sldMk cId="2986680056" sldId="257"/>
        </pc:sldMkLst>
        <pc:spChg chg="add mod">
          <ac:chgData name="Jens Torstemo" userId="584b6c0a-4c4b-4456-9315-d7648d1b88b3" providerId="ADAL" clId="{1A05AE91-2E16-48CE-8E3A-58959791D71F}" dt="2024-09-26T11:44:30.213" v="746" actId="20577"/>
          <ac:spMkLst>
            <pc:docMk/>
            <pc:sldMk cId="2986680056" sldId="257"/>
            <ac:spMk id="3" creationId="{65535DF6-03EA-07A7-F04F-F99EB31BE1CF}"/>
          </ac:spMkLst>
        </pc:spChg>
      </pc:sldChg>
      <pc:sldChg chg="del">
        <pc:chgData name="Jens Torstemo" userId="584b6c0a-4c4b-4456-9315-d7648d1b88b3" providerId="ADAL" clId="{1A05AE91-2E16-48CE-8E3A-58959791D71F}" dt="2024-09-26T11:48:05.736" v="753" actId="2696"/>
        <pc:sldMkLst>
          <pc:docMk/>
          <pc:sldMk cId="3060958271" sldId="264"/>
        </pc:sldMkLst>
      </pc:sldChg>
      <pc:sldChg chg="del">
        <pc:chgData name="Jens Torstemo" userId="584b6c0a-4c4b-4456-9315-d7648d1b88b3" providerId="ADAL" clId="{1A05AE91-2E16-48CE-8E3A-58959791D71F}" dt="2024-09-26T11:48:09.925" v="754" actId="2696"/>
        <pc:sldMkLst>
          <pc:docMk/>
          <pc:sldMk cId="1467392427" sldId="265"/>
        </pc:sldMkLst>
      </pc:sldChg>
      <pc:sldChg chg="del">
        <pc:chgData name="Jens Torstemo" userId="584b6c0a-4c4b-4456-9315-d7648d1b88b3" providerId="ADAL" clId="{1A05AE91-2E16-48CE-8E3A-58959791D71F}" dt="2024-09-26T11:48:26.178" v="756" actId="2696"/>
        <pc:sldMkLst>
          <pc:docMk/>
          <pc:sldMk cId="1862445135" sldId="266"/>
        </pc:sldMkLst>
      </pc:sldChg>
      <pc:sldChg chg="ord">
        <pc:chgData name="Jens Torstemo" userId="584b6c0a-4c4b-4456-9315-d7648d1b88b3" providerId="ADAL" clId="{1A05AE91-2E16-48CE-8E3A-58959791D71F}" dt="2024-09-26T11:59:16.570" v="825"/>
        <pc:sldMkLst>
          <pc:docMk/>
          <pc:sldMk cId="2451478750" sldId="273"/>
        </pc:sldMkLst>
      </pc:sldChg>
      <pc:sldChg chg="del">
        <pc:chgData name="Jens Torstemo" userId="584b6c0a-4c4b-4456-9315-d7648d1b88b3" providerId="ADAL" clId="{1A05AE91-2E16-48CE-8E3A-58959791D71F}" dt="2024-09-26T11:48:33.061" v="757" actId="2696"/>
        <pc:sldMkLst>
          <pc:docMk/>
          <pc:sldMk cId="1348335443" sldId="281"/>
        </pc:sldMkLst>
      </pc:sldChg>
      <pc:sldChg chg="ord">
        <pc:chgData name="Jens Torstemo" userId="584b6c0a-4c4b-4456-9315-d7648d1b88b3" providerId="ADAL" clId="{1A05AE91-2E16-48CE-8E3A-58959791D71F}" dt="2024-09-26T12:29:37.773" v="2172"/>
        <pc:sldMkLst>
          <pc:docMk/>
          <pc:sldMk cId="1317235368" sldId="283"/>
        </pc:sldMkLst>
      </pc:sldChg>
      <pc:sldChg chg="modSp mod ord">
        <pc:chgData name="Jens Torstemo" userId="584b6c0a-4c4b-4456-9315-d7648d1b88b3" providerId="ADAL" clId="{1A05AE91-2E16-48CE-8E3A-58959791D71F}" dt="2024-10-01T09:53:47.052" v="3759" actId="20577"/>
        <pc:sldMkLst>
          <pc:docMk/>
          <pc:sldMk cId="977690811" sldId="285"/>
        </pc:sldMkLst>
        <pc:spChg chg="mod">
          <ac:chgData name="Jens Torstemo" userId="584b6c0a-4c4b-4456-9315-d7648d1b88b3" providerId="ADAL" clId="{1A05AE91-2E16-48CE-8E3A-58959791D71F}" dt="2024-10-01T09:53:47.052" v="3759" actId="20577"/>
          <ac:spMkLst>
            <pc:docMk/>
            <pc:sldMk cId="977690811" sldId="285"/>
            <ac:spMk id="3" creationId="{F3F6394E-93BD-4241-AB7F-7871ED2BF411}"/>
          </ac:spMkLst>
        </pc:spChg>
      </pc:sldChg>
      <pc:sldChg chg="ord">
        <pc:chgData name="Jens Torstemo" userId="584b6c0a-4c4b-4456-9315-d7648d1b88b3" providerId="ADAL" clId="{1A05AE91-2E16-48CE-8E3A-58959791D71F}" dt="2024-09-26T11:50:06.714" v="762"/>
        <pc:sldMkLst>
          <pc:docMk/>
          <pc:sldMk cId="3049589434" sldId="286"/>
        </pc:sldMkLst>
      </pc:sldChg>
      <pc:sldChg chg="modSp mod ord">
        <pc:chgData name="Jens Torstemo" userId="584b6c0a-4c4b-4456-9315-d7648d1b88b3" providerId="ADAL" clId="{1A05AE91-2E16-48CE-8E3A-58959791D71F}" dt="2024-09-26T11:52:37.834" v="791" actId="20577"/>
        <pc:sldMkLst>
          <pc:docMk/>
          <pc:sldMk cId="3610582829" sldId="287"/>
        </pc:sldMkLst>
        <pc:spChg chg="mod">
          <ac:chgData name="Jens Torstemo" userId="584b6c0a-4c4b-4456-9315-d7648d1b88b3" providerId="ADAL" clId="{1A05AE91-2E16-48CE-8E3A-58959791D71F}" dt="2024-09-26T11:52:37.834" v="791" actId="20577"/>
          <ac:spMkLst>
            <pc:docMk/>
            <pc:sldMk cId="3610582829" sldId="287"/>
            <ac:spMk id="4" creationId="{2591B380-C3E5-81A7-CAA6-8CCCB11B3041}"/>
          </ac:spMkLst>
        </pc:spChg>
      </pc:sldChg>
      <pc:sldChg chg="del">
        <pc:chgData name="Jens Torstemo" userId="584b6c0a-4c4b-4456-9315-d7648d1b88b3" providerId="ADAL" clId="{1A05AE91-2E16-48CE-8E3A-58959791D71F}" dt="2024-09-26T11:55:29.808" v="794" actId="2696"/>
        <pc:sldMkLst>
          <pc:docMk/>
          <pc:sldMk cId="692798441" sldId="288"/>
        </pc:sldMkLst>
      </pc:sldChg>
      <pc:sldChg chg="del">
        <pc:chgData name="Jens Torstemo" userId="584b6c0a-4c4b-4456-9315-d7648d1b88b3" providerId="ADAL" clId="{1A05AE91-2E16-48CE-8E3A-58959791D71F}" dt="2024-09-26T11:55:38.027" v="795" actId="2696"/>
        <pc:sldMkLst>
          <pc:docMk/>
          <pc:sldMk cId="1460532877" sldId="289"/>
        </pc:sldMkLst>
      </pc:sldChg>
      <pc:sldChg chg="del">
        <pc:chgData name="Jens Torstemo" userId="584b6c0a-4c4b-4456-9315-d7648d1b88b3" providerId="ADAL" clId="{1A05AE91-2E16-48CE-8E3A-58959791D71F}" dt="2024-09-26T11:55:44.735" v="796" actId="2696"/>
        <pc:sldMkLst>
          <pc:docMk/>
          <pc:sldMk cId="1428051100" sldId="290"/>
        </pc:sldMkLst>
      </pc:sldChg>
      <pc:sldChg chg="del">
        <pc:chgData name="Jens Torstemo" userId="584b6c0a-4c4b-4456-9315-d7648d1b88b3" providerId="ADAL" clId="{1A05AE91-2E16-48CE-8E3A-58959791D71F}" dt="2024-09-26T11:48:54.833" v="759" actId="2696"/>
        <pc:sldMkLst>
          <pc:docMk/>
          <pc:sldMk cId="3525950047" sldId="291"/>
        </pc:sldMkLst>
      </pc:sldChg>
      <pc:sldChg chg="del">
        <pc:chgData name="Jens Torstemo" userId="584b6c0a-4c4b-4456-9315-d7648d1b88b3" providerId="ADAL" clId="{1A05AE91-2E16-48CE-8E3A-58959791D71F}" dt="2024-09-26T11:48:48.033" v="758" actId="2696"/>
        <pc:sldMkLst>
          <pc:docMk/>
          <pc:sldMk cId="4222011276" sldId="292"/>
        </pc:sldMkLst>
      </pc:sldChg>
      <pc:sldChg chg="del">
        <pc:chgData name="Jens Torstemo" userId="584b6c0a-4c4b-4456-9315-d7648d1b88b3" providerId="ADAL" clId="{1A05AE91-2E16-48CE-8E3A-58959791D71F}" dt="2024-09-26T11:47:45.775" v="751" actId="2696"/>
        <pc:sldMkLst>
          <pc:docMk/>
          <pc:sldMk cId="2703865904" sldId="293"/>
        </pc:sldMkLst>
      </pc:sldChg>
      <pc:sldChg chg="del">
        <pc:chgData name="Jens Torstemo" userId="584b6c0a-4c4b-4456-9315-d7648d1b88b3" providerId="ADAL" clId="{1A05AE91-2E16-48CE-8E3A-58959791D71F}" dt="2024-09-26T11:47:58.355" v="752" actId="2696"/>
        <pc:sldMkLst>
          <pc:docMk/>
          <pc:sldMk cId="3062410275" sldId="294"/>
        </pc:sldMkLst>
      </pc:sldChg>
      <pc:sldChg chg="modSp mod">
        <pc:chgData name="Jens Torstemo" userId="584b6c0a-4c4b-4456-9315-d7648d1b88b3" providerId="ADAL" clId="{1A05AE91-2E16-48CE-8E3A-58959791D71F}" dt="2024-09-27T09:05:33.644" v="2922" actId="13926"/>
        <pc:sldMkLst>
          <pc:docMk/>
          <pc:sldMk cId="2445445950" sldId="295"/>
        </pc:sldMkLst>
        <pc:spChg chg="mod">
          <ac:chgData name="Jens Torstemo" userId="584b6c0a-4c4b-4456-9315-d7648d1b88b3" providerId="ADAL" clId="{1A05AE91-2E16-48CE-8E3A-58959791D71F}" dt="2024-09-27T08:56:33.938" v="2921" actId="13926"/>
          <ac:spMkLst>
            <pc:docMk/>
            <pc:sldMk cId="2445445950" sldId="295"/>
            <ac:spMk id="5" creationId="{961B8F5D-8E91-1F04-DD8B-907090053F34}"/>
          </ac:spMkLst>
        </pc:spChg>
        <pc:spChg chg="mod">
          <ac:chgData name="Jens Torstemo" userId="584b6c0a-4c4b-4456-9315-d7648d1b88b3" providerId="ADAL" clId="{1A05AE91-2E16-48CE-8E3A-58959791D71F}" dt="2024-09-27T09:05:33.644" v="2922" actId="13926"/>
          <ac:spMkLst>
            <pc:docMk/>
            <pc:sldMk cId="2445445950" sldId="295"/>
            <ac:spMk id="6" creationId="{86AFB146-D6CD-F883-A260-9DFC7F00F6BC}"/>
          </ac:spMkLst>
        </pc:spChg>
      </pc:sldChg>
      <pc:sldChg chg="del">
        <pc:chgData name="Jens Torstemo" userId="584b6c0a-4c4b-4456-9315-d7648d1b88b3" providerId="ADAL" clId="{1A05AE91-2E16-48CE-8E3A-58959791D71F}" dt="2024-09-26T11:50:23.798" v="765" actId="2696"/>
        <pc:sldMkLst>
          <pc:docMk/>
          <pc:sldMk cId="1019346580" sldId="296"/>
        </pc:sldMkLst>
      </pc:sldChg>
      <pc:sldChg chg="del">
        <pc:chgData name="Jens Torstemo" userId="584b6c0a-4c4b-4456-9315-d7648d1b88b3" providerId="ADAL" clId="{1A05AE91-2E16-48CE-8E3A-58959791D71F}" dt="2024-09-26T11:55:49.968" v="797" actId="2696"/>
        <pc:sldMkLst>
          <pc:docMk/>
          <pc:sldMk cId="4023002536" sldId="297"/>
        </pc:sldMkLst>
      </pc:sldChg>
      <pc:sldChg chg="del">
        <pc:chgData name="Jens Torstemo" userId="584b6c0a-4c4b-4456-9315-d7648d1b88b3" providerId="ADAL" clId="{1A05AE91-2E16-48CE-8E3A-58959791D71F}" dt="2024-09-26T11:55:54.623" v="798" actId="2696"/>
        <pc:sldMkLst>
          <pc:docMk/>
          <pc:sldMk cId="1713167861" sldId="298"/>
        </pc:sldMkLst>
      </pc:sldChg>
      <pc:sldChg chg="modSp mod ord">
        <pc:chgData name="Jens Torstemo" userId="584b6c0a-4c4b-4456-9315-d7648d1b88b3" providerId="ADAL" clId="{1A05AE91-2E16-48CE-8E3A-58959791D71F}" dt="2024-09-27T08:52:21.967" v="2919" actId="255"/>
        <pc:sldMkLst>
          <pc:docMk/>
          <pc:sldMk cId="808380549" sldId="299"/>
        </pc:sldMkLst>
        <pc:spChg chg="mod">
          <ac:chgData name="Jens Torstemo" userId="584b6c0a-4c4b-4456-9315-d7648d1b88b3" providerId="ADAL" clId="{1A05AE91-2E16-48CE-8E3A-58959791D71F}" dt="2024-09-26T12:01:19.327" v="866" actId="20577"/>
          <ac:spMkLst>
            <pc:docMk/>
            <pc:sldMk cId="808380549" sldId="299"/>
            <ac:spMk id="2" creationId="{B9D446BC-E2D0-21D1-6C16-C327D688C9F8}"/>
          </ac:spMkLst>
        </pc:spChg>
        <pc:spChg chg="mod">
          <ac:chgData name="Jens Torstemo" userId="584b6c0a-4c4b-4456-9315-d7648d1b88b3" providerId="ADAL" clId="{1A05AE91-2E16-48CE-8E3A-58959791D71F}" dt="2024-09-26T12:03:48.267" v="998" actId="6549"/>
          <ac:spMkLst>
            <pc:docMk/>
            <pc:sldMk cId="808380549" sldId="299"/>
            <ac:spMk id="3" creationId="{8C20C94A-BF91-C71B-B156-4D93B60AAF17}"/>
          </ac:spMkLst>
        </pc:spChg>
        <pc:spChg chg="mod">
          <ac:chgData name="Jens Torstemo" userId="584b6c0a-4c4b-4456-9315-d7648d1b88b3" providerId="ADAL" clId="{1A05AE91-2E16-48CE-8E3A-58959791D71F}" dt="2024-09-27T08:52:21.967" v="2919" actId="255"/>
          <ac:spMkLst>
            <pc:docMk/>
            <pc:sldMk cId="808380549" sldId="299"/>
            <ac:spMk id="4" creationId="{2FA75D82-FCDA-6B21-FEFA-EF24093E4252}"/>
          </ac:spMkLst>
        </pc:spChg>
        <pc:spChg chg="mod">
          <ac:chgData name="Jens Torstemo" userId="584b6c0a-4c4b-4456-9315-d7648d1b88b3" providerId="ADAL" clId="{1A05AE91-2E16-48CE-8E3A-58959791D71F}" dt="2024-09-27T08:52:05.998" v="2917" actId="255"/>
          <ac:spMkLst>
            <pc:docMk/>
            <pc:sldMk cId="808380549" sldId="299"/>
            <ac:spMk id="5" creationId="{CDB66E0F-22D5-4FE5-9037-2468F710379C}"/>
          </ac:spMkLst>
        </pc:spChg>
        <pc:spChg chg="mod">
          <ac:chgData name="Jens Torstemo" userId="584b6c0a-4c4b-4456-9315-d7648d1b88b3" providerId="ADAL" clId="{1A05AE91-2E16-48CE-8E3A-58959791D71F}" dt="2024-09-27T08:51:51.609" v="2915" actId="255"/>
          <ac:spMkLst>
            <pc:docMk/>
            <pc:sldMk cId="808380549" sldId="299"/>
            <ac:spMk id="6" creationId="{3CFD7107-030B-04E7-5E17-2E3734FDE54E}"/>
          </ac:spMkLst>
        </pc:spChg>
      </pc:sldChg>
      <pc:sldChg chg="ord">
        <pc:chgData name="Jens Torstemo" userId="584b6c0a-4c4b-4456-9315-d7648d1b88b3" providerId="ADAL" clId="{1A05AE91-2E16-48CE-8E3A-58959791D71F}" dt="2024-09-26T11:57:53.310" v="820"/>
        <pc:sldMkLst>
          <pc:docMk/>
          <pc:sldMk cId="3138641286" sldId="301"/>
        </pc:sldMkLst>
      </pc:sldChg>
      <pc:sldChg chg="del">
        <pc:chgData name="Jens Torstemo" userId="584b6c0a-4c4b-4456-9315-d7648d1b88b3" providerId="ADAL" clId="{1A05AE91-2E16-48CE-8E3A-58959791D71F}" dt="2024-09-26T11:55:16.817" v="792" actId="2696"/>
        <pc:sldMkLst>
          <pc:docMk/>
          <pc:sldMk cId="2775556982" sldId="302"/>
        </pc:sldMkLst>
      </pc:sldChg>
      <pc:sldChg chg="del">
        <pc:chgData name="Jens Torstemo" userId="584b6c0a-4c4b-4456-9315-d7648d1b88b3" providerId="ADAL" clId="{1A05AE91-2E16-48CE-8E3A-58959791D71F}" dt="2024-09-26T11:55:23.433" v="793" actId="2696"/>
        <pc:sldMkLst>
          <pc:docMk/>
          <pc:sldMk cId="4194555560" sldId="303"/>
        </pc:sldMkLst>
      </pc:sldChg>
      <pc:sldChg chg="del">
        <pc:chgData name="Jens Torstemo" userId="584b6c0a-4c4b-4456-9315-d7648d1b88b3" providerId="ADAL" clId="{1A05AE91-2E16-48CE-8E3A-58959791D71F}" dt="2024-09-26T11:49:11.584" v="760" actId="2696"/>
        <pc:sldMkLst>
          <pc:docMk/>
          <pc:sldMk cId="1710582435" sldId="306"/>
        </pc:sldMkLst>
      </pc:sldChg>
      <pc:sldChg chg="del">
        <pc:chgData name="Jens Torstemo" userId="584b6c0a-4c4b-4456-9315-d7648d1b88b3" providerId="ADAL" clId="{1A05AE91-2E16-48CE-8E3A-58959791D71F}" dt="2024-09-26T11:48:19.533" v="755" actId="2696"/>
        <pc:sldMkLst>
          <pc:docMk/>
          <pc:sldMk cId="4105952138" sldId="307"/>
        </pc:sldMkLst>
      </pc:sldChg>
      <pc:sldChg chg="del">
        <pc:chgData name="Jens Torstemo" userId="584b6c0a-4c4b-4456-9315-d7648d1b88b3" providerId="ADAL" clId="{1A05AE91-2E16-48CE-8E3A-58959791D71F}" dt="2024-09-26T11:56:05.692" v="800" actId="2696"/>
        <pc:sldMkLst>
          <pc:docMk/>
          <pc:sldMk cId="372500813" sldId="308"/>
        </pc:sldMkLst>
      </pc:sldChg>
      <pc:sldChg chg="del">
        <pc:chgData name="Jens Torstemo" userId="584b6c0a-4c4b-4456-9315-d7648d1b88b3" providerId="ADAL" clId="{1A05AE91-2E16-48CE-8E3A-58959791D71F}" dt="2024-09-26T11:55:58.732" v="799" actId="2696"/>
        <pc:sldMkLst>
          <pc:docMk/>
          <pc:sldMk cId="1473641243" sldId="309"/>
        </pc:sldMkLst>
      </pc:sldChg>
      <pc:sldChg chg="del ord">
        <pc:chgData name="Jens Torstemo" userId="584b6c0a-4c4b-4456-9315-d7648d1b88b3" providerId="ADAL" clId="{1A05AE91-2E16-48CE-8E3A-58959791D71F}" dt="2024-09-26T12:00:58.926" v="830" actId="2696"/>
        <pc:sldMkLst>
          <pc:docMk/>
          <pc:sldMk cId="3869967178" sldId="310"/>
        </pc:sldMkLst>
      </pc:sldChg>
      <pc:sldChg chg="ord">
        <pc:chgData name="Jens Torstemo" userId="584b6c0a-4c4b-4456-9315-d7648d1b88b3" providerId="ADAL" clId="{1A05AE91-2E16-48CE-8E3A-58959791D71F}" dt="2024-09-26T11:41:09.597" v="719"/>
        <pc:sldMkLst>
          <pc:docMk/>
          <pc:sldMk cId="2364005957" sldId="311"/>
        </pc:sldMkLst>
      </pc:sldChg>
      <pc:sldChg chg="ord">
        <pc:chgData name="Jens Torstemo" userId="584b6c0a-4c4b-4456-9315-d7648d1b88b3" providerId="ADAL" clId="{1A05AE91-2E16-48CE-8E3A-58959791D71F}" dt="2024-09-26T11:58:14.308" v="822"/>
        <pc:sldMkLst>
          <pc:docMk/>
          <pc:sldMk cId="3883620741" sldId="312"/>
        </pc:sldMkLst>
      </pc:sldChg>
      <pc:sldChg chg="modSp add mod">
        <pc:chgData name="Jens Torstemo" userId="584b6c0a-4c4b-4456-9315-d7648d1b88b3" providerId="ADAL" clId="{1A05AE91-2E16-48CE-8E3A-58959791D71F}" dt="2024-09-26T11:40:04.829" v="710" actId="20577"/>
        <pc:sldMkLst>
          <pc:docMk/>
          <pc:sldMk cId="901100446" sldId="313"/>
        </pc:sldMkLst>
        <pc:spChg chg="mod">
          <ac:chgData name="Jens Torstemo" userId="584b6c0a-4c4b-4456-9315-d7648d1b88b3" providerId="ADAL" clId="{1A05AE91-2E16-48CE-8E3A-58959791D71F}" dt="2024-09-26T11:40:04.829" v="710" actId="20577"/>
          <ac:spMkLst>
            <pc:docMk/>
            <pc:sldMk cId="901100446" sldId="313"/>
            <ac:spMk id="2" creationId="{00000000-0000-0000-0000-000000000000}"/>
          </ac:spMkLst>
        </pc:spChg>
      </pc:sldChg>
      <pc:sldChg chg="add del">
        <pc:chgData name="Jens Torstemo" userId="584b6c0a-4c4b-4456-9315-d7648d1b88b3" providerId="ADAL" clId="{1A05AE91-2E16-48CE-8E3A-58959791D71F}" dt="2024-09-26T11:46:23.750" v="749" actId="2696"/>
        <pc:sldMkLst>
          <pc:docMk/>
          <pc:sldMk cId="1798516883" sldId="314"/>
        </pc:sldMkLst>
      </pc:sldChg>
      <pc:sldChg chg="add del">
        <pc:chgData name="Jens Torstemo" userId="584b6c0a-4c4b-4456-9315-d7648d1b88b3" providerId="ADAL" clId="{1A05AE91-2E16-48CE-8E3A-58959791D71F}" dt="2024-09-26T11:46:27.717" v="750" actId="2696"/>
        <pc:sldMkLst>
          <pc:docMk/>
          <pc:sldMk cId="500999542" sldId="315"/>
        </pc:sldMkLst>
      </pc:sldChg>
      <pc:sldChg chg="modSp add del mod ord">
        <pc:chgData name="Jens Torstemo" userId="584b6c0a-4c4b-4456-9315-d7648d1b88b3" providerId="ADAL" clId="{1A05AE91-2E16-48CE-8E3A-58959791D71F}" dt="2024-09-26T11:58:25.815" v="823" actId="2696"/>
        <pc:sldMkLst>
          <pc:docMk/>
          <pc:sldMk cId="2251815535" sldId="316"/>
        </pc:sldMkLst>
        <pc:spChg chg="mod">
          <ac:chgData name="Jens Torstemo" userId="584b6c0a-4c4b-4456-9315-d7648d1b88b3" providerId="ADAL" clId="{1A05AE91-2E16-48CE-8E3A-58959791D71F}" dt="2024-09-26T11:41:53.537" v="740" actId="113"/>
          <ac:spMkLst>
            <pc:docMk/>
            <pc:sldMk cId="2251815535" sldId="316"/>
            <ac:spMk id="2" creationId="{00000000-0000-0000-0000-000000000000}"/>
          </ac:spMkLst>
        </pc:spChg>
      </pc:sldChg>
      <pc:sldChg chg="modSp mod">
        <pc:chgData name="Jens Torstemo" userId="584b6c0a-4c4b-4456-9315-d7648d1b88b3" providerId="ADAL" clId="{1A05AE91-2E16-48CE-8E3A-58959791D71F}" dt="2024-09-27T11:27:48.390" v="3507" actId="20577"/>
        <pc:sldMkLst>
          <pc:docMk/>
          <pc:sldMk cId="1427848379" sldId="317"/>
        </pc:sldMkLst>
        <pc:spChg chg="mod">
          <ac:chgData name="Jens Torstemo" userId="584b6c0a-4c4b-4456-9315-d7648d1b88b3" providerId="ADAL" clId="{1A05AE91-2E16-48CE-8E3A-58959791D71F}" dt="2024-09-26T11:40:14.933" v="711" actId="113"/>
          <ac:spMkLst>
            <pc:docMk/>
            <pc:sldMk cId="1427848379" sldId="317"/>
            <ac:spMk id="2" creationId="{CA0EE126-E94A-FD5A-4E22-5E9E9D580B32}"/>
          </ac:spMkLst>
        </pc:spChg>
        <pc:spChg chg="mod">
          <ac:chgData name="Jens Torstemo" userId="584b6c0a-4c4b-4456-9315-d7648d1b88b3" providerId="ADAL" clId="{1A05AE91-2E16-48CE-8E3A-58959791D71F}" dt="2024-09-27T11:27:48.390" v="3507" actId="20577"/>
          <ac:spMkLst>
            <pc:docMk/>
            <pc:sldMk cId="1427848379" sldId="317"/>
            <ac:spMk id="3" creationId="{14379C68-CA77-49E3-54A2-D61BA689B4EC}"/>
          </ac:spMkLst>
        </pc:spChg>
      </pc:sldChg>
      <pc:sldChg chg="modSp add mod">
        <pc:chgData name="Jens Torstemo" userId="584b6c0a-4c4b-4456-9315-d7648d1b88b3" providerId="ADAL" clId="{1A05AE91-2E16-48CE-8E3A-58959791D71F}" dt="2024-09-26T11:56:41.700" v="816" actId="20577"/>
        <pc:sldMkLst>
          <pc:docMk/>
          <pc:sldMk cId="4094914732" sldId="318"/>
        </pc:sldMkLst>
        <pc:spChg chg="mod">
          <ac:chgData name="Jens Torstemo" userId="584b6c0a-4c4b-4456-9315-d7648d1b88b3" providerId="ADAL" clId="{1A05AE91-2E16-48CE-8E3A-58959791D71F}" dt="2024-09-26T11:56:41.700" v="816" actId="20577"/>
          <ac:spMkLst>
            <pc:docMk/>
            <pc:sldMk cId="4094914732" sldId="318"/>
            <ac:spMk id="2" creationId="{00000000-0000-0000-0000-000000000000}"/>
          </ac:spMkLst>
        </pc:spChg>
      </pc:sldChg>
      <pc:sldChg chg="addSp delSp modSp add mod ord">
        <pc:chgData name="Jens Torstemo" userId="584b6c0a-4c4b-4456-9315-d7648d1b88b3" providerId="ADAL" clId="{1A05AE91-2E16-48CE-8E3A-58959791D71F}" dt="2024-09-30T08:38:56.393" v="3547" actId="1076"/>
        <pc:sldMkLst>
          <pc:docMk/>
          <pc:sldMk cId="343886478" sldId="319"/>
        </pc:sldMkLst>
        <pc:picChg chg="add mod">
          <ac:chgData name="Jens Torstemo" userId="584b6c0a-4c4b-4456-9315-d7648d1b88b3" providerId="ADAL" clId="{1A05AE91-2E16-48CE-8E3A-58959791D71F}" dt="2024-09-30T08:38:56.393" v="3547" actId="1076"/>
          <ac:picMkLst>
            <pc:docMk/>
            <pc:sldMk cId="343886478" sldId="319"/>
            <ac:picMk id="3" creationId="{C3EB5260-7A21-7300-BCA2-399F20DDB79F}"/>
          </ac:picMkLst>
        </pc:picChg>
        <pc:picChg chg="del">
          <ac:chgData name="Jens Torstemo" userId="584b6c0a-4c4b-4456-9315-d7648d1b88b3" providerId="ADAL" clId="{1A05AE91-2E16-48CE-8E3A-58959791D71F}" dt="2024-09-30T08:09:44.718" v="3509" actId="21"/>
          <ac:picMkLst>
            <pc:docMk/>
            <pc:sldMk cId="343886478" sldId="319"/>
            <ac:picMk id="3" creationId="{FFEF4B67-5650-4608-A157-4B5B55D0646F}"/>
          </ac:picMkLst>
        </pc:picChg>
        <pc:picChg chg="add mod">
          <ac:chgData name="Jens Torstemo" userId="584b6c0a-4c4b-4456-9315-d7648d1b88b3" providerId="ADAL" clId="{1A05AE91-2E16-48CE-8E3A-58959791D71F}" dt="2024-09-30T08:38:44.113" v="3546" actId="14100"/>
          <ac:picMkLst>
            <pc:docMk/>
            <pc:sldMk cId="343886478" sldId="319"/>
            <ac:picMk id="4" creationId="{90D25D74-C536-E85B-1917-473B68012B0C}"/>
          </ac:picMkLst>
        </pc:picChg>
        <pc:picChg chg="add mod">
          <ac:chgData name="Jens Torstemo" userId="584b6c0a-4c4b-4456-9315-d7648d1b88b3" providerId="ADAL" clId="{1A05AE91-2E16-48CE-8E3A-58959791D71F}" dt="2024-09-30T08:38:29.466" v="3542" actId="14100"/>
          <ac:picMkLst>
            <pc:docMk/>
            <pc:sldMk cId="343886478" sldId="319"/>
            <ac:picMk id="5" creationId="{5D224E20-F3B0-5C33-0871-28D61B956E64}"/>
          </ac:picMkLst>
        </pc:picChg>
        <pc:picChg chg="add mod">
          <ac:chgData name="Jens Torstemo" userId="584b6c0a-4c4b-4456-9315-d7648d1b88b3" providerId="ADAL" clId="{1A05AE91-2E16-48CE-8E3A-58959791D71F}" dt="2024-09-30T08:38:35.919" v="3545" actId="1076"/>
          <ac:picMkLst>
            <pc:docMk/>
            <pc:sldMk cId="343886478" sldId="319"/>
            <ac:picMk id="6" creationId="{5D6D74D8-05AD-069B-D822-FDC696505F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1"/>
          </a:xfrm>
          <a:prstGeom prst="rect">
            <a:avLst/>
          </a:prstGeom>
        </p:spPr>
        <p:txBody>
          <a:bodyPr vert="horz" lIns="91422" tIns="45711" rIns="91422" bIns="45711" rtlCol="0"/>
          <a:lstStyle>
            <a:lvl1pPr algn="l">
              <a:defRPr sz="1200"/>
            </a:lvl1pPr>
          </a:lstStyle>
          <a:p>
            <a:endParaRPr lang="en-US"/>
          </a:p>
        </p:txBody>
      </p:sp>
      <p:sp>
        <p:nvSpPr>
          <p:cNvPr id="3" name="Date Placeholder 2"/>
          <p:cNvSpPr>
            <a:spLocks noGrp="1"/>
          </p:cNvSpPr>
          <p:nvPr>
            <p:ph type="dt" idx="1"/>
          </p:nvPr>
        </p:nvSpPr>
        <p:spPr>
          <a:xfrm>
            <a:off x="3850444" y="1"/>
            <a:ext cx="2945659" cy="496331"/>
          </a:xfrm>
          <a:prstGeom prst="rect">
            <a:avLst/>
          </a:prstGeom>
        </p:spPr>
        <p:txBody>
          <a:bodyPr vert="horz" lIns="91422" tIns="45711" rIns="91422" bIns="45711" rtlCol="0"/>
          <a:lstStyle>
            <a:lvl1pPr algn="r">
              <a:defRPr sz="1200"/>
            </a:lvl1pPr>
          </a:lstStyle>
          <a:p>
            <a:fld id="{8DCAB763-BBD5-436D-997D-6E7D8D68A1B3}" type="datetimeFigureOut">
              <a:rPr lang="en-US" smtClean="0"/>
              <a:pPr/>
              <a:t>10/1/2024</a:t>
            </a:fld>
            <a:endParaRPr lang="en-US"/>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22" tIns="45711" rIns="91422" bIns="45711"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22" tIns="45711" rIns="91422" bIns="457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1"/>
          </a:xfrm>
          <a:prstGeom prst="rect">
            <a:avLst/>
          </a:prstGeom>
        </p:spPr>
        <p:txBody>
          <a:bodyPr vert="horz" lIns="91422" tIns="45711" rIns="91422" bIns="45711"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1"/>
          </a:xfrm>
          <a:prstGeom prst="rect">
            <a:avLst/>
          </a:prstGeom>
        </p:spPr>
        <p:txBody>
          <a:bodyPr vert="horz" lIns="91422" tIns="45711" rIns="91422" bIns="45711" rtlCol="0" anchor="b"/>
          <a:lstStyle>
            <a:lvl1pPr algn="r">
              <a:defRPr sz="1200"/>
            </a:lvl1pPr>
          </a:lstStyle>
          <a:p>
            <a:fld id="{5650FF4D-175F-4B37-A915-02EB584EB40E}" type="slidenum">
              <a:rPr lang="en-US" smtClean="0"/>
              <a:pPr/>
              <a:t>‹#›</a:t>
            </a:fld>
            <a:endParaRPr lang="en-US"/>
          </a:p>
        </p:txBody>
      </p:sp>
    </p:spTree>
    <p:extLst>
      <p:ext uri="{BB962C8B-B14F-4D97-AF65-F5344CB8AC3E}">
        <p14:creationId xmlns:p14="http://schemas.microsoft.com/office/powerpoint/2010/main" val="212929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1</a:t>
            </a:fld>
            <a:endParaRPr lang="en-US"/>
          </a:p>
        </p:txBody>
      </p:sp>
    </p:spTree>
    <p:extLst>
      <p:ext uri="{BB962C8B-B14F-4D97-AF65-F5344CB8AC3E}">
        <p14:creationId xmlns:p14="http://schemas.microsoft.com/office/powerpoint/2010/main" val="182709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2</a:t>
            </a:fld>
            <a:endParaRPr lang="en-US"/>
          </a:p>
        </p:txBody>
      </p:sp>
    </p:spTree>
    <p:extLst>
      <p:ext uri="{BB962C8B-B14F-4D97-AF65-F5344CB8AC3E}">
        <p14:creationId xmlns:p14="http://schemas.microsoft.com/office/powerpoint/2010/main" val="249018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50FF4D-175F-4B37-A915-02EB584EB40E}" type="slidenum">
              <a:rPr lang="en-US" smtClean="0"/>
              <a:pPr/>
              <a:t>14</a:t>
            </a:fld>
            <a:endParaRPr lang="en-US"/>
          </a:p>
        </p:txBody>
      </p:sp>
    </p:spTree>
    <p:extLst>
      <p:ext uri="{BB962C8B-B14F-4D97-AF65-F5344CB8AC3E}">
        <p14:creationId xmlns:p14="http://schemas.microsoft.com/office/powerpoint/2010/main" val="1442591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223"/>
            <a:ext cx="7772400" cy="1470025"/>
          </a:xfrm>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49E1348-C1BC-4A44-B44E-7C84DCB70787}" type="datetimeFigureOut">
              <a:rPr lang="en-US" smtClean="0"/>
              <a:pPr/>
              <a:t>10/1/2024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1027" name="Picture 3" descr="C:\Documents and Settings\Ope\Desktop\Ope IF lagerblad (krans) n2 kopia.JPG"/>
          <p:cNvPicPr>
            <a:picLocks noChangeAspect="1" noChangeArrowheads="1"/>
          </p:cNvPicPr>
          <p:nvPr userDrawn="1"/>
        </p:nvPicPr>
        <p:blipFill>
          <a:blip r:embed="rId2" cstate="print"/>
          <a:srcRect/>
          <a:stretch>
            <a:fillRect/>
          </a:stretch>
        </p:blipFill>
        <p:spPr bwMode="auto">
          <a:xfrm>
            <a:off x="2602800" y="140072"/>
            <a:ext cx="4216400" cy="39370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10/1/2024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10/1/2024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10/1/2024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1348-C1BC-4A44-B44E-7C84DCB70787}" type="datetimeFigureOut">
              <a:rPr lang="en-US" smtClean="0"/>
              <a:pPr/>
              <a:t>10/1/2024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9E1348-C1BC-4A44-B44E-7C84DCB70787}" type="datetimeFigureOut">
              <a:rPr lang="en-US" smtClean="0"/>
              <a:pPr/>
              <a:t>10/1/2024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E1348-C1BC-4A44-B44E-7C84DCB70787}" type="datetimeFigureOut">
              <a:rPr lang="en-US" smtClean="0"/>
              <a:pPr/>
              <a:t>10/1/2024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1BA8AAB-46CD-4A04-AD31-79E4D3AE80D0}" type="slidenum">
              <a:rPr lang="en-US" smtClean="0"/>
              <a:pPr/>
              <a:t>‹#›</a:t>
            </a:fld>
            <a:endParaRPr lang="en-US"/>
          </a:p>
        </p:txBody>
      </p:sp>
      <p:pic>
        <p:nvPicPr>
          <p:cNvPr id="10"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E1348-C1BC-4A44-B44E-7C84DCB70787}" type="datetimeFigureOut">
              <a:rPr lang="en-US" smtClean="0"/>
              <a:pPr/>
              <a:t>10/1/2024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1BA8AAB-46CD-4A04-AD31-79E4D3AE80D0}" type="slidenum">
              <a:rPr lang="en-US" smtClean="0"/>
              <a:pPr/>
              <a:t>‹#›</a:t>
            </a:fld>
            <a:endParaRPr lang="en-US"/>
          </a:p>
        </p:txBody>
      </p:sp>
      <p:pic>
        <p:nvPicPr>
          <p:cNvPr id="6"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1348-C1BC-4A44-B44E-7C84DCB70787}" type="datetimeFigureOut">
              <a:rPr lang="en-US" smtClean="0"/>
              <a:pPr/>
              <a:t>10/1/2024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1BA8AAB-46CD-4A04-AD31-79E4D3AE80D0}" type="slidenum">
              <a:rPr lang="en-US" smtClean="0"/>
              <a:pPr/>
              <a:t>‹#›</a:t>
            </a:fld>
            <a:endParaRPr lang="en-US"/>
          </a:p>
        </p:txBody>
      </p:sp>
      <p:pic>
        <p:nvPicPr>
          <p:cNvPr id="5"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10/1/2024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10/1/2024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E1348-C1BC-4A44-B44E-7C84DCB70787}" type="datetimeFigureOut">
              <a:rPr lang="en-US" smtClean="0"/>
              <a:pPr/>
              <a:t>10/1/2024</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A8AAB-46CD-4A04-AD31-79E4D3AE80D0}" type="slidenum">
              <a:rPr lang="en-US" smtClean="0"/>
              <a:pPr/>
              <a:t>‹#›</a:t>
            </a:fld>
            <a:endParaRPr lang="en-US"/>
          </a:p>
        </p:txBody>
      </p:sp>
      <p:sp>
        <p:nvSpPr>
          <p:cNvPr id="7" name="TextBox 6"/>
          <p:cNvSpPr txBox="1"/>
          <p:nvPr/>
        </p:nvSpPr>
        <p:spPr>
          <a:xfrm>
            <a:off x="3441850" y="6392361"/>
            <a:ext cx="226029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t>Ope IF – Möjligheternas</a:t>
            </a:r>
            <a:r>
              <a:rPr lang="sv-SE" sz="1200" baseline="0" dirty="0"/>
              <a:t> Förening</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get.se/OpeIFklubb/Docu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uruparken.s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p:txBody>
          <a:bodyPr/>
          <a:lstStyle/>
          <a:p>
            <a:r>
              <a:rPr lang="sv-SE" dirty="0"/>
              <a:t>	</a:t>
            </a:r>
          </a:p>
        </p:txBody>
      </p:sp>
      <p:sp>
        <p:nvSpPr>
          <p:cNvPr id="4" name="Platshållare för bildnummer 3">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fld id="{91BA8AAB-46CD-4A04-AD31-79E4D3AE80D0}" type="slidenum">
              <a:rPr lang="en-US" smtClean="0"/>
              <a:pPr/>
              <a:t>1</a:t>
            </a:fld>
            <a:endParaRPr lang="en-US"/>
          </a:p>
        </p:txBody>
      </p:sp>
      <p:pic>
        <p:nvPicPr>
          <p:cNvPr id="7" name="Content Placeholder 6" descr="A group of girls posing for a photo&#10;&#10;Description automatically generated">
            <a:extLst>
              <a:ext uri="{FF2B5EF4-FFF2-40B4-BE49-F238E27FC236}">
                <a16:creationId xmlns:a16="http://schemas.microsoft.com/office/drawing/2014/main" id="{483BB285-C016-4EB5-231B-DB24E51C5E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980728"/>
            <a:ext cx="6956592" cy="5217444"/>
          </a:xfrm>
        </p:spPr>
      </p:pic>
      <p:sp>
        <p:nvSpPr>
          <p:cNvPr id="3" name="Title 1">
            <a:extLst>
              <a:ext uri="{FF2B5EF4-FFF2-40B4-BE49-F238E27FC236}">
                <a16:creationId xmlns:a16="http://schemas.microsoft.com/office/drawing/2014/main" id="{65535DF6-03EA-07A7-F04F-F99EB31BE1CF}"/>
              </a:ext>
            </a:extLst>
          </p:cNvPr>
          <p:cNvSpPr txBox="1">
            <a:spLocks/>
          </p:cNvSpPr>
          <p:nvPr/>
        </p:nvSpPr>
        <p:spPr>
          <a:xfrm>
            <a:off x="685800" y="98072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en-US" sz="4000" dirty="0" err="1">
                <a:solidFill>
                  <a:srgbClr val="00B0F0"/>
                </a:solidFill>
              </a:rPr>
              <a:t>Föräldrar</a:t>
            </a:r>
            <a:r>
              <a:rPr lang="en-US" sz="4000" dirty="0">
                <a:solidFill>
                  <a:srgbClr val="00B0F0"/>
                </a:solidFill>
              </a:rPr>
              <a:t> </a:t>
            </a:r>
            <a:r>
              <a:rPr lang="en-US" sz="4000" dirty="0" err="1">
                <a:solidFill>
                  <a:srgbClr val="00B0F0"/>
                </a:solidFill>
              </a:rPr>
              <a:t>och</a:t>
            </a:r>
            <a:r>
              <a:rPr lang="en-US" sz="4000" dirty="0">
                <a:solidFill>
                  <a:srgbClr val="00B0F0"/>
                </a:solidFill>
              </a:rPr>
              <a:t> </a:t>
            </a:r>
            <a:r>
              <a:rPr lang="en-US" sz="4000" dirty="0" err="1">
                <a:solidFill>
                  <a:srgbClr val="00B0F0"/>
                </a:solidFill>
              </a:rPr>
              <a:t>spelare</a:t>
            </a:r>
            <a:r>
              <a:rPr lang="en-US" sz="4000" dirty="0">
                <a:solidFill>
                  <a:srgbClr val="00B0F0"/>
                </a:solidFill>
              </a:rPr>
              <a:t> </a:t>
            </a:r>
            <a:r>
              <a:rPr lang="en-US" sz="4000" dirty="0" err="1">
                <a:solidFill>
                  <a:srgbClr val="00B0F0"/>
                </a:solidFill>
              </a:rPr>
              <a:t>möte</a:t>
            </a:r>
            <a:r>
              <a:rPr lang="en-US" sz="4000" dirty="0">
                <a:solidFill>
                  <a:srgbClr val="00B0F0"/>
                </a:solidFill>
              </a:rPr>
              <a:t> F10-framtidslaget 1/10 - 2024</a:t>
            </a:r>
          </a:p>
        </p:txBody>
      </p:sp>
    </p:spTree>
    <p:extLst>
      <p:ext uri="{BB962C8B-B14F-4D97-AF65-F5344CB8AC3E}">
        <p14:creationId xmlns:p14="http://schemas.microsoft.com/office/powerpoint/2010/main" val="298668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p:txBody>
          <a:bodyPr/>
          <a:lstStyle/>
          <a:p>
            <a:r>
              <a:rPr lang="sv-SE" dirty="0"/>
              <a:t>EKONOMI -Lagkassa</a:t>
            </a:r>
          </a:p>
        </p:txBody>
      </p:sp>
      <p:sp>
        <p:nvSpPr>
          <p:cNvPr id="4" name="Vertical Text Placeholder 2">
            <a:extLst>
              <a:ext uri="{FF2B5EF4-FFF2-40B4-BE49-F238E27FC236}">
                <a16:creationId xmlns:a16="http://schemas.microsoft.com/office/drawing/2014/main" id="{2591B380-C3E5-81A7-CAA6-8CCCB11B3041}"/>
              </a:ext>
            </a:extLst>
          </p:cNvPr>
          <p:cNvSpPr>
            <a:spLocks noGrp="1"/>
          </p:cNvSpPr>
          <p:nvPr>
            <p:ph type="body" orient="vert" idx="1"/>
          </p:nvPr>
        </p:nvSpPr>
        <p:spPr>
          <a:xfrm rot="16200000">
            <a:off x="2419362" y="-390165"/>
            <a:ext cx="4459635" cy="8075240"/>
          </a:xfrm>
        </p:spPr>
        <p:txBody>
          <a:bodyPr>
            <a:normAutofit fontScale="85000" lnSpcReduction="20000"/>
          </a:bodyPr>
          <a:lstStyle/>
          <a:p>
            <a:pPr marL="0" indent="0">
              <a:buNone/>
            </a:pPr>
            <a:r>
              <a:rPr lang="sv-SE" sz="2800" dirty="0"/>
              <a:t>Lagledare/</a:t>
            </a:r>
            <a:r>
              <a:rPr lang="sv-SE" sz="2800" dirty="0" err="1"/>
              <a:t>lagkassör</a:t>
            </a:r>
            <a:r>
              <a:rPr lang="sv-SE" sz="2800" dirty="0"/>
              <a:t> Emelie Edberg o Anna </a:t>
            </a:r>
            <a:r>
              <a:rPr lang="sv-SE" sz="2800" dirty="0" err="1"/>
              <a:t>Mehner</a:t>
            </a:r>
            <a:endParaRPr lang="sv-SE" sz="2800" dirty="0"/>
          </a:p>
          <a:p>
            <a:pPr marL="0" indent="0">
              <a:buNone/>
            </a:pPr>
            <a:endParaRPr lang="sv-SE" sz="2800" dirty="0"/>
          </a:p>
          <a:p>
            <a:r>
              <a:rPr lang="sv-SE" sz="2800" dirty="0"/>
              <a:t>Inkomster till Lagkassan:</a:t>
            </a:r>
          </a:p>
          <a:p>
            <a:pPr lvl="1">
              <a:buFont typeface="Calibri" panose="020F0502020204030204" pitchFamily="34" charset="0"/>
              <a:buChar char="⁻"/>
            </a:pPr>
            <a:r>
              <a:rPr lang="sv-SE" sz="2400" dirty="0" err="1"/>
              <a:t>Fösäljning</a:t>
            </a:r>
            <a:r>
              <a:rPr lang="sv-SE" sz="2400" dirty="0"/>
              <a:t> OPE häften</a:t>
            </a:r>
          </a:p>
          <a:p>
            <a:pPr lvl="1">
              <a:buFont typeface="Calibri" panose="020F0502020204030204" pitchFamily="34" charset="0"/>
              <a:buChar char="⁻"/>
            </a:pPr>
            <a:r>
              <a:rPr lang="sv-SE" sz="2400" dirty="0"/>
              <a:t>Försäljning Bingolotter</a:t>
            </a:r>
          </a:p>
          <a:p>
            <a:pPr lvl="1">
              <a:buFont typeface="Calibri" panose="020F0502020204030204" pitchFamily="34" charset="0"/>
              <a:buChar char="⁻"/>
            </a:pPr>
            <a:r>
              <a:rPr lang="sv-SE" sz="2400" dirty="0"/>
              <a:t>Föräldrainsats Storsjöcupen</a:t>
            </a:r>
          </a:p>
          <a:p>
            <a:pPr marL="0" indent="0">
              <a:buNone/>
            </a:pPr>
            <a:endParaRPr lang="sv-SE" sz="2800" dirty="0"/>
          </a:p>
          <a:p>
            <a:r>
              <a:rPr lang="sv-SE" sz="2800" dirty="0"/>
              <a:t>Utgifter:</a:t>
            </a:r>
          </a:p>
          <a:p>
            <a:pPr lvl="1">
              <a:buFont typeface="Calibri" panose="020F0502020204030204" pitchFamily="34" charset="0"/>
              <a:buChar char="⁻"/>
            </a:pPr>
            <a:r>
              <a:rPr lang="sv-SE" sz="2400" dirty="0"/>
              <a:t>Anmälningsavgifter Cuper</a:t>
            </a:r>
          </a:p>
          <a:p>
            <a:pPr lvl="1">
              <a:buFont typeface="Calibri" panose="020F0502020204030204" pitchFamily="34" charset="0"/>
              <a:buChar char="⁻"/>
            </a:pPr>
            <a:r>
              <a:rPr lang="sv-SE" sz="2400" dirty="0"/>
              <a:t>Transport till externa cuper</a:t>
            </a:r>
          </a:p>
          <a:p>
            <a:pPr lvl="1">
              <a:buFont typeface="Calibri" panose="020F0502020204030204" pitchFamily="34" charset="0"/>
              <a:buChar char="⁻"/>
            </a:pPr>
            <a:r>
              <a:rPr lang="sv-SE" sz="2400" dirty="0"/>
              <a:t>Eventuell bidrag till deltagaravgiften till cuper</a:t>
            </a:r>
          </a:p>
          <a:p>
            <a:pPr lvl="1">
              <a:buFont typeface="Calibri" panose="020F0502020204030204" pitchFamily="34" charset="0"/>
              <a:buChar char="⁻"/>
            </a:pPr>
            <a:r>
              <a:rPr lang="sv-SE" sz="2400" dirty="0"/>
              <a:t>Ledarnas kostnad för cuper.</a:t>
            </a:r>
          </a:p>
        </p:txBody>
      </p:sp>
    </p:spTree>
    <p:extLst>
      <p:ext uri="{BB962C8B-B14F-4D97-AF65-F5344CB8AC3E}">
        <p14:creationId xmlns:p14="http://schemas.microsoft.com/office/powerpoint/2010/main" val="361058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43E3CD-9BB5-4CDF-8E53-35CC294C7B44}"/>
              </a:ext>
            </a:extLst>
          </p:cNvPr>
          <p:cNvSpPr>
            <a:spLocks noGrp="1"/>
          </p:cNvSpPr>
          <p:nvPr>
            <p:ph type="title"/>
          </p:nvPr>
        </p:nvSpPr>
        <p:spPr>
          <a:xfrm>
            <a:off x="457200" y="274638"/>
            <a:ext cx="8229600" cy="562074"/>
          </a:xfrm>
        </p:spPr>
        <p:txBody>
          <a:bodyPr>
            <a:normAutofit fontScale="90000"/>
          </a:bodyPr>
          <a:lstStyle/>
          <a:p>
            <a:r>
              <a:rPr lang="sv-SE" dirty="0"/>
              <a:t>Kommunikation</a:t>
            </a:r>
          </a:p>
        </p:txBody>
      </p:sp>
      <p:sp>
        <p:nvSpPr>
          <p:cNvPr id="3" name="Platshållare för innehåll 2">
            <a:extLst>
              <a:ext uri="{FF2B5EF4-FFF2-40B4-BE49-F238E27FC236}">
                <a16:creationId xmlns:a16="http://schemas.microsoft.com/office/drawing/2014/main" id="{455971BA-8EDA-4691-8CFC-2DE1612D9024}"/>
              </a:ext>
            </a:extLst>
          </p:cNvPr>
          <p:cNvSpPr>
            <a:spLocks noGrp="1"/>
          </p:cNvSpPr>
          <p:nvPr>
            <p:ph idx="1"/>
          </p:nvPr>
        </p:nvSpPr>
        <p:spPr>
          <a:xfrm>
            <a:off x="457200" y="836712"/>
            <a:ext cx="8229600" cy="5289451"/>
          </a:xfrm>
        </p:spPr>
        <p:txBody>
          <a:bodyPr/>
          <a:lstStyle/>
          <a:p>
            <a:pPr marL="0" indent="0">
              <a:buNone/>
            </a:pPr>
            <a:r>
              <a:rPr lang="sv-SE" dirty="0"/>
              <a:t>Laget.se</a:t>
            </a:r>
          </a:p>
        </p:txBody>
      </p:sp>
      <p:sp>
        <p:nvSpPr>
          <p:cNvPr id="4" name="textruta 3">
            <a:extLst>
              <a:ext uri="{FF2B5EF4-FFF2-40B4-BE49-F238E27FC236}">
                <a16:creationId xmlns:a16="http://schemas.microsoft.com/office/drawing/2014/main" id="{CB298FE4-8BE8-4FD1-8BA2-7E8C767FA012}"/>
              </a:ext>
            </a:extLst>
          </p:cNvPr>
          <p:cNvSpPr txBox="1"/>
          <p:nvPr/>
        </p:nvSpPr>
        <p:spPr>
          <a:xfrm>
            <a:off x="472020" y="1312119"/>
            <a:ext cx="8420459" cy="5078313"/>
          </a:xfrm>
          <a:prstGeom prst="rect">
            <a:avLst/>
          </a:prstGeom>
          <a:noFill/>
        </p:spPr>
        <p:txBody>
          <a:bodyPr wrap="square" rtlCol="0">
            <a:spAutoFit/>
          </a:bodyPr>
          <a:lstStyle/>
          <a:p>
            <a:r>
              <a:rPr lang="sv-SE" sz="1600" dirty="0" err="1"/>
              <a:t>Ope</a:t>
            </a:r>
            <a:r>
              <a:rPr lang="sv-SE" sz="1600" dirty="0"/>
              <a:t> IF har valt laget.se som kommunikationsplattform som ska användas av alla lag i föreningen. </a:t>
            </a:r>
          </a:p>
          <a:p>
            <a:endParaRPr lang="sv-SE" sz="1600" dirty="0"/>
          </a:p>
          <a:p>
            <a:r>
              <a:rPr lang="sv-SE" sz="1600" dirty="0"/>
              <a:t>Via laget.se erbjuds följande funktioner som ska/kan användas:</a:t>
            </a:r>
          </a:p>
          <a:p>
            <a:pPr marL="171450" indent="-171450">
              <a:buFont typeface="Arial" panose="020B0604020202020204" pitchFamily="34" charset="0"/>
              <a:buChar char="•"/>
            </a:pPr>
            <a:r>
              <a:rPr lang="sv-SE" sz="1600" dirty="0"/>
              <a:t>Registrering av spelare och föräldrar. </a:t>
            </a:r>
            <a:r>
              <a:rPr lang="sv-SE" sz="1600" dirty="0">
                <a:solidFill>
                  <a:srgbClr val="FF0000"/>
                </a:solidFill>
                <a:highlight>
                  <a:srgbClr val="FFFF00"/>
                </a:highlight>
              </a:rPr>
              <a:t>Lägg in era barns telefonnummer på LAGET för att snabbt kunna få ut information direkt till dom</a:t>
            </a:r>
            <a:endParaRPr lang="sv-SE" sz="1600" dirty="0">
              <a:highlight>
                <a:srgbClr val="FFFF00"/>
              </a:highlight>
            </a:endParaRPr>
          </a:p>
          <a:p>
            <a:pPr marL="171450" indent="-171450">
              <a:buFont typeface="Arial" panose="020B0604020202020204" pitchFamily="34" charset="0"/>
              <a:buChar char="•"/>
            </a:pPr>
            <a:r>
              <a:rPr lang="sv-SE" sz="1600" dirty="0"/>
              <a:t>Kontaktbok</a:t>
            </a:r>
          </a:p>
          <a:p>
            <a:pPr marL="171450" indent="-171450">
              <a:buFont typeface="Arial" panose="020B0604020202020204" pitchFamily="34" charset="0"/>
              <a:buChar char="•"/>
            </a:pPr>
            <a:r>
              <a:rPr lang="sv-SE" sz="1600" dirty="0"/>
              <a:t>Kalender</a:t>
            </a:r>
          </a:p>
          <a:p>
            <a:pPr marL="171450" indent="-171450">
              <a:buFont typeface="Arial" panose="020B0604020202020204" pitchFamily="34" charset="0"/>
              <a:buChar char="•"/>
            </a:pPr>
            <a:r>
              <a:rPr lang="sv-SE" sz="1600" dirty="0"/>
              <a:t>Aktiviteter och kalender</a:t>
            </a:r>
          </a:p>
          <a:p>
            <a:pPr marL="171450" indent="-171450">
              <a:buFont typeface="Arial" panose="020B0604020202020204" pitchFamily="34" charset="0"/>
              <a:buChar char="•"/>
            </a:pPr>
            <a:r>
              <a:rPr lang="sv-SE" sz="1600" dirty="0"/>
              <a:t>Kallelser till matcher och aktiviteter</a:t>
            </a:r>
          </a:p>
          <a:p>
            <a:pPr marL="171450" indent="-171450">
              <a:buFont typeface="Arial" panose="020B0604020202020204" pitchFamily="34" charset="0"/>
              <a:buChar char="•"/>
            </a:pPr>
            <a:r>
              <a:rPr lang="sv-SE" sz="1600" dirty="0"/>
              <a:t>Närvarorapportering och LOK-stöd</a:t>
            </a:r>
          </a:p>
          <a:p>
            <a:pPr marL="171450" indent="-171450">
              <a:buFont typeface="Arial" panose="020B0604020202020204" pitchFamily="34" charset="0"/>
              <a:buChar char="•"/>
            </a:pPr>
            <a:r>
              <a:rPr lang="sv-SE" sz="1600" dirty="0"/>
              <a:t>Nyheter </a:t>
            </a:r>
          </a:p>
          <a:p>
            <a:pPr marL="171450" indent="-171450">
              <a:buFont typeface="Arial" panose="020B0604020202020204" pitchFamily="34" charset="0"/>
              <a:buChar char="•"/>
            </a:pPr>
            <a:r>
              <a:rPr lang="sv-SE" sz="1600" dirty="0"/>
              <a:t>Utskick via epost och SMS</a:t>
            </a:r>
          </a:p>
          <a:p>
            <a:pPr marL="171450" indent="-171450">
              <a:buFont typeface="Arial" panose="020B0604020202020204" pitchFamily="34" charset="0"/>
              <a:buChar char="•"/>
            </a:pPr>
            <a:r>
              <a:rPr lang="sv-SE" sz="1600" dirty="0"/>
              <a:t>Dokument</a:t>
            </a:r>
          </a:p>
          <a:p>
            <a:pPr marL="171450" indent="-171450">
              <a:buFont typeface="Arial" panose="020B0604020202020204" pitchFamily="34" charset="0"/>
              <a:buChar char="•"/>
            </a:pPr>
            <a:r>
              <a:rPr lang="sv-SE" sz="1600" dirty="0"/>
              <a:t>Serier och cuper</a:t>
            </a:r>
            <a:endParaRPr lang="sv-SE" sz="1600" dirty="0">
              <a:highlight>
                <a:srgbClr val="FFFF00"/>
              </a:highlight>
            </a:endParaRPr>
          </a:p>
          <a:p>
            <a:endParaRPr lang="sv-SE" sz="1600" dirty="0"/>
          </a:p>
          <a:p>
            <a:r>
              <a:rPr lang="sv-SE" sz="1600" dirty="0"/>
              <a:t>Detta kan givetvis kompletteras med andra kommunikationskanaler för intern kommunikation.</a:t>
            </a:r>
          </a:p>
          <a:p>
            <a:r>
              <a:rPr lang="sv-SE" sz="1600" dirty="0"/>
              <a:t>Tänk också på att när laget.se används har Ope IF:s kanslipersonal möjlighet att ta del av information, nå ut med information och hjälpa till. </a:t>
            </a:r>
          </a:p>
          <a:p>
            <a:endParaRPr lang="sv-SE" sz="1200" dirty="0"/>
          </a:p>
          <a:p>
            <a:endParaRPr lang="sv-SE" sz="1200" dirty="0"/>
          </a:p>
          <a:p>
            <a:endParaRPr lang="sv-SE" sz="1200" dirty="0"/>
          </a:p>
        </p:txBody>
      </p:sp>
    </p:spTree>
    <p:extLst>
      <p:ext uri="{BB962C8B-B14F-4D97-AF65-F5344CB8AC3E}">
        <p14:creationId xmlns:p14="http://schemas.microsoft.com/office/powerpoint/2010/main" val="131723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46BC-E2D0-21D1-6C16-C327D688C9F8}"/>
              </a:ext>
            </a:extLst>
          </p:cNvPr>
          <p:cNvSpPr>
            <a:spLocks noGrp="1"/>
          </p:cNvSpPr>
          <p:nvPr>
            <p:ph type="title"/>
          </p:nvPr>
        </p:nvSpPr>
        <p:spPr>
          <a:xfrm>
            <a:off x="457200" y="274638"/>
            <a:ext cx="8229600" cy="634082"/>
          </a:xfrm>
        </p:spPr>
        <p:txBody>
          <a:bodyPr>
            <a:normAutofit fontScale="90000"/>
          </a:bodyPr>
          <a:lstStyle/>
          <a:p>
            <a:r>
              <a:rPr lang="sv-SE" dirty="0"/>
              <a:t>Spelregler F10</a:t>
            </a:r>
          </a:p>
        </p:txBody>
      </p:sp>
      <p:sp>
        <p:nvSpPr>
          <p:cNvPr id="3" name="Vertical Text Placeholder 2">
            <a:extLst>
              <a:ext uri="{FF2B5EF4-FFF2-40B4-BE49-F238E27FC236}">
                <a16:creationId xmlns:a16="http://schemas.microsoft.com/office/drawing/2014/main" id="{8C20C94A-BF91-C71B-B156-4D93B60AAF17}"/>
              </a:ext>
            </a:extLst>
          </p:cNvPr>
          <p:cNvSpPr>
            <a:spLocks noGrp="1"/>
          </p:cNvSpPr>
          <p:nvPr>
            <p:ph type="body" orient="vert" idx="1"/>
          </p:nvPr>
        </p:nvSpPr>
        <p:spPr>
          <a:xfrm rot="16200000">
            <a:off x="1979713" y="-675457"/>
            <a:ext cx="5256583" cy="8712970"/>
          </a:xfrm>
        </p:spPr>
        <p:txBody>
          <a:bodyPr>
            <a:normAutofit/>
          </a:bodyPr>
          <a:lstStyle/>
          <a:p>
            <a:pPr marL="0" indent="0" algn="ctr">
              <a:buNone/>
            </a:pPr>
            <a:r>
              <a:rPr lang="sv-SE" sz="2000" dirty="0"/>
              <a:t>Framtagna med spelare, Jenny </a:t>
            </a:r>
            <a:r>
              <a:rPr lang="sv-SE" sz="2000" dirty="0" err="1"/>
              <a:t>Winalt</a:t>
            </a:r>
            <a:r>
              <a:rPr lang="sv-SE" sz="2000" dirty="0"/>
              <a:t> o Henrik Lundqvist på föräldrar o spelarmötet i våras.</a:t>
            </a:r>
          </a:p>
        </p:txBody>
      </p:sp>
      <p:sp>
        <p:nvSpPr>
          <p:cNvPr id="4" name="Vertical Text Placeholder 2">
            <a:extLst>
              <a:ext uri="{FF2B5EF4-FFF2-40B4-BE49-F238E27FC236}">
                <a16:creationId xmlns:a16="http://schemas.microsoft.com/office/drawing/2014/main" id="{2FA75D82-FCDA-6B21-FEFA-EF24093E4252}"/>
              </a:ext>
            </a:extLst>
          </p:cNvPr>
          <p:cNvSpPr txBox="1">
            <a:spLocks/>
          </p:cNvSpPr>
          <p:nvPr/>
        </p:nvSpPr>
        <p:spPr>
          <a:xfrm rot="16200000">
            <a:off x="-345037" y="2657403"/>
            <a:ext cx="4131840" cy="2794710"/>
          </a:xfrm>
          <a:prstGeom prst="rect">
            <a:avLst/>
          </a:prstGeom>
        </p:spPr>
        <p:txBody>
          <a:bodyPr vert="eaVert"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dirty="0"/>
              <a:t>Träning</a:t>
            </a:r>
          </a:p>
          <a:p>
            <a:r>
              <a:rPr lang="sv-SE" sz="1600" dirty="0"/>
              <a:t>Lyssna på tränarna</a:t>
            </a:r>
          </a:p>
          <a:p>
            <a:r>
              <a:rPr lang="sv-SE" sz="1600" dirty="0"/>
              <a:t>Fokus på övningar</a:t>
            </a:r>
          </a:p>
          <a:p>
            <a:r>
              <a:rPr lang="sv-SE" sz="1600" dirty="0"/>
              <a:t>Rätt utrustning</a:t>
            </a:r>
          </a:p>
          <a:p>
            <a:r>
              <a:rPr lang="sv-SE" sz="1600" dirty="0"/>
              <a:t>Inkluderande</a:t>
            </a:r>
          </a:p>
          <a:p>
            <a:r>
              <a:rPr lang="sv-SE" sz="1600" dirty="0"/>
              <a:t>Inte göra annat</a:t>
            </a:r>
          </a:p>
          <a:p>
            <a:r>
              <a:rPr lang="sv-SE" sz="1600" dirty="0"/>
              <a:t>Vara tyst under genomgång</a:t>
            </a:r>
          </a:p>
          <a:p>
            <a:r>
              <a:rPr lang="sv-SE" sz="1600" dirty="0"/>
              <a:t>Samling 15 min innan träning</a:t>
            </a:r>
          </a:p>
        </p:txBody>
      </p:sp>
      <p:sp>
        <p:nvSpPr>
          <p:cNvPr id="5" name="Vertical Text Placeholder 2">
            <a:extLst>
              <a:ext uri="{FF2B5EF4-FFF2-40B4-BE49-F238E27FC236}">
                <a16:creationId xmlns:a16="http://schemas.microsoft.com/office/drawing/2014/main" id="{CDB66E0F-22D5-4FE5-9037-2468F710379C}"/>
              </a:ext>
            </a:extLst>
          </p:cNvPr>
          <p:cNvSpPr txBox="1">
            <a:spLocks/>
          </p:cNvSpPr>
          <p:nvPr/>
        </p:nvSpPr>
        <p:spPr>
          <a:xfrm rot="16200000">
            <a:off x="2548885" y="2657404"/>
            <a:ext cx="4131840" cy="2794709"/>
          </a:xfrm>
          <a:prstGeom prst="rect">
            <a:avLst/>
          </a:prstGeom>
        </p:spPr>
        <p:txBody>
          <a:bodyPr vert="eaVert"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dirty="0"/>
              <a:t>Match</a:t>
            </a:r>
          </a:p>
          <a:p>
            <a:r>
              <a:rPr lang="sv-SE" sz="1600" dirty="0"/>
              <a:t>Bra laganda</a:t>
            </a:r>
          </a:p>
          <a:p>
            <a:r>
              <a:rPr lang="sv-SE" sz="1600" dirty="0"/>
              <a:t>Vara fokuserad</a:t>
            </a:r>
          </a:p>
          <a:p>
            <a:r>
              <a:rPr lang="sv-SE" sz="1600" dirty="0"/>
              <a:t>Rätt utrustning</a:t>
            </a:r>
          </a:p>
          <a:p>
            <a:r>
              <a:rPr lang="sv-SE" sz="1600" dirty="0"/>
              <a:t>Ha respekt mot spelarna</a:t>
            </a:r>
          </a:p>
          <a:p>
            <a:r>
              <a:rPr lang="sv-SE" sz="1600" dirty="0"/>
              <a:t>Göra sitt bästa</a:t>
            </a:r>
          </a:p>
          <a:p>
            <a:r>
              <a:rPr lang="sv-SE" sz="1600" dirty="0" err="1"/>
              <a:t>Fairplay</a:t>
            </a:r>
            <a:endParaRPr lang="sv-SE" sz="1600" dirty="0"/>
          </a:p>
          <a:p>
            <a:r>
              <a:rPr lang="sv-SE" sz="1600" dirty="0"/>
              <a:t>Avbytare står inte på linjen</a:t>
            </a:r>
          </a:p>
        </p:txBody>
      </p:sp>
      <p:sp>
        <p:nvSpPr>
          <p:cNvPr id="6" name="Vertical Text Placeholder 2">
            <a:extLst>
              <a:ext uri="{FF2B5EF4-FFF2-40B4-BE49-F238E27FC236}">
                <a16:creationId xmlns:a16="http://schemas.microsoft.com/office/drawing/2014/main" id="{3CFD7107-030B-04E7-5E17-2E3734FDE54E}"/>
              </a:ext>
            </a:extLst>
          </p:cNvPr>
          <p:cNvSpPr txBox="1">
            <a:spLocks/>
          </p:cNvSpPr>
          <p:nvPr/>
        </p:nvSpPr>
        <p:spPr>
          <a:xfrm rot="16200000">
            <a:off x="5376429" y="2793444"/>
            <a:ext cx="4131840" cy="2522629"/>
          </a:xfrm>
          <a:prstGeom prst="rect">
            <a:avLst/>
          </a:prstGeom>
        </p:spPr>
        <p:txBody>
          <a:bodyPr vert="eaVert"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dirty="0"/>
              <a:t>Övrigt</a:t>
            </a:r>
          </a:p>
          <a:p>
            <a:r>
              <a:rPr lang="sv-SE" sz="1600" dirty="0"/>
              <a:t>Vara hjälpsam utanför plan</a:t>
            </a:r>
          </a:p>
          <a:p>
            <a:r>
              <a:rPr lang="sv-SE" sz="1600" dirty="0"/>
              <a:t>Fokusera</a:t>
            </a:r>
          </a:p>
          <a:p>
            <a:r>
              <a:rPr lang="sv-SE" sz="1600" dirty="0"/>
              <a:t>Vara snäll</a:t>
            </a:r>
          </a:p>
          <a:p>
            <a:r>
              <a:rPr lang="sv-SE" sz="1600" dirty="0"/>
              <a:t>Göra sitt bästa</a:t>
            </a:r>
          </a:p>
          <a:p>
            <a:r>
              <a:rPr lang="sv-SE" sz="1600" dirty="0"/>
              <a:t>Lyssna på ledarna</a:t>
            </a:r>
          </a:p>
          <a:p>
            <a:r>
              <a:rPr lang="sv-SE" sz="1600" dirty="0"/>
              <a:t>Låta alla vara med</a:t>
            </a:r>
          </a:p>
        </p:txBody>
      </p:sp>
    </p:spTree>
    <p:extLst>
      <p:ext uri="{BB962C8B-B14F-4D97-AF65-F5344CB8AC3E}">
        <p14:creationId xmlns:p14="http://schemas.microsoft.com/office/powerpoint/2010/main" val="80838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C7C2-DBB8-6CD8-C148-55B50A221001}"/>
              </a:ext>
            </a:extLst>
          </p:cNvPr>
          <p:cNvSpPr>
            <a:spLocks noGrp="1"/>
          </p:cNvSpPr>
          <p:nvPr>
            <p:ph type="title"/>
          </p:nvPr>
        </p:nvSpPr>
        <p:spPr>
          <a:xfrm>
            <a:off x="457200" y="274638"/>
            <a:ext cx="8229600" cy="634082"/>
          </a:xfrm>
        </p:spPr>
        <p:txBody>
          <a:bodyPr>
            <a:normAutofit fontScale="90000"/>
          </a:bodyPr>
          <a:lstStyle/>
          <a:p>
            <a:r>
              <a:rPr lang="sv-SE" dirty="0"/>
              <a:t>Policy </a:t>
            </a:r>
            <a:r>
              <a:rPr lang="sv-SE" dirty="0" err="1"/>
              <a:t>Ope</a:t>
            </a:r>
            <a:r>
              <a:rPr lang="sv-SE" dirty="0"/>
              <a:t> IF</a:t>
            </a:r>
          </a:p>
        </p:txBody>
      </p:sp>
      <p:sp>
        <p:nvSpPr>
          <p:cNvPr id="3" name="Content Placeholder 2">
            <a:extLst>
              <a:ext uri="{FF2B5EF4-FFF2-40B4-BE49-F238E27FC236}">
                <a16:creationId xmlns:a16="http://schemas.microsoft.com/office/drawing/2014/main" id="{59DE5536-B0D5-46B6-843D-4E04E705669C}"/>
              </a:ext>
            </a:extLst>
          </p:cNvPr>
          <p:cNvSpPr>
            <a:spLocks noGrp="1"/>
          </p:cNvSpPr>
          <p:nvPr>
            <p:ph sz="half" idx="1"/>
          </p:nvPr>
        </p:nvSpPr>
        <p:spPr>
          <a:xfrm>
            <a:off x="179512" y="908720"/>
            <a:ext cx="3228705" cy="5544616"/>
          </a:xfrm>
        </p:spPr>
        <p:txBody>
          <a:bodyPr>
            <a:noAutofit/>
          </a:bodyPr>
          <a:lstStyle/>
          <a:p>
            <a:pPr marL="0" indent="0">
              <a:buNone/>
            </a:pPr>
            <a:r>
              <a:rPr lang="sv-SE" sz="1100" b="1" dirty="0"/>
              <a:t>OPE-LEDARE </a:t>
            </a:r>
          </a:p>
          <a:p>
            <a:pPr marL="0" indent="0">
              <a:buNone/>
            </a:pPr>
            <a:endParaRPr lang="sv-SE" sz="800" dirty="0"/>
          </a:p>
          <a:p>
            <a:pPr marL="0" indent="0">
              <a:buNone/>
            </a:pPr>
            <a:r>
              <a:rPr lang="sv-SE" sz="1100" dirty="0"/>
              <a:t>Att vara idrottsledare innebär ett stort ansvar, då vi är förebilder för de barn/ungdomar vi tränar. Vi i </a:t>
            </a:r>
            <a:r>
              <a:rPr lang="sv-SE" sz="1100" dirty="0" err="1"/>
              <a:t>Ope</a:t>
            </a:r>
            <a:r>
              <a:rPr lang="sv-SE" sz="1100" dirty="0"/>
              <a:t> IF vill att du som ledare uppträder som en positiv förebild för dina spelare. Det innebär att du: </a:t>
            </a:r>
          </a:p>
          <a:p>
            <a:pPr marL="0" indent="0">
              <a:buNone/>
            </a:pPr>
            <a:endParaRPr lang="sv-SE" sz="800" dirty="0"/>
          </a:p>
          <a:p>
            <a:pPr marL="0" indent="0">
              <a:buNone/>
            </a:pPr>
            <a:r>
              <a:rPr lang="sv-SE" sz="1100" dirty="0"/>
              <a:t>Tar del av och följer föreningens policy!</a:t>
            </a:r>
          </a:p>
          <a:p>
            <a:pPr marL="0" indent="0">
              <a:buNone/>
            </a:pPr>
            <a:endParaRPr lang="sv-SE" sz="800" dirty="0"/>
          </a:p>
          <a:p>
            <a:pPr marL="0" indent="0">
              <a:buNone/>
            </a:pPr>
            <a:r>
              <a:rPr lang="sv-SE" sz="1100" dirty="0"/>
              <a:t>Känner till föreningens organisation och målsättning! </a:t>
            </a:r>
          </a:p>
          <a:p>
            <a:pPr marL="0" indent="0">
              <a:buNone/>
            </a:pPr>
            <a:endParaRPr lang="sv-SE" sz="800" dirty="0"/>
          </a:p>
          <a:p>
            <a:pPr marL="0" indent="0">
              <a:buNone/>
            </a:pPr>
            <a:r>
              <a:rPr lang="sv-SE" sz="1100" dirty="0"/>
              <a:t>Visar gott ledarskap av dig själv och andra </a:t>
            </a:r>
          </a:p>
          <a:p>
            <a:pPr marL="0" indent="0">
              <a:buNone/>
            </a:pPr>
            <a:endParaRPr lang="sv-SE" sz="800" dirty="0"/>
          </a:p>
          <a:p>
            <a:pPr marL="0" indent="0">
              <a:buNone/>
            </a:pPr>
            <a:r>
              <a:rPr lang="sv-SE" sz="1100" dirty="0"/>
              <a:t>Solidariskt lever upp till samma krav som ställs på alla medlemmar i </a:t>
            </a:r>
            <a:r>
              <a:rPr lang="sv-SE" sz="1100" dirty="0" err="1"/>
              <a:t>Ope</a:t>
            </a:r>
            <a:r>
              <a:rPr lang="sv-SE" sz="1100" dirty="0"/>
              <a:t> IF </a:t>
            </a:r>
          </a:p>
          <a:p>
            <a:pPr marL="0" indent="0">
              <a:buNone/>
            </a:pPr>
            <a:endParaRPr lang="sv-SE" sz="800" dirty="0"/>
          </a:p>
          <a:p>
            <a:pPr marL="0" indent="0">
              <a:buNone/>
            </a:pPr>
            <a:r>
              <a:rPr lang="sv-SE" sz="1100" dirty="0"/>
              <a:t>Följer de riktlinjer som SVFF ställer upp för senior, ungdoms och barnverksamhet </a:t>
            </a:r>
          </a:p>
          <a:p>
            <a:pPr marL="0" indent="0">
              <a:buNone/>
            </a:pPr>
            <a:endParaRPr lang="sv-SE" sz="800" dirty="0"/>
          </a:p>
          <a:p>
            <a:pPr marL="0" indent="0">
              <a:buNone/>
            </a:pPr>
            <a:r>
              <a:rPr lang="sv-SE" sz="1100" dirty="0"/>
              <a:t>Utbildar våra spelare väl och ger dem verktyg för att på sikt kunna bli framgångsrika på och utanför planen. </a:t>
            </a:r>
          </a:p>
          <a:p>
            <a:pPr marL="0" indent="0">
              <a:buNone/>
            </a:pPr>
            <a:endParaRPr lang="sv-SE" sz="800" dirty="0"/>
          </a:p>
          <a:p>
            <a:pPr marL="0" indent="0">
              <a:buNone/>
            </a:pPr>
            <a:r>
              <a:rPr lang="sv-SE" sz="1100" dirty="0"/>
              <a:t>Står upp för våra värdeord och för </a:t>
            </a:r>
            <a:r>
              <a:rPr lang="sv-SE" sz="1100" dirty="0" err="1"/>
              <a:t>Ope</a:t>
            </a:r>
            <a:r>
              <a:rPr lang="sv-SE" sz="1100" dirty="0"/>
              <a:t> IF som förening </a:t>
            </a:r>
          </a:p>
          <a:p>
            <a:pPr marL="0" indent="0">
              <a:buNone/>
            </a:pPr>
            <a:endParaRPr lang="sv-SE" sz="800" dirty="0"/>
          </a:p>
          <a:p>
            <a:pPr marL="0" indent="0">
              <a:buNone/>
            </a:pPr>
            <a:r>
              <a:rPr lang="sv-SE" sz="1100" dirty="0"/>
              <a:t>Lojalt med föreningen genomför och utför de åtaganden som föreningen ställer på ledare och lag </a:t>
            </a:r>
          </a:p>
          <a:p>
            <a:pPr marL="0" indent="0">
              <a:buNone/>
            </a:pPr>
            <a:endParaRPr lang="sv-SE" sz="800" dirty="0"/>
          </a:p>
          <a:p>
            <a:pPr marL="0" indent="0">
              <a:buNone/>
            </a:pPr>
            <a:r>
              <a:rPr lang="sv-SE" sz="1100" dirty="0"/>
              <a:t>Tar ansvar för en aktiv kommunikation med andra ledare och föräldrar </a:t>
            </a:r>
          </a:p>
        </p:txBody>
      </p:sp>
      <p:sp>
        <p:nvSpPr>
          <p:cNvPr id="5" name="Content Placeholder 2">
            <a:extLst>
              <a:ext uri="{FF2B5EF4-FFF2-40B4-BE49-F238E27FC236}">
                <a16:creationId xmlns:a16="http://schemas.microsoft.com/office/drawing/2014/main" id="{961B8F5D-8E91-1F04-DD8B-907090053F34}"/>
              </a:ext>
            </a:extLst>
          </p:cNvPr>
          <p:cNvSpPr txBox="1">
            <a:spLocks/>
          </p:cNvSpPr>
          <p:nvPr/>
        </p:nvSpPr>
        <p:spPr>
          <a:xfrm>
            <a:off x="3404579" y="967720"/>
            <a:ext cx="2602632" cy="5485616"/>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sv-SE" sz="3400" b="1" dirty="0"/>
              <a:t>OPE-SPELARE </a:t>
            </a:r>
          </a:p>
          <a:p>
            <a:pPr marL="0" indent="0">
              <a:buFont typeface="Arial" pitchFamily="34" charset="0"/>
              <a:buNone/>
            </a:pPr>
            <a:endParaRPr lang="sv-SE" dirty="0"/>
          </a:p>
          <a:p>
            <a:pPr marL="0" indent="0">
              <a:buFont typeface="Arial" pitchFamily="34" charset="0"/>
              <a:buNone/>
            </a:pPr>
            <a:r>
              <a:rPr lang="sv-SE" sz="3400" dirty="0"/>
              <a:t>Vi vill att alla spelare ska känna glädje tillsammans i </a:t>
            </a:r>
            <a:r>
              <a:rPr lang="sv-SE" sz="3400" dirty="0" err="1"/>
              <a:t>Ope</a:t>
            </a:r>
            <a:r>
              <a:rPr lang="sv-SE" sz="3400" dirty="0"/>
              <a:t> IF </a:t>
            </a:r>
          </a:p>
          <a:p>
            <a:pPr marL="0" indent="0">
              <a:buFont typeface="Arial" pitchFamily="34" charset="0"/>
              <a:buNone/>
            </a:pPr>
            <a:endParaRPr lang="sv-SE" sz="2500" dirty="0"/>
          </a:p>
          <a:p>
            <a:pPr marL="0" indent="0">
              <a:buFont typeface="Arial" pitchFamily="34" charset="0"/>
              <a:buNone/>
            </a:pPr>
            <a:r>
              <a:rPr lang="sv-SE" sz="3400" dirty="0"/>
              <a:t>Är en bra kompis! </a:t>
            </a:r>
            <a:r>
              <a:rPr lang="sv-SE" sz="3400" b="1" dirty="0"/>
              <a:t>KAMRATSKAP </a:t>
            </a:r>
          </a:p>
          <a:p>
            <a:pPr marL="0" indent="0">
              <a:buFont typeface="Arial" pitchFamily="34" charset="0"/>
              <a:buNone/>
            </a:pPr>
            <a:endParaRPr lang="sv-SE" sz="2500" dirty="0"/>
          </a:p>
          <a:p>
            <a:pPr marL="0" indent="0">
              <a:buFont typeface="Arial" pitchFamily="34" charset="0"/>
              <a:buNone/>
            </a:pPr>
            <a:r>
              <a:rPr lang="sv-SE" sz="3400" dirty="0"/>
              <a:t>Har roligt! </a:t>
            </a:r>
            <a:r>
              <a:rPr lang="sv-SE" sz="3400" b="1" dirty="0"/>
              <a:t>GLÄDJE </a:t>
            </a:r>
          </a:p>
          <a:p>
            <a:pPr marL="0" indent="0">
              <a:buFont typeface="Arial" pitchFamily="34" charset="0"/>
              <a:buNone/>
            </a:pPr>
            <a:endParaRPr lang="sv-SE" sz="2500" dirty="0"/>
          </a:p>
          <a:p>
            <a:pPr marL="0" indent="0">
              <a:buFont typeface="Arial" pitchFamily="34" charset="0"/>
              <a:buNone/>
            </a:pPr>
            <a:r>
              <a:rPr lang="sv-SE" sz="3400" dirty="0"/>
              <a:t>Följer fotbollens regler och aldrig fuskar till sig fördelar! </a:t>
            </a:r>
          </a:p>
          <a:p>
            <a:pPr marL="0" indent="0">
              <a:buFont typeface="Arial" pitchFamily="34" charset="0"/>
              <a:buNone/>
            </a:pPr>
            <a:endParaRPr lang="sv-SE" sz="2500" dirty="0"/>
          </a:p>
          <a:p>
            <a:pPr marL="0" indent="0">
              <a:buFont typeface="Arial" pitchFamily="34" charset="0"/>
              <a:buNone/>
            </a:pPr>
            <a:r>
              <a:rPr lang="sv-SE" sz="3400" dirty="0"/>
              <a:t>Respekterar domarens beslut! </a:t>
            </a:r>
          </a:p>
          <a:p>
            <a:pPr marL="0" indent="0">
              <a:buFont typeface="Arial" pitchFamily="34" charset="0"/>
              <a:buNone/>
            </a:pPr>
            <a:endParaRPr lang="sv-SE" sz="2500" dirty="0"/>
          </a:p>
          <a:p>
            <a:pPr marL="0" indent="0">
              <a:buFont typeface="Arial" pitchFamily="34" charset="0"/>
              <a:buNone/>
            </a:pPr>
            <a:r>
              <a:rPr lang="sv-SE" sz="3400" dirty="0"/>
              <a:t>Hejar och stöttar sitt lag och inte hånar motståndare</a:t>
            </a:r>
            <a:r>
              <a:rPr lang="sv-SE" sz="3400" b="1" dirty="0"/>
              <a:t>! KAMRATSKAP </a:t>
            </a:r>
          </a:p>
          <a:p>
            <a:pPr marL="0" indent="0">
              <a:buFont typeface="Arial" pitchFamily="34" charset="0"/>
              <a:buNone/>
            </a:pPr>
            <a:endParaRPr lang="sv-SE" sz="2500" dirty="0"/>
          </a:p>
          <a:p>
            <a:pPr marL="0" indent="0">
              <a:buFont typeface="Arial" pitchFamily="34" charset="0"/>
              <a:buNone/>
            </a:pPr>
            <a:r>
              <a:rPr lang="sv-SE" sz="3400" dirty="0"/>
              <a:t>Ser domare och motståndare som fotbollskompisar! </a:t>
            </a:r>
            <a:r>
              <a:rPr lang="sv-SE" sz="3400" b="1" dirty="0"/>
              <a:t>KAMRATSKAP</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Använder ett vårdat språk! </a:t>
            </a:r>
          </a:p>
          <a:p>
            <a:pPr marL="0" indent="0">
              <a:buFont typeface="Arial" pitchFamily="34" charset="0"/>
              <a:buNone/>
            </a:pPr>
            <a:endParaRPr lang="sv-SE" sz="2500" dirty="0"/>
          </a:p>
          <a:p>
            <a:pPr marL="0" indent="0">
              <a:buFont typeface="Arial" pitchFamily="34" charset="0"/>
              <a:buNone/>
            </a:pPr>
            <a:r>
              <a:rPr lang="sv-SE" sz="3400" dirty="0"/>
              <a:t>Alltid gör sitt bästa efter egen förmåga! </a:t>
            </a:r>
            <a:r>
              <a:rPr lang="sv-SE" sz="3400" b="1" dirty="0"/>
              <a:t>ENGAGEMANG</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Kommer i tid till träning och match! </a:t>
            </a:r>
            <a:r>
              <a:rPr lang="sv-SE" sz="3400" b="1" dirty="0"/>
              <a:t>ENGAGEMANG </a:t>
            </a:r>
          </a:p>
          <a:p>
            <a:pPr marL="0" indent="0">
              <a:buFont typeface="Arial" pitchFamily="34" charset="0"/>
              <a:buNone/>
            </a:pPr>
            <a:endParaRPr lang="sv-SE" sz="2500" dirty="0"/>
          </a:p>
          <a:p>
            <a:pPr marL="0" indent="0">
              <a:buFont typeface="Arial" pitchFamily="34" charset="0"/>
              <a:buNone/>
            </a:pPr>
            <a:r>
              <a:rPr lang="sv-SE" sz="3400" dirty="0"/>
              <a:t>Meddelar våra ledare i förväg om man har frånvaro vid träning eller match! </a:t>
            </a:r>
            <a:r>
              <a:rPr lang="sv-SE" sz="3400" b="1" dirty="0"/>
              <a:t>ENGAGEMANG</a:t>
            </a:r>
            <a:r>
              <a:rPr lang="sv-SE" sz="3400" dirty="0"/>
              <a:t> </a:t>
            </a:r>
          </a:p>
          <a:p>
            <a:pPr marL="0" indent="0">
              <a:buFont typeface="Arial" pitchFamily="34" charset="0"/>
              <a:buNone/>
            </a:pPr>
            <a:endParaRPr lang="sv-SE" sz="2500" dirty="0"/>
          </a:p>
          <a:p>
            <a:pPr marL="0" indent="0">
              <a:buFont typeface="Arial" pitchFamily="34" charset="0"/>
              <a:buNone/>
            </a:pPr>
            <a:r>
              <a:rPr lang="sv-SE" sz="3400" dirty="0">
                <a:highlight>
                  <a:srgbClr val="FFFF00"/>
                </a:highlight>
              </a:rPr>
              <a:t>Avstår att träna vid sjukdom! </a:t>
            </a:r>
          </a:p>
          <a:p>
            <a:pPr marL="0" indent="0">
              <a:buFont typeface="Arial" pitchFamily="34" charset="0"/>
              <a:buNone/>
            </a:pPr>
            <a:endParaRPr lang="sv-SE" sz="2400" dirty="0"/>
          </a:p>
          <a:p>
            <a:pPr marL="0" indent="0">
              <a:buFont typeface="Arial" pitchFamily="34" charset="0"/>
              <a:buNone/>
            </a:pPr>
            <a:r>
              <a:rPr lang="sv-SE" sz="3400" dirty="0">
                <a:highlight>
                  <a:srgbClr val="FFFF00"/>
                </a:highlight>
              </a:rPr>
              <a:t>Sköter skolarbetet! </a:t>
            </a:r>
            <a:r>
              <a:rPr lang="sv-SE" sz="3400" b="1" dirty="0">
                <a:highlight>
                  <a:srgbClr val="FFFF00"/>
                </a:highlight>
              </a:rPr>
              <a:t>ENGAGEMANG</a:t>
            </a:r>
          </a:p>
        </p:txBody>
      </p:sp>
      <p:sp>
        <p:nvSpPr>
          <p:cNvPr id="6" name="Content Placeholder 2">
            <a:extLst>
              <a:ext uri="{FF2B5EF4-FFF2-40B4-BE49-F238E27FC236}">
                <a16:creationId xmlns:a16="http://schemas.microsoft.com/office/drawing/2014/main" id="{86AFB146-D6CD-F883-A260-9DFC7F00F6BC}"/>
              </a:ext>
            </a:extLst>
          </p:cNvPr>
          <p:cNvSpPr txBox="1">
            <a:spLocks/>
          </p:cNvSpPr>
          <p:nvPr/>
        </p:nvSpPr>
        <p:spPr>
          <a:xfrm>
            <a:off x="6007211" y="908720"/>
            <a:ext cx="2952328" cy="554461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sv-SE" sz="4400" b="1" dirty="0"/>
              <a:t>OPE-FÖRÄLDER </a:t>
            </a:r>
          </a:p>
          <a:p>
            <a:pPr marL="0" indent="0">
              <a:buFont typeface="Arial" pitchFamily="34" charset="0"/>
              <a:buNone/>
            </a:pPr>
            <a:endParaRPr lang="sv-SE" sz="4400" dirty="0"/>
          </a:p>
          <a:p>
            <a:pPr marL="0" indent="0">
              <a:buFont typeface="Arial" pitchFamily="34" charset="0"/>
              <a:buNone/>
            </a:pPr>
            <a:r>
              <a:rPr lang="sv-SE" sz="4400" dirty="0"/>
              <a:t>Ungdomars förhållande till idrott beror mycket på föräldrarnas inflytande och påverkan. Därför är det viktigt att vi har ett väl utvecklat samarbete mellan ledare och föräldrar. Vi ser det som mycket värdefullt att föräldrar involveras i vår ungdomsverksamhet. </a:t>
            </a:r>
          </a:p>
          <a:p>
            <a:pPr marL="0" indent="0">
              <a:buFont typeface="Arial" pitchFamily="34" charset="0"/>
              <a:buNone/>
            </a:pPr>
            <a:endParaRPr lang="sv-SE" sz="3200" dirty="0"/>
          </a:p>
          <a:p>
            <a:pPr marL="0" indent="0">
              <a:buFont typeface="Arial" pitchFamily="34" charset="0"/>
              <a:buNone/>
            </a:pPr>
            <a:r>
              <a:rPr lang="sv-SE" sz="4400" b="1" dirty="0"/>
              <a:t>Vi vill att </a:t>
            </a:r>
            <a:r>
              <a:rPr lang="sv-SE" sz="4400" b="1" dirty="0" err="1"/>
              <a:t>Ope</a:t>
            </a:r>
            <a:r>
              <a:rPr lang="sv-SE" sz="4400" b="1" dirty="0"/>
              <a:t>-föräldrar: </a:t>
            </a:r>
          </a:p>
          <a:p>
            <a:pPr marL="0" indent="0">
              <a:buFont typeface="Arial" pitchFamily="34" charset="0"/>
              <a:buNone/>
            </a:pPr>
            <a:r>
              <a:rPr lang="sv-SE" sz="4400" dirty="0"/>
              <a:t>Delar </a:t>
            </a:r>
            <a:r>
              <a:rPr lang="sv-SE" sz="4400" dirty="0" err="1"/>
              <a:t>Ope</a:t>
            </a:r>
            <a:r>
              <a:rPr lang="sv-SE" sz="4400" dirty="0"/>
              <a:t> IF:s policy. </a:t>
            </a:r>
          </a:p>
          <a:p>
            <a:pPr marL="0" indent="0">
              <a:buFont typeface="Arial" pitchFamily="34" charset="0"/>
              <a:buNone/>
            </a:pPr>
            <a:endParaRPr lang="sv-SE" sz="3200" dirty="0"/>
          </a:p>
          <a:p>
            <a:pPr marL="0" indent="0">
              <a:buFont typeface="Arial" pitchFamily="34" charset="0"/>
              <a:buNone/>
            </a:pPr>
            <a:r>
              <a:rPr lang="sv-SE" sz="4400" dirty="0"/>
              <a:t>Stöttar sina egna och andras barn/ungdomar. </a:t>
            </a:r>
          </a:p>
          <a:p>
            <a:pPr marL="0" indent="0">
              <a:buFont typeface="Arial" pitchFamily="34" charset="0"/>
              <a:buNone/>
            </a:pPr>
            <a:endParaRPr lang="sv-SE" sz="3200" dirty="0"/>
          </a:p>
          <a:p>
            <a:pPr marL="0" indent="0">
              <a:buFont typeface="Arial" pitchFamily="34" charset="0"/>
              <a:buNone/>
            </a:pPr>
            <a:r>
              <a:rPr lang="sv-SE" sz="4400" dirty="0">
                <a:highlight>
                  <a:srgbClr val="FFFF00"/>
                </a:highlight>
              </a:rPr>
              <a:t>Besöker träningar </a:t>
            </a:r>
            <a:r>
              <a:rPr lang="sv-SE" sz="4400" dirty="0"/>
              <a:t>och matcher. </a:t>
            </a:r>
          </a:p>
          <a:p>
            <a:pPr marL="0" indent="0">
              <a:buFont typeface="Arial" pitchFamily="34" charset="0"/>
              <a:buNone/>
            </a:pPr>
            <a:endParaRPr lang="sv-SE" sz="3200" dirty="0"/>
          </a:p>
          <a:p>
            <a:pPr marL="0" indent="0">
              <a:buFont typeface="Arial" pitchFamily="34" charset="0"/>
              <a:buNone/>
            </a:pPr>
            <a:r>
              <a:rPr lang="sv-SE" sz="4400" dirty="0"/>
              <a:t>Agerar som representanter för </a:t>
            </a:r>
            <a:r>
              <a:rPr lang="sv-SE" sz="4400" dirty="0" err="1"/>
              <a:t>Ope</a:t>
            </a:r>
            <a:r>
              <a:rPr lang="sv-SE" sz="4400" dirty="0"/>
              <a:t> IF i samband med match och träning. </a:t>
            </a:r>
          </a:p>
          <a:p>
            <a:pPr marL="0" indent="0">
              <a:buFont typeface="Arial" pitchFamily="34" charset="0"/>
              <a:buNone/>
            </a:pPr>
            <a:endParaRPr lang="sv-SE" sz="3200" dirty="0"/>
          </a:p>
          <a:p>
            <a:pPr marL="0" indent="0">
              <a:buFont typeface="Arial" pitchFamily="34" charset="0"/>
              <a:buNone/>
            </a:pPr>
            <a:r>
              <a:rPr lang="sv-SE" sz="4400" dirty="0"/>
              <a:t>Ställer upp som resurspersoner för sitt lag. </a:t>
            </a:r>
          </a:p>
          <a:p>
            <a:pPr marL="0" indent="0">
              <a:buFont typeface="Arial" pitchFamily="34" charset="0"/>
              <a:buNone/>
            </a:pPr>
            <a:endParaRPr lang="sv-SE" sz="3200" dirty="0"/>
          </a:p>
          <a:p>
            <a:pPr marL="0" indent="0">
              <a:buFont typeface="Arial" pitchFamily="34" charset="0"/>
              <a:buNone/>
            </a:pPr>
            <a:r>
              <a:rPr lang="sv-SE" sz="4400" dirty="0"/>
              <a:t>Låter ledarna leda laget på träning och match. </a:t>
            </a:r>
          </a:p>
          <a:p>
            <a:pPr marL="0" indent="0">
              <a:buFont typeface="Arial" pitchFamily="34" charset="0"/>
              <a:buNone/>
            </a:pPr>
            <a:endParaRPr lang="sv-SE" sz="3200" dirty="0"/>
          </a:p>
          <a:p>
            <a:pPr marL="0" indent="0">
              <a:buFont typeface="Arial" pitchFamily="34" charset="0"/>
              <a:buNone/>
            </a:pPr>
            <a:r>
              <a:rPr lang="sv-SE" sz="4400" dirty="0">
                <a:highlight>
                  <a:srgbClr val="FFFF00"/>
                </a:highlight>
              </a:rPr>
              <a:t>Ser till att barnen inte tränar eller spelar match vid sjukdom. </a:t>
            </a:r>
          </a:p>
          <a:p>
            <a:pPr marL="0" indent="0">
              <a:buFont typeface="Arial" pitchFamily="34" charset="0"/>
              <a:buNone/>
            </a:pPr>
            <a:endParaRPr lang="sv-SE" sz="3200" dirty="0"/>
          </a:p>
          <a:p>
            <a:pPr marL="0" indent="0">
              <a:buFont typeface="Arial" pitchFamily="34" charset="0"/>
              <a:buNone/>
            </a:pPr>
            <a:r>
              <a:rPr lang="sv-SE" sz="4400" dirty="0"/>
              <a:t>Solidariskt hjälper till på föreningens arrangemang. </a:t>
            </a:r>
          </a:p>
          <a:p>
            <a:pPr marL="0" indent="0">
              <a:buFont typeface="Arial" pitchFamily="34" charset="0"/>
              <a:buNone/>
            </a:pPr>
            <a:endParaRPr lang="sv-SE" sz="3200" dirty="0"/>
          </a:p>
          <a:p>
            <a:pPr marL="0" indent="0">
              <a:buFont typeface="Arial" pitchFamily="34" charset="0"/>
              <a:buNone/>
            </a:pPr>
            <a:r>
              <a:rPr lang="sv-SE" sz="4400" dirty="0"/>
              <a:t>Ett aktivt föräldraengagemang underlättar vår strävan, att </a:t>
            </a:r>
            <a:r>
              <a:rPr lang="sv-SE" sz="4400" dirty="0" err="1"/>
              <a:t>Opes</a:t>
            </a:r>
            <a:r>
              <a:rPr lang="sv-SE" sz="4400" dirty="0"/>
              <a:t> spelare ska kännetecknas som </a:t>
            </a:r>
            <a:r>
              <a:rPr lang="sv-SE" sz="4400" b="1" dirty="0"/>
              <a:t>ENGAGERADE</a:t>
            </a:r>
            <a:r>
              <a:rPr lang="sv-SE" sz="4400" dirty="0"/>
              <a:t>, känna </a:t>
            </a:r>
            <a:r>
              <a:rPr lang="sv-SE" sz="4400" b="1" dirty="0"/>
              <a:t>GLÄDJE</a:t>
            </a:r>
            <a:r>
              <a:rPr lang="sv-SE" sz="4400" dirty="0"/>
              <a:t> vara goda kamrater, </a:t>
            </a:r>
            <a:r>
              <a:rPr lang="sv-SE" sz="4400" b="1" dirty="0"/>
              <a:t>KAMRATSKAP</a:t>
            </a:r>
            <a:r>
              <a:rPr lang="sv-SE" sz="4400" dirty="0"/>
              <a:t>, såväl sportsligt som socialt. </a:t>
            </a:r>
            <a:endParaRPr lang="sv-SE" sz="4400" b="1" dirty="0"/>
          </a:p>
          <a:p>
            <a:pPr marL="0" indent="0">
              <a:buFont typeface="Arial" pitchFamily="34" charset="0"/>
              <a:buNone/>
            </a:pPr>
            <a:endParaRPr lang="sv-SE" dirty="0"/>
          </a:p>
        </p:txBody>
      </p:sp>
    </p:spTree>
    <p:extLst>
      <p:ext uri="{BB962C8B-B14F-4D97-AF65-F5344CB8AC3E}">
        <p14:creationId xmlns:p14="http://schemas.microsoft.com/office/powerpoint/2010/main" val="244544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055E-6E4C-4407-8958-18E39E4092E7}"/>
              </a:ext>
            </a:extLst>
          </p:cNvPr>
          <p:cNvSpPr>
            <a:spLocks noGrp="1"/>
          </p:cNvSpPr>
          <p:nvPr>
            <p:ph type="title"/>
          </p:nvPr>
        </p:nvSpPr>
        <p:spPr/>
        <p:txBody>
          <a:bodyPr/>
          <a:lstStyle/>
          <a:p>
            <a:r>
              <a:rPr lang="sv-SE" dirty="0"/>
              <a:t>Länkar till dokument</a:t>
            </a:r>
          </a:p>
        </p:txBody>
      </p:sp>
      <p:sp>
        <p:nvSpPr>
          <p:cNvPr id="3" name="Content Placeholder 2">
            <a:extLst>
              <a:ext uri="{FF2B5EF4-FFF2-40B4-BE49-F238E27FC236}">
                <a16:creationId xmlns:a16="http://schemas.microsoft.com/office/drawing/2014/main" id="{D0270422-A353-4AAD-AF3D-14D176C04B42}"/>
              </a:ext>
            </a:extLst>
          </p:cNvPr>
          <p:cNvSpPr>
            <a:spLocks noGrp="1"/>
          </p:cNvSpPr>
          <p:nvPr>
            <p:ph idx="1"/>
          </p:nvPr>
        </p:nvSpPr>
        <p:spPr/>
        <p:txBody>
          <a:bodyPr>
            <a:normAutofit/>
          </a:bodyPr>
          <a:lstStyle/>
          <a:p>
            <a:r>
              <a:rPr lang="sv-SE" sz="2400" dirty="0">
                <a:hlinkClick r:id="rId3"/>
              </a:rPr>
              <a:t>https://www.laget.se/OpeIFklubb/Document</a:t>
            </a:r>
            <a:r>
              <a:rPr lang="sv-SE" sz="2400" dirty="0"/>
              <a:t> (alla dokument)</a:t>
            </a:r>
          </a:p>
          <a:p>
            <a:pPr marL="0" indent="0">
              <a:buNone/>
            </a:pPr>
            <a:r>
              <a:rPr lang="sv-SE" sz="2400" dirty="0"/>
              <a:t>Kom ihåg att du går in på Ope IF (Välj lag) för att kunna se dokumenten, ej på enskilt lag.</a:t>
            </a:r>
          </a:p>
          <a:p>
            <a:endParaRPr lang="sv-SE" sz="2400" dirty="0"/>
          </a:p>
        </p:txBody>
      </p:sp>
      <p:sp>
        <p:nvSpPr>
          <p:cNvPr id="4" name="Platshållare för bildnummer 3">
            <a:extLst>
              <a:ext uri="{FF2B5EF4-FFF2-40B4-BE49-F238E27FC236}">
                <a16:creationId xmlns:a16="http://schemas.microsoft.com/office/drawing/2014/main" id="{431894C2-5754-4854-9175-ADB9B898C7B8}"/>
              </a:ext>
            </a:extLst>
          </p:cNvPr>
          <p:cNvSpPr>
            <a:spLocks noGrp="1"/>
          </p:cNvSpPr>
          <p:nvPr>
            <p:ph type="sldNum" sz="quarter" idx="12"/>
          </p:nvPr>
        </p:nvSpPr>
        <p:spPr/>
        <p:txBody>
          <a:bodyPr/>
          <a:lstStyle/>
          <a:p>
            <a:fld id="{91BA8AAB-46CD-4A04-AD31-79E4D3AE80D0}" type="slidenum">
              <a:rPr lang="en-US" smtClean="0"/>
              <a:pPr/>
              <a:t>14</a:t>
            </a:fld>
            <a:endParaRPr lang="en-US"/>
          </a:p>
        </p:txBody>
      </p:sp>
    </p:spTree>
    <p:extLst>
      <p:ext uri="{BB962C8B-B14F-4D97-AF65-F5344CB8AC3E}">
        <p14:creationId xmlns:p14="http://schemas.microsoft.com/office/powerpoint/2010/main" val="245147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C803-ADB9-1C66-1A31-B476F01063C7}"/>
              </a:ext>
            </a:extLst>
          </p:cNvPr>
          <p:cNvSpPr>
            <a:spLocks noGrp="1"/>
          </p:cNvSpPr>
          <p:nvPr>
            <p:ph type="title"/>
          </p:nvPr>
        </p:nvSpPr>
        <p:spPr>
          <a:xfrm>
            <a:off x="457200" y="274638"/>
            <a:ext cx="8229600" cy="778098"/>
          </a:xfrm>
        </p:spPr>
        <p:txBody>
          <a:bodyPr>
            <a:normAutofit/>
          </a:bodyPr>
          <a:lstStyle/>
          <a:p>
            <a:r>
              <a:rPr lang="sv-SE" dirty="0"/>
              <a:t>Furuparken</a:t>
            </a:r>
          </a:p>
        </p:txBody>
      </p:sp>
      <p:sp>
        <p:nvSpPr>
          <p:cNvPr id="3" name="Content Placeholder 2">
            <a:extLst>
              <a:ext uri="{FF2B5EF4-FFF2-40B4-BE49-F238E27FC236}">
                <a16:creationId xmlns:a16="http://schemas.microsoft.com/office/drawing/2014/main" id="{2FB6A3B8-FA0B-7564-AFB1-C586AC57D40B}"/>
              </a:ext>
            </a:extLst>
          </p:cNvPr>
          <p:cNvSpPr>
            <a:spLocks noGrp="1"/>
          </p:cNvSpPr>
          <p:nvPr>
            <p:ph idx="1"/>
          </p:nvPr>
        </p:nvSpPr>
        <p:spPr>
          <a:xfrm>
            <a:off x="457200" y="1052736"/>
            <a:ext cx="8229600" cy="5073427"/>
          </a:xfrm>
        </p:spPr>
        <p:txBody>
          <a:bodyPr/>
          <a:lstStyle/>
          <a:p>
            <a:pPr marL="0" indent="0">
              <a:buNone/>
            </a:pPr>
            <a:r>
              <a:rPr lang="sv-SE" sz="2800" dirty="0">
                <a:effectLst/>
                <a:latin typeface="Calibri" panose="020F0502020204030204" pitchFamily="34" charset="0"/>
                <a:ea typeface="Calibri" panose="020F0502020204030204" pitchFamily="34" charset="0"/>
                <a:cs typeface="Times New Roman" panose="02020603050405020304" pitchFamily="18" charset="0"/>
              </a:rPr>
              <a:t>Furuparken hyrs ut till konferenser, möten, sammankomster, konvent, festligheter, mässor och annat. </a:t>
            </a:r>
          </a:p>
          <a:p>
            <a:pPr marL="0" indent="0">
              <a:buNone/>
            </a:pP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2800" dirty="0">
                <a:effectLst/>
                <a:latin typeface="Calibri" panose="020F0502020204030204" pitchFamily="34" charset="0"/>
                <a:ea typeface="Calibri" panose="020F0502020204030204" pitchFamily="34" charset="0"/>
                <a:cs typeface="Times New Roman" panose="02020603050405020304" pitchFamily="18" charset="0"/>
              </a:rPr>
              <a:t>Det är en viktig intäkt för </a:t>
            </a:r>
            <a:r>
              <a:rPr lang="sv-SE" sz="2800" dirty="0" err="1">
                <a:effectLst/>
                <a:latin typeface="Calibri" panose="020F0502020204030204" pitchFamily="34" charset="0"/>
                <a:ea typeface="Calibri" panose="020F0502020204030204" pitchFamily="34" charset="0"/>
                <a:cs typeface="Times New Roman" panose="02020603050405020304" pitchFamily="18" charset="0"/>
              </a:rPr>
              <a:t>Ope</a:t>
            </a:r>
            <a:r>
              <a:rPr lang="sv-SE" sz="2800" dirty="0">
                <a:effectLst/>
                <a:latin typeface="Calibri" panose="020F0502020204030204" pitchFamily="34" charset="0"/>
                <a:ea typeface="Calibri" panose="020F0502020204030204" pitchFamily="34" charset="0"/>
                <a:cs typeface="Times New Roman" panose="02020603050405020304" pitchFamily="18" charset="0"/>
              </a:rPr>
              <a:t> IF och vi vill självklart att alla hjälps åt med att kommunicera ut de möjligheter som finns här. </a:t>
            </a:r>
          </a:p>
          <a:p>
            <a:pPr marL="0" indent="0">
              <a:buNone/>
            </a:pP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2800" dirty="0">
                <a:effectLst/>
                <a:latin typeface="Calibri" panose="020F0502020204030204" pitchFamily="34" charset="0"/>
                <a:ea typeface="Calibri" panose="020F0502020204030204" pitchFamily="34" charset="0"/>
                <a:cs typeface="Times New Roman" panose="02020603050405020304" pitchFamily="18" charset="0"/>
              </a:rPr>
              <a:t>Alla pengar går till föreningens kassa och till våra spelares verksamhet. </a:t>
            </a:r>
            <a:r>
              <a:rPr lang="sv-SE"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www.furuparken.se</a:t>
            </a:r>
            <a:r>
              <a:rPr lang="sv-SE"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sv-SE" dirty="0"/>
          </a:p>
        </p:txBody>
      </p:sp>
    </p:spTree>
    <p:extLst>
      <p:ext uri="{BB962C8B-B14F-4D97-AF65-F5344CB8AC3E}">
        <p14:creationId xmlns:p14="http://schemas.microsoft.com/office/powerpoint/2010/main" val="224154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err="1"/>
              <a:t>Övriga</a:t>
            </a:r>
            <a:r>
              <a:rPr lang="en-US" sz="5400" b="1" dirty="0"/>
              <a:t> </a:t>
            </a:r>
            <a:r>
              <a:rPr lang="en-US" sz="5400" b="1" dirty="0" err="1"/>
              <a:t>frågor</a:t>
            </a:r>
            <a:r>
              <a:rPr lang="en-US" sz="5400" b="1" dirty="0"/>
              <a:t> ?</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16</a:t>
            </a:fld>
            <a:endParaRPr lang="en-US"/>
          </a:p>
        </p:txBody>
      </p:sp>
    </p:spTree>
    <p:extLst>
      <p:ext uri="{BB962C8B-B14F-4D97-AF65-F5344CB8AC3E}">
        <p14:creationId xmlns:p14="http://schemas.microsoft.com/office/powerpoint/2010/main" val="409491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F3F6394E-93BD-4241-AB7F-7871ED2BF411}"/>
              </a:ext>
            </a:extLst>
          </p:cNvPr>
          <p:cNvSpPr>
            <a:spLocks noGrp="1"/>
          </p:cNvSpPr>
          <p:nvPr>
            <p:ph idx="1"/>
          </p:nvPr>
        </p:nvSpPr>
        <p:spPr>
          <a:xfrm>
            <a:off x="457200" y="836712"/>
            <a:ext cx="8229600" cy="5519638"/>
          </a:xfrm>
        </p:spPr>
        <p:txBody>
          <a:bodyPr>
            <a:normAutofit fontScale="32500" lnSpcReduction="20000"/>
          </a:bodyPr>
          <a:lstStyle/>
          <a:p>
            <a:r>
              <a:rPr lang="sv-SE" sz="5600" dirty="0"/>
              <a:t>Presentation av oss som jobbar med laget</a:t>
            </a:r>
          </a:p>
          <a:p>
            <a:pPr marL="0" indent="0">
              <a:buNone/>
            </a:pPr>
            <a:endParaRPr lang="sv-SE" dirty="0"/>
          </a:p>
          <a:p>
            <a:r>
              <a:rPr lang="sv-SE" sz="5600" dirty="0"/>
              <a:t>Reflektioner säsongen 2024 	</a:t>
            </a:r>
            <a:endParaRPr lang="sv-SE" sz="5600" dirty="0">
              <a:solidFill>
                <a:srgbClr val="FF0000"/>
              </a:solidFill>
            </a:endParaRPr>
          </a:p>
          <a:p>
            <a:pPr marL="0" indent="0">
              <a:buNone/>
            </a:pPr>
            <a:endParaRPr lang="sv-SE" dirty="0">
              <a:solidFill>
                <a:srgbClr val="FF0000"/>
              </a:solidFill>
            </a:endParaRPr>
          </a:p>
          <a:p>
            <a:r>
              <a:rPr lang="sv-SE" sz="5600" dirty="0"/>
              <a:t>Plan för säsongen 2025 	</a:t>
            </a:r>
            <a:endParaRPr lang="sv-SE" sz="5600" dirty="0">
              <a:solidFill>
                <a:srgbClr val="FF0000"/>
              </a:solidFill>
            </a:endParaRPr>
          </a:p>
          <a:p>
            <a:pPr marL="0" indent="0">
              <a:buNone/>
            </a:pPr>
            <a:endParaRPr lang="sv-SE" dirty="0">
              <a:solidFill>
                <a:srgbClr val="FF0000"/>
              </a:solidFill>
            </a:endParaRPr>
          </a:p>
          <a:p>
            <a:r>
              <a:rPr lang="sv-SE" sz="5600" dirty="0"/>
              <a:t>Träningsnärvaro kontra matchtid 9 mot 9 till 11 mot 11 	</a:t>
            </a:r>
            <a:endParaRPr lang="sv-SE" sz="5600" dirty="0">
              <a:solidFill>
                <a:srgbClr val="FF0000"/>
              </a:solidFill>
            </a:endParaRPr>
          </a:p>
          <a:p>
            <a:pPr marL="0" indent="0">
              <a:buNone/>
            </a:pPr>
            <a:endParaRPr lang="sv-SE" dirty="0">
              <a:solidFill>
                <a:srgbClr val="FF0000"/>
              </a:solidFill>
            </a:endParaRPr>
          </a:p>
          <a:p>
            <a:r>
              <a:rPr lang="sv-SE" sz="5600" dirty="0"/>
              <a:t>Arbetsinsatser 2024 	</a:t>
            </a:r>
            <a:endParaRPr lang="sv-SE" sz="5600" dirty="0">
              <a:solidFill>
                <a:srgbClr val="FF0000"/>
              </a:solidFill>
            </a:endParaRPr>
          </a:p>
          <a:p>
            <a:pPr marL="0" indent="0">
              <a:buNone/>
            </a:pPr>
            <a:endParaRPr lang="sv-SE" dirty="0">
              <a:solidFill>
                <a:srgbClr val="FF0000"/>
              </a:solidFill>
            </a:endParaRPr>
          </a:p>
          <a:p>
            <a:r>
              <a:rPr lang="sv-SE" sz="5600" dirty="0"/>
              <a:t>EKONOMI		</a:t>
            </a:r>
            <a:endParaRPr lang="sv-SE" sz="5600" dirty="0">
              <a:solidFill>
                <a:srgbClr val="FF0000"/>
              </a:solidFill>
            </a:endParaRPr>
          </a:p>
          <a:p>
            <a:pPr marL="0" indent="0">
              <a:buNone/>
            </a:pPr>
            <a:endParaRPr lang="sv-SE" dirty="0">
              <a:solidFill>
                <a:srgbClr val="FF0000"/>
              </a:solidFill>
            </a:endParaRPr>
          </a:p>
          <a:p>
            <a:r>
              <a:rPr lang="sv-SE" sz="5600" dirty="0"/>
              <a:t>Kommunikation LAGET.SE 	</a:t>
            </a:r>
            <a:endParaRPr lang="sv-SE" sz="5600" dirty="0">
              <a:solidFill>
                <a:srgbClr val="FF0000"/>
              </a:solidFill>
            </a:endParaRPr>
          </a:p>
          <a:p>
            <a:pPr marL="0" indent="0">
              <a:buNone/>
            </a:pPr>
            <a:endParaRPr lang="sv-SE" dirty="0">
              <a:solidFill>
                <a:srgbClr val="FF0000"/>
              </a:solidFill>
            </a:endParaRPr>
          </a:p>
          <a:p>
            <a:r>
              <a:rPr lang="sv-SE" sz="5600" dirty="0"/>
              <a:t>Spelregler F10 framtagna på föräldrar o spelar möte i våras 	</a:t>
            </a:r>
            <a:endParaRPr lang="sv-SE" sz="5600" dirty="0">
              <a:solidFill>
                <a:srgbClr val="FF0000"/>
              </a:solidFill>
            </a:endParaRPr>
          </a:p>
          <a:p>
            <a:pPr marL="0" indent="0">
              <a:buNone/>
            </a:pPr>
            <a:endParaRPr lang="sv-SE" dirty="0">
              <a:solidFill>
                <a:srgbClr val="FF0000"/>
              </a:solidFill>
            </a:endParaRPr>
          </a:p>
          <a:p>
            <a:r>
              <a:rPr lang="sv-SE" sz="5600" dirty="0"/>
              <a:t>POLICY OPE IF (Ledare, spelare o föräldrar)	 </a:t>
            </a:r>
            <a:endParaRPr lang="sv-SE" sz="5600" dirty="0">
              <a:solidFill>
                <a:srgbClr val="FF0000"/>
              </a:solidFill>
            </a:endParaRPr>
          </a:p>
          <a:p>
            <a:pPr marL="0" indent="0">
              <a:buNone/>
            </a:pPr>
            <a:endParaRPr lang="sv-SE" dirty="0"/>
          </a:p>
          <a:p>
            <a:r>
              <a:rPr lang="sv-SE" sz="5600" dirty="0"/>
              <a:t>Vart hittar man OPE dokument 	</a:t>
            </a:r>
            <a:endParaRPr lang="sv-SE" sz="5600" dirty="0">
              <a:solidFill>
                <a:srgbClr val="FF0000"/>
              </a:solidFill>
            </a:endParaRPr>
          </a:p>
          <a:p>
            <a:pPr marL="0" indent="0">
              <a:buNone/>
            </a:pPr>
            <a:endParaRPr lang="sv-SE" dirty="0">
              <a:solidFill>
                <a:srgbClr val="FF0000"/>
              </a:solidFill>
            </a:endParaRPr>
          </a:p>
          <a:p>
            <a:r>
              <a:rPr lang="sv-SE" sz="5600" dirty="0"/>
              <a:t>FURUPARKEN 	</a:t>
            </a:r>
            <a:endParaRPr lang="sv-SE" sz="5600" dirty="0">
              <a:solidFill>
                <a:srgbClr val="FF0000"/>
              </a:solidFill>
            </a:endParaRPr>
          </a:p>
          <a:p>
            <a:pPr marL="0" indent="0">
              <a:buNone/>
            </a:pPr>
            <a:endParaRPr lang="sv-SE" dirty="0">
              <a:solidFill>
                <a:srgbClr val="FF0000"/>
              </a:solidFill>
            </a:endParaRPr>
          </a:p>
          <a:p>
            <a:r>
              <a:rPr lang="sv-SE" sz="56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fld id="{91BA8AAB-46CD-4A04-AD31-79E4D3AE80D0}" type="slidenum">
              <a:rPr lang="en-US" smtClean="0"/>
              <a:pPr/>
              <a:t>2</a:t>
            </a:fld>
            <a:endParaRPr lang="en-US"/>
          </a:p>
        </p:txBody>
      </p:sp>
    </p:spTree>
    <p:extLst>
      <p:ext uri="{BB962C8B-B14F-4D97-AF65-F5344CB8AC3E}">
        <p14:creationId xmlns:p14="http://schemas.microsoft.com/office/powerpoint/2010/main" val="97769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err="1"/>
              <a:t>Reflektioner</a:t>
            </a:r>
            <a:r>
              <a:rPr lang="en-US" sz="5400" b="1" dirty="0"/>
              <a:t> </a:t>
            </a:r>
            <a:r>
              <a:rPr lang="en-US" sz="5400" b="1" dirty="0" err="1"/>
              <a:t>säsongen</a:t>
            </a:r>
            <a:r>
              <a:rPr lang="en-US" sz="5400" b="1" dirty="0"/>
              <a:t> 2024</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3</a:t>
            </a:fld>
            <a:endParaRPr lang="en-US"/>
          </a:p>
        </p:txBody>
      </p:sp>
    </p:spTree>
    <p:extLst>
      <p:ext uri="{BB962C8B-B14F-4D97-AF65-F5344CB8AC3E}">
        <p14:creationId xmlns:p14="http://schemas.microsoft.com/office/powerpoint/2010/main" val="90110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E126-E94A-FD5A-4E22-5E9E9D580B32}"/>
              </a:ext>
            </a:extLst>
          </p:cNvPr>
          <p:cNvSpPr>
            <a:spLocks noGrp="1"/>
          </p:cNvSpPr>
          <p:nvPr>
            <p:ph type="title"/>
          </p:nvPr>
        </p:nvSpPr>
        <p:spPr>
          <a:xfrm>
            <a:off x="433382" y="188640"/>
            <a:ext cx="8229600" cy="864096"/>
          </a:xfrm>
        </p:spPr>
        <p:txBody>
          <a:bodyPr/>
          <a:lstStyle/>
          <a:p>
            <a:r>
              <a:rPr lang="sv-SE" b="1" dirty="0"/>
              <a:t>Plan för säsongen 2025</a:t>
            </a:r>
          </a:p>
        </p:txBody>
      </p:sp>
      <p:sp>
        <p:nvSpPr>
          <p:cNvPr id="3" name="Content Placeholder 2">
            <a:extLst>
              <a:ext uri="{FF2B5EF4-FFF2-40B4-BE49-F238E27FC236}">
                <a16:creationId xmlns:a16="http://schemas.microsoft.com/office/drawing/2014/main" id="{14379C68-CA77-49E3-54A2-D61BA689B4EC}"/>
              </a:ext>
            </a:extLst>
          </p:cNvPr>
          <p:cNvSpPr>
            <a:spLocks noGrp="1"/>
          </p:cNvSpPr>
          <p:nvPr>
            <p:ph idx="1"/>
          </p:nvPr>
        </p:nvSpPr>
        <p:spPr>
          <a:xfrm>
            <a:off x="433382" y="980728"/>
            <a:ext cx="8229600" cy="5400600"/>
          </a:xfrm>
        </p:spPr>
        <p:txBody>
          <a:bodyPr>
            <a:normAutofit fontScale="85000" lnSpcReduction="20000"/>
          </a:bodyPr>
          <a:lstStyle/>
          <a:p>
            <a:pPr marL="0" indent="0">
              <a:buNone/>
            </a:pPr>
            <a:r>
              <a:rPr lang="sv-SE" sz="2400" b="1" dirty="0"/>
              <a:t>Höstcupen i Sundsvall 4-6 oktober 2024</a:t>
            </a:r>
          </a:p>
          <a:p>
            <a:pPr marL="0" indent="0">
              <a:buNone/>
            </a:pPr>
            <a:endParaRPr lang="sv-SE" sz="800" b="1" dirty="0"/>
          </a:p>
          <a:p>
            <a:pPr marL="0" indent="0">
              <a:buNone/>
            </a:pPr>
            <a:r>
              <a:rPr lang="sv-SE" sz="2400" b="1" dirty="0"/>
              <a:t>Träning i vinter: </a:t>
            </a:r>
          </a:p>
          <a:p>
            <a:pPr marL="0" indent="0">
              <a:buNone/>
            </a:pPr>
            <a:r>
              <a:rPr lang="sv-SE" sz="2000" dirty="0"/>
              <a:t>V42 t.o.m. V44 är det bokat träning Torsdagar 19-20:30 ÖP hallen ½ plan </a:t>
            </a:r>
            <a:r>
              <a:rPr lang="sv-SE" sz="2000" dirty="0">
                <a:solidFill>
                  <a:srgbClr val="FF0000"/>
                </a:solidFill>
                <a:highlight>
                  <a:srgbClr val="FFFF00"/>
                </a:highlight>
              </a:rPr>
              <a:t>(ska vi lägga in fler träningar under dessa veckor?)</a:t>
            </a:r>
          </a:p>
          <a:p>
            <a:pPr marL="0" indent="0">
              <a:buNone/>
            </a:pPr>
            <a:endParaRPr lang="sv-SE" sz="900" dirty="0"/>
          </a:p>
          <a:p>
            <a:pPr marL="0" indent="0">
              <a:buNone/>
            </a:pPr>
            <a:r>
              <a:rPr lang="sv-SE" sz="2000" dirty="0"/>
              <a:t>Träningstider för </a:t>
            </a:r>
            <a:r>
              <a:rPr lang="sv-SE" sz="2000" dirty="0">
                <a:solidFill>
                  <a:srgbClr val="C00000"/>
                </a:solidFill>
              </a:rPr>
              <a:t>period.1 </a:t>
            </a:r>
            <a:r>
              <a:rPr lang="sv-SE" sz="2000" dirty="0"/>
              <a:t>V45-V52, </a:t>
            </a:r>
            <a:r>
              <a:rPr lang="sv-SE" sz="2000" dirty="0">
                <a:solidFill>
                  <a:srgbClr val="C00000"/>
                </a:solidFill>
              </a:rPr>
              <a:t>period.2</a:t>
            </a:r>
            <a:r>
              <a:rPr lang="sv-SE" sz="2000" dirty="0"/>
              <a:t> V1-V8, </a:t>
            </a:r>
            <a:r>
              <a:rPr lang="sv-SE" sz="2000" dirty="0">
                <a:solidFill>
                  <a:srgbClr val="C00000"/>
                </a:solidFill>
              </a:rPr>
              <a:t>period.3</a:t>
            </a:r>
            <a:r>
              <a:rPr lang="sv-SE" sz="2000" dirty="0"/>
              <a:t> V9-V14 samt </a:t>
            </a:r>
            <a:r>
              <a:rPr lang="sv-SE" sz="2000" dirty="0">
                <a:solidFill>
                  <a:srgbClr val="C00000"/>
                </a:solidFill>
              </a:rPr>
              <a:t>period.4</a:t>
            </a:r>
            <a:r>
              <a:rPr lang="sv-SE" sz="2000" dirty="0"/>
              <a:t> V15-V22 </a:t>
            </a:r>
            <a:r>
              <a:rPr lang="sv-SE" sz="2000"/>
              <a:t>blir förhoppningsvis </a:t>
            </a:r>
            <a:r>
              <a:rPr lang="sv-SE" sz="2000" dirty="0"/>
              <a:t>klart under V44 (Höstlovet).</a:t>
            </a:r>
          </a:p>
          <a:p>
            <a:pPr marL="0" indent="0">
              <a:buNone/>
            </a:pPr>
            <a:endParaRPr lang="sv-SE" sz="900" dirty="0"/>
          </a:p>
          <a:p>
            <a:pPr marL="0" indent="0">
              <a:buNone/>
            </a:pPr>
            <a:r>
              <a:rPr lang="sv-SE" sz="2000" dirty="0"/>
              <a:t>Ambitionen är att vi ska ha 3 träningar i veckan under vintern, blir troligtvis samarbete med F11 för att få till det.	</a:t>
            </a:r>
            <a:endParaRPr lang="sv-SE" sz="2000" dirty="0">
              <a:solidFill>
                <a:schemeClr val="accent1"/>
              </a:solidFill>
            </a:endParaRPr>
          </a:p>
          <a:p>
            <a:pPr marL="0" indent="0">
              <a:buNone/>
            </a:pPr>
            <a:endParaRPr lang="sv-SE" sz="800" b="1" dirty="0"/>
          </a:p>
          <a:p>
            <a:pPr marL="0" indent="0">
              <a:buNone/>
            </a:pPr>
            <a:r>
              <a:rPr lang="sv-SE" sz="2400" b="1" dirty="0"/>
              <a:t>JH träningar, oklart när, troligen under en del lov. Öppna träningar</a:t>
            </a:r>
          </a:p>
          <a:p>
            <a:pPr marL="0" indent="0">
              <a:buNone/>
            </a:pPr>
            <a:r>
              <a:rPr lang="sv-SE" sz="2400" b="1" dirty="0"/>
              <a:t>Seriespel F15:</a:t>
            </a:r>
          </a:p>
          <a:p>
            <a:pPr marL="0" indent="0">
              <a:buNone/>
            </a:pPr>
            <a:r>
              <a:rPr lang="sv-SE" sz="2000" dirty="0"/>
              <a:t>Oklart hur det kommer se ut, troligen en </a:t>
            </a:r>
            <a:r>
              <a:rPr lang="sv-SE" sz="2000" dirty="0" err="1"/>
              <a:t>Vårserie</a:t>
            </a:r>
            <a:r>
              <a:rPr lang="sv-SE" sz="2000" dirty="0"/>
              <a:t> (lokalt) och en Höstserie (JH, Medelpad, Ångermanland)</a:t>
            </a:r>
          </a:p>
          <a:p>
            <a:pPr marL="0" indent="0">
              <a:buNone/>
            </a:pPr>
            <a:endParaRPr lang="sv-SE" sz="800" b="1" dirty="0"/>
          </a:p>
          <a:p>
            <a:pPr marL="0" indent="0">
              <a:buNone/>
            </a:pPr>
            <a:r>
              <a:rPr lang="sv-SE" sz="2400" b="1" dirty="0"/>
              <a:t>DM F15:</a:t>
            </a:r>
          </a:p>
          <a:p>
            <a:pPr marL="0" indent="0">
              <a:buNone/>
            </a:pPr>
            <a:r>
              <a:rPr lang="sv-SE" sz="2000" dirty="0"/>
              <a:t>Troligen gruppspel under våren från Maj och final på hösten</a:t>
            </a:r>
          </a:p>
          <a:p>
            <a:pPr marL="0" indent="0">
              <a:buNone/>
            </a:pPr>
            <a:endParaRPr lang="sv-SE" sz="800" b="1" dirty="0"/>
          </a:p>
          <a:p>
            <a:pPr marL="0" indent="0">
              <a:buNone/>
            </a:pPr>
            <a:r>
              <a:rPr lang="sv-SE" sz="2400" b="1" dirty="0"/>
              <a:t>CUPER 2025:</a:t>
            </a:r>
          </a:p>
          <a:p>
            <a:pPr marL="0" indent="0">
              <a:buNone/>
            </a:pPr>
            <a:r>
              <a:rPr lang="sv-SE" sz="2000" dirty="0"/>
              <a:t>-Dalecarlia V26</a:t>
            </a:r>
          </a:p>
          <a:p>
            <a:pPr marL="0" indent="0">
              <a:buNone/>
            </a:pPr>
            <a:r>
              <a:rPr lang="sv-SE" sz="2000" dirty="0"/>
              <a:t>-Storsjöcupen V27</a:t>
            </a:r>
          </a:p>
          <a:p>
            <a:pPr marL="0" indent="0">
              <a:buNone/>
            </a:pPr>
            <a:endParaRPr lang="sv-SE" sz="2000" dirty="0"/>
          </a:p>
        </p:txBody>
      </p:sp>
    </p:spTree>
    <p:extLst>
      <p:ext uri="{BB962C8B-B14F-4D97-AF65-F5344CB8AC3E}">
        <p14:creationId xmlns:p14="http://schemas.microsoft.com/office/powerpoint/2010/main" val="142784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F4B67-5650-4608-A157-4B5B55D0646F}"/>
              </a:ext>
            </a:extLst>
          </p:cNvPr>
          <p:cNvPicPr>
            <a:picLocks noChangeAspect="1"/>
          </p:cNvPicPr>
          <p:nvPr/>
        </p:nvPicPr>
        <p:blipFill>
          <a:blip r:embed="rId2"/>
          <a:stretch>
            <a:fillRect/>
          </a:stretch>
        </p:blipFill>
        <p:spPr>
          <a:xfrm>
            <a:off x="0" y="1212357"/>
            <a:ext cx="9144000" cy="4433286"/>
          </a:xfrm>
          <a:prstGeom prst="rect">
            <a:avLst/>
          </a:prstGeom>
        </p:spPr>
      </p:pic>
    </p:spTree>
    <p:extLst>
      <p:ext uri="{BB962C8B-B14F-4D97-AF65-F5344CB8AC3E}">
        <p14:creationId xmlns:p14="http://schemas.microsoft.com/office/powerpoint/2010/main" val="236400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46BC-E2D0-21D1-6C16-C327D688C9F8}"/>
              </a:ext>
            </a:extLst>
          </p:cNvPr>
          <p:cNvSpPr>
            <a:spLocks noGrp="1"/>
          </p:cNvSpPr>
          <p:nvPr>
            <p:ph type="title"/>
          </p:nvPr>
        </p:nvSpPr>
        <p:spPr>
          <a:xfrm>
            <a:off x="457200" y="274638"/>
            <a:ext cx="8229600" cy="634082"/>
          </a:xfrm>
        </p:spPr>
        <p:txBody>
          <a:bodyPr>
            <a:normAutofit fontScale="90000"/>
          </a:bodyPr>
          <a:lstStyle/>
          <a:p>
            <a:r>
              <a:rPr lang="sv-SE" dirty="0" err="1"/>
              <a:t>Tränigsnärvaro</a:t>
            </a:r>
            <a:r>
              <a:rPr lang="sv-SE" dirty="0"/>
              <a:t> kontra matchtid</a:t>
            </a:r>
          </a:p>
        </p:txBody>
      </p:sp>
      <p:sp>
        <p:nvSpPr>
          <p:cNvPr id="3" name="Vertical Text Placeholder 2">
            <a:extLst>
              <a:ext uri="{FF2B5EF4-FFF2-40B4-BE49-F238E27FC236}">
                <a16:creationId xmlns:a16="http://schemas.microsoft.com/office/drawing/2014/main" id="{8C20C94A-BF91-C71B-B156-4D93B60AAF17}"/>
              </a:ext>
            </a:extLst>
          </p:cNvPr>
          <p:cNvSpPr>
            <a:spLocks noGrp="1"/>
          </p:cNvSpPr>
          <p:nvPr>
            <p:ph type="body" orient="vert" idx="1"/>
          </p:nvPr>
        </p:nvSpPr>
        <p:spPr>
          <a:xfrm rot="16200000">
            <a:off x="1979713" y="-675457"/>
            <a:ext cx="5256583" cy="8712970"/>
          </a:xfrm>
        </p:spPr>
        <p:txBody>
          <a:bodyPr>
            <a:normAutofit fontScale="47500" lnSpcReduction="20000"/>
          </a:bodyPr>
          <a:lstStyle/>
          <a:p>
            <a:pPr marL="0" indent="0">
              <a:buNone/>
            </a:pPr>
            <a:r>
              <a:rPr lang="sv-SE" sz="4400" b="1" u="sng" dirty="0"/>
              <a:t>9 mot 9 (13-14 år)</a:t>
            </a:r>
            <a:endParaRPr lang="sv-SE" sz="4400" dirty="0"/>
          </a:p>
          <a:p>
            <a:r>
              <a:rPr lang="sv-SE" sz="3200" dirty="0"/>
              <a:t>Alla som tränar regelbundet ska delta vid matcher, </a:t>
            </a:r>
            <a:r>
              <a:rPr lang="sv-SE" sz="3200" u="sng" dirty="0">
                <a:highlight>
                  <a:srgbClr val="FFFF00"/>
                </a:highlight>
              </a:rPr>
              <a:t>men med ökad ålder kommer träningsnärvaro  och visat engagemang att belönas med deltagande vid fler matcher och/eller utökad speltid.</a:t>
            </a:r>
          </a:p>
          <a:p>
            <a:endParaRPr lang="sv-SE" sz="3200" dirty="0"/>
          </a:p>
          <a:p>
            <a:r>
              <a:rPr lang="sv-SE" sz="3200" dirty="0"/>
              <a:t>Alla spelare som finns med på laguppställningen ska få speltid i matchen.</a:t>
            </a:r>
          </a:p>
          <a:p>
            <a:endParaRPr lang="sv-SE" sz="3200" dirty="0"/>
          </a:p>
          <a:p>
            <a:r>
              <a:rPr lang="sv-SE" sz="3200" dirty="0"/>
              <a:t>Spelarna ska prova olika positioner både på match och träning, men undvik att placera en spelare på mer än två olika positioner per match.</a:t>
            </a:r>
          </a:p>
          <a:p>
            <a:endParaRPr lang="sv-SE" sz="3200" dirty="0"/>
          </a:p>
          <a:p>
            <a:r>
              <a:rPr lang="sv-SE" sz="3200" dirty="0"/>
              <a:t>Vi fokuserar på individens prestation i första hand, att vinna matchen följer som ett resultat av en bra prestation.</a:t>
            </a:r>
          </a:p>
          <a:p>
            <a:endParaRPr lang="sv-SE" sz="3200" dirty="0"/>
          </a:p>
          <a:p>
            <a:r>
              <a:rPr lang="sv-SE" sz="3200" dirty="0"/>
              <a:t>13-15 spelare kallas till varje match. Vid behov turas spelarna om att bli kallade. </a:t>
            </a:r>
            <a:r>
              <a:rPr lang="sv-SE" sz="3200" dirty="0">
                <a:highlight>
                  <a:srgbClr val="FFFF00"/>
                </a:highlight>
              </a:rPr>
              <a:t>Träningsflit och visat engagemang påverkar antalet kallelser.</a:t>
            </a:r>
          </a:p>
          <a:p>
            <a:pPr marL="0" indent="0">
              <a:buNone/>
            </a:pPr>
            <a:r>
              <a:rPr lang="sv-SE" sz="3200" dirty="0"/>
              <a:t> </a:t>
            </a:r>
          </a:p>
          <a:p>
            <a:r>
              <a:rPr lang="sv-SE" sz="3200" dirty="0"/>
              <a:t>Om träningsnärvaro används som underlag för uttagning till match och/eller utökad speltid ska träningsperioder införas så att även spelare som </a:t>
            </a:r>
            <a:r>
              <a:rPr lang="sv-SE" sz="3200" dirty="0" err="1"/>
              <a:t>vinteridrottar</a:t>
            </a:r>
            <a:r>
              <a:rPr lang="sv-SE" sz="3200" dirty="0"/>
              <a:t>, varit sjuka/skadade eller bortresta har möjlighet att spela matcher efter en bra sammanhållen period av träningsflit och visat engagemang.</a:t>
            </a:r>
          </a:p>
          <a:p>
            <a:pPr marL="0" indent="0">
              <a:buNone/>
            </a:pPr>
            <a:endParaRPr lang="sv-SE" sz="3200" dirty="0"/>
          </a:p>
          <a:p>
            <a:pPr marL="0" indent="0">
              <a:buNone/>
            </a:pPr>
            <a:r>
              <a:rPr lang="sv-SE" sz="3200" i="1" dirty="0"/>
              <a:t>Exempel: En spelare som varit borta stora delar av vårsäsongen p.g.a. att föräldrarna ofta åker till sportstugan kan inte ”drabbas” av detta långt in på hösten. Perioden som träningsnärvaro räknas ska alltså inte vara allt för långt bakåt i tiden.</a:t>
            </a:r>
            <a:endParaRPr lang="sv-SE" sz="3200" dirty="0"/>
          </a:p>
          <a:p>
            <a:endParaRPr lang="sv-SE" dirty="0"/>
          </a:p>
        </p:txBody>
      </p:sp>
    </p:spTree>
    <p:extLst>
      <p:ext uri="{BB962C8B-B14F-4D97-AF65-F5344CB8AC3E}">
        <p14:creationId xmlns:p14="http://schemas.microsoft.com/office/powerpoint/2010/main" val="31386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46BC-E2D0-21D1-6C16-C327D688C9F8}"/>
              </a:ext>
            </a:extLst>
          </p:cNvPr>
          <p:cNvSpPr>
            <a:spLocks noGrp="1"/>
          </p:cNvSpPr>
          <p:nvPr>
            <p:ph type="title"/>
          </p:nvPr>
        </p:nvSpPr>
        <p:spPr>
          <a:xfrm>
            <a:off x="457200" y="274638"/>
            <a:ext cx="8229600" cy="634082"/>
          </a:xfrm>
        </p:spPr>
        <p:txBody>
          <a:bodyPr>
            <a:normAutofit fontScale="90000"/>
          </a:bodyPr>
          <a:lstStyle/>
          <a:p>
            <a:r>
              <a:rPr lang="sv-SE" dirty="0" err="1"/>
              <a:t>Tränigsnärvaro</a:t>
            </a:r>
            <a:r>
              <a:rPr lang="sv-SE" dirty="0"/>
              <a:t> kontra matchtid</a:t>
            </a:r>
          </a:p>
        </p:txBody>
      </p:sp>
      <p:sp>
        <p:nvSpPr>
          <p:cNvPr id="3" name="Vertical Text Placeholder 2">
            <a:extLst>
              <a:ext uri="{FF2B5EF4-FFF2-40B4-BE49-F238E27FC236}">
                <a16:creationId xmlns:a16="http://schemas.microsoft.com/office/drawing/2014/main" id="{8C20C94A-BF91-C71B-B156-4D93B60AAF17}"/>
              </a:ext>
            </a:extLst>
          </p:cNvPr>
          <p:cNvSpPr>
            <a:spLocks noGrp="1"/>
          </p:cNvSpPr>
          <p:nvPr>
            <p:ph type="body" orient="vert" idx="1"/>
          </p:nvPr>
        </p:nvSpPr>
        <p:spPr>
          <a:xfrm rot="16200000">
            <a:off x="1979713" y="-675457"/>
            <a:ext cx="5256583" cy="8712970"/>
          </a:xfrm>
        </p:spPr>
        <p:txBody>
          <a:bodyPr>
            <a:normAutofit fontScale="55000" lnSpcReduction="20000"/>
          </a:bodyPr>
          <a:lstStyle/>
          <a:p>
            <a:pPr marL="0" indent="0">
              <a:buNone/>
            </a:pPr>
            <a:r>
              <a:rPr lang="sv-SE" sz="4400" b="1" u="sng" dirty="0"/>
              <a:t>11 mot 11 (15-19 år)</a:t>
            </a:r>
            <a:endParaRPr lang="sv-SE" sz="4400" dirty="0"/>
          </a:p>
          <a:p>
            <a:r>
              <a:rPr lang="sv-SE" sz="2700" dirty="0"/>
              <a:t>Spelarna rekommenderas ha mer fasta positioner. Man spelar på sin ”bästa” position, men varje enskild spelare bör behärska minst två positioner. </a:t>
            </a:r>
          </a:p>
          <a:p>
            <a:pPr marL="0" indent="0">
              <a:buNone/>
            </a:pPr>
            <a:endParaRPr lang="sv-SE" sz="2700" dirty="0"/>
          </a:p>
          <a:p>
            <a:r>
              <a:rPr lang="sv-SE" sz="2700" dirty="0"/>
              <a:t>Spelare som visar samma träningsflit och rätt attityd bör få spela ungefär lika mycket – oavsett talang och utvecklingsnivå. </a:t>
            </a:r>
          </a:p>
          <a:p>
            <a:pPr marL="0" indent="0">
              <a:buNone/>
            </a:pPr>
            <a:endParaRPr lang="sv-SE" sz="2700" dirty="0"/>
          </a:p>
          <a:p>
            <a:r>
              <a:rPr lang="sv-SE" sz="2700" dirty="0"/>
              <a:t>Vi fokuserar på individens prestation i första hand, att vinna matchen följer som ett resultat av en bra prestation.</a:t>
            </a:r>
          </a:p>
          <a:p>
            <a:pPr marL="0" indent="0">
              <a:buNone/>
            </a:pPr>
            <a:endParaRPr lang="sv-SE" sz="2700" dirty="0"/>
          </a:p>
          <a:p>
            <a:r>
              <a:rPr lang="sv-SE" sz="2700" dirty="0"/>
              <a:t>15-18 spelare kallas till varje match. Alla spelare som finns med på laguppställningen ska få speltid i matchen om inte särskilda skäl föreligger. Vid behov turas spelarna om att bli kallade.</a:t>
            </a:r>
          </a:p>
          <a:p>
            <a:pPr marL="0" indent="0">
              <a:buNone/>
            </a:pPr>
            <a:endParaRPr lang="sv-SE" sz="2700" dirty="0"/>
          </a:p>
          <a:p>
            <a:r>
              <a:rPr lang="sv-SE" sz="2700" dirty="0"/>
              <a:t>Sista året i de lokala ungdomsserierna (16-17 år) kommer träningsflit, rätt attityd och spelskicklighet att påverka deltagandet i seriespel</a:t>
            </a:r>
          </a:p>
          <a:p>
            <a:pPr marL="0" indent="0">
              <a:buNone/>
            </a:pPr>
            <a:endParaRPr lang="sv-SE" sz="2700" dirty="0"/>
          </a:p>
          <a:p>
            <a:r>
              <a:rPr lang="sv-SE" sz="2700" dirty="0"/>
              <a:t>Om träningsnärvaro används som underlag för uttagning till match och/eller utökad speltid ska träningsperioder införas så att även spelare som </a:t>
            </a:r>
            <a:r>
              <a:rPr lang="sv-SE" sz="2700" dirty="0" err="1"/>
              <a:t>vinteridrottar</a:t>
            </a:r>
            <a:r>
              <a:rPr lang="sv-SE" sz="2700" dirty="0"/>
              <a:t>, varit sjuka/skadade eller bortresta har möjlighet att spela matcher efter en bra sammanhållen period av träningsflit och visat engagemang.</a:t>
            </a:r>
          </a:p>
          <a:p>
            <a:pPr marL="0" indent="0">
              <a:buNone/>
            </a:pPr>
            <a:endParaRPr lang="sv-SE" sz="2700" dirty="0"/>
          </a:p>
          <a:p>
            <a:pPr marL="0" indent="0">
              <a:buNone/>
            </a:pPr>
            <a:r>
              <a:rPr lang="sv-SE" sz="2700" i="1" dirty="0"/>
              <a:t>Exempel: En spelare som varit borta stora delar av vårsäsongen p.g.a. att föräldrarna ofta åker till sportstugan kan inte ”drabbas” av detta långt in på hösten. Perioden som träningsnärvaro räknas ska alltså inte vara allt för långt bakåt i tiden.</a:t>
            </a:r>
            <a:endParaRPr lang="sv-SE" sz="2700" dirty="0"/>
          </a:p>
          <a:p>
            <a:endParaRPr lang="sv-SE" dirty="0"/>
          </a:p>
        </p:txBody>
      </p:sp>
    </p:spTree>
    <p:extLst>
      <p:ext uri="{BB962C8B-B14F-4D97-AF65-F5344CB8AC3E}">
        <p14:creationId xmlns:p14="http://schemas.microsoft.com/office/powerpoint/2010/main" val="388362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D25D74-C536-E85B-1917-473B68012B0C}"/>
              </a:ext>
            </a:extLst>
          </p:cNvPr>
          <p:cNvPicPr>
            <a:picLocks noChangeAspect="1"/>
          </p:cNvPicPr>
          <p:nvPr/>
        </p:nvPicPr>
        <p:blipFill>
          <a:blip r:embed="rId2"/>
          <a:stretch>
            <a:fillRect/>
          </a:stretch>
        </p:blipFill>
        <p:spPr>
          <a:xfrm>
            <a:off x="2159845" y="476671"/>
            <a:ext cx="1524276" cy="2837843"/>
          </a:xfrm>
          <a:prstGeom prst="rect">
            <a:avLst/>
          </a:prstGeom>
        </p:spPr>
      </p:pic>
      <p:pic>
        <p:nvPicPr>
          <p:cNvPr id="6" name="Picture 5">
            <a:extLst>
              <a:ext uri="{FF2B5EF4-FFF2-40B4-BE49-F238E27FC236}">
                <a16:creationId xmlns:a16="http://schemas.microsoft.com/office/drawing/2014/main" id="{5D6D74D8-05AD-069B-D822-FDC696505F19}"/>
              </a:ext>
            </a:extLst>
          </p:cNvPr>
          <p:cNvPicPr>
            <a:picLocks noChangeAspect="1"/>
          </p:cNvPicPr>
          <p:nvPr/>
        </p:nvPicPr>
        <p:blipFill>
          <a:blip r:embed="rId3"/>
          <a:stretch>
            <a:fillRect/>
          </a:stretch>
        </p:blipFill>
        <p:spPr>
          <a:xfrm>
            <a:off x="5169607" y="428372"/>
            <a:ext cx="1685106" cy="2886143"/>
          </a:xfrm>
          <a:prstGeom prst="rect">
            <a:avLst/>
          </a:prstGeom>
        </p:spPr>
      </p:pic>
      <p:pic>
        <p:nvPicPr>
          <p:cNvPr id="3" name="Picture 2">
            <a:extLst>
              <a:ext uri="{FF2B5EF4-FFF2-40B4-BE49-F238E27FC236}">
                <a16:creationId xmlns:a16="http://schemas.microsoft.com/office/drawing/2014/main" id="{C3EB5260-7A21-7300-BCA2-399F20DDB79F}"/>
              </a:ext>
            </a:extLst>
          </p:cNvPr>
          <p:cNvPicPr>
            <a:picLocks noChangeAspect="1"/>
          </p:cNvPicPr>
          <p:nvPr/>
        </p:nvPicPr>
        <p:blipFill>
          <a:blip r:embed="rId4"/>
          <a:stretch>
            <a:fillRect/>
          </a:stretch>
        </p:blipFill>
        <p:spPr>
          <a:xfrm>
            <a:off x="1877652" y="3543485"/>
            <a:ext cx="1936598" cy="2678542"/>
          </a:xfrm>
          <a:prstGeom prst="rect">
            <a:avLst/>
          </a:prstGeom>
        </p:spPr>
      </p:pic>
      <p:pic>
        <p:nvPicPr>
          <p:cNvPr id="5" name="Picture 4">
            <a:extLst>
              <a:ext uri="{FF2B5EF4-FFF2-40B4-BE49-F238E27FC236}">
                <a16:creationId xmlns:a16="http://schemas.microsoft.com/office/drawing/2014/main" id="{5D224E20-F3B0-5C33-0871-28D61B956E64}"/>
              </a:ext>
            </a:extLst>
          </p:cNvPr>
          <p:cNvPicPr>
            <a:picLocks noChangeAspect="1"/>
          </p:cNvPicPr>
          <p:nvPr/>
        </p:nvPicPr>
        <p:blipFill>
          <a:blip r:embed="rId5"/>
          <a:stretch>
            <a:fillRect/>
          </a:stretch>
        </p:blipFill>
        <p:spPr>
          <a:xfrm>
            <a:off x="4788024" y="3543485"/>
            <a:ext cx="2448272" cy="2650888"/>
          </a:xfrm>
          <a:prstGeom prst="rect">
            <a:avLst/>
          </a:prstGeom>
        </p:spPr>
      </p:pic>
    </p:spTree>
    <p:extLst>
      <p:ext uri="{BB962C8B-B14F-4D97-AF65-F5344CB8AC3E}">
        <p14:creationId xmlns:p14="http://schemas.microsoft.com/office/powerpoint/2010/main" val="34388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p:txBody>
          <a:bodyPr/>
          <a:lstStyle/>
          <a:p>
            <a:r>
              <a:rPr lang="sv-SE" dirty="0"/>
              <a:t>Arbetsinsatser 2024</a:t>
            </a:r>
          </a:p>
        </p:txBody>
      </p:sp>
      <p:sp>
        <p:nvSpPr>
          <p:cNvPr id="3" name="Vertical Text Placeholder 2">
            <a:extLst>
              <a:ext uri="{FF2B5EF4-FFF2-40B4-BE49-F238E27FC236}">
                <a16:creationId xmlns:a16="http://schemas.microsoft.com/office/drawing/2014/main" id="{5C885CB9-EF1C-2934-8777-6B50B3341497}"/>
              </a:ext>
            </a:extLst>
          </p:cNvPr>
          <p:cNvSpPr>
            <a:spLocks noGrp="1"/>
          </p:cNvSpPr>
          <p:nvPr>
            <p:ph type="body" orient="vert" idx="1"/>
          </p:nvPr>
        </p:nvSpPr>
        <p:spPr>
          <a:xfrm rot="16200000">
            <a:off x="2419362" y="-390165"/>
            <a:ext cx="4459635" cy="8075240"/>
          </a:xfrm>
        </p:spPr>
        <p:txBody>
          <a:bodyPr>
            <a:normAutofit lnSpcReduction="10000"/>
          </a:bodyPr>
          <a:lstStyle/>
          <a:p>
            <a:pPr marL="0" indent="0">
              <a:buNone/>
            </a:pPr>
            <a:r>
              <a:rPr lang="sv-SE" dirty="0"/>
              <a:t>Föräldraansvarig Frida Hallqvist</a:t>
            </a:r>
          </a:p>
          <a:p>
            <a:pPr>
              <a:buFont typeface="Calibri" panose="020F0502020204030204" pitchFamily="34" charset="0"/>
              <a:buChar char="⁻"/>
            </a:pPr>
            <a:r>
              <a:rPr lang="sv-SE" sz="2400" dirty="0"/>
              <a:t>Storsjöyran</a:t>
            </a:r>
          </a:p>
          <a:p>
            <a:pPr>
              <a:buFont typeface="Calibri" panose="020F0502020204030204" pitchFamily="34" charset="0"/>
              <a:buChar char="⁻"/>
            </a:pPr>
            <a:r>
              <a:rPr lang="sv-SE" sz="2400" dirty="0"/>
              <a:t>Storsjöcupen</a:t>
            </a:r>
          </a:p>
          <a:p>
            <a:pPr>
              <a:buFont typeface="Calibri" panose="020F0502020204030204" pitchFamily="34" charset="0"/>
              <a:buChar char="⁻"/>
            </a:pPr>
            <a:r>
              <a:rPr lang="sv-SE" sz="2400" dirty="0"/>
              <a:t>OPE-dagen</a:t>
            </a:r>
          </a:p>
          <a:p>
            <a:pPr>
              <a:buFont typeface="Calibri" panose="020F0502020204030204" pitchFamily="34" charset="0"/>
              <a:buChar char="⁻"/>
            </a:pPr>
            <a:r>
              <a:rPr lang="sv-SE" sz="2400" dirty="0"/>
              <a:t>Bollflickor Damlagets matcher</a:t>
            </a:r>
          </a:p>
          <a:p>
            <a:pPr>
              <a:buFont typeface="Calibri" panose="020F0502020204030204" pitchFamily="34" charset="0"/>
              <a:buChar char="⁻"/>
            </a:pPr>
            <a:r>
              <a:rPr lang="sv-SE" sz="2400" dirty="0"/>
              <a:t>Bingolotter uppesittarkväll (15 lotter/spelare). Laget tjänar 8 kr/lott</a:t>
            </a:r>
          </a:p>
          <a:p>
            <a:pPr>
              <a:buFont typeface="Calibri" panose="020F0502020204030204" pitchFamily="34" charset="0"/>
              <a:buChar char="⁻"/>
            </a:pPr>
            <a:r>
              <a:rPr lang="sv-SE" sz="2400" dirty="0"/>
              <a:t>OPE häftet </a:t>
            </a:r>
            <a:r>
              <a:rPr lang="sv-SE" sz="2400" dirty="0" err="1"/>
              <a:t>vår+höst</a:t>
            </a:r>
            <a:r>
              <a:rPr lang="sv-SE" sz="2400" dirty="0"/>
              <a:t> (3+3 häften/spelare). Laget tjänar 20kr/häfte</a:t>
            </a:r>
          </a:p>
          <a:p>
            <a:pPr>
              <a:buFont typeface="Calibri" panose="020F0502020204030204" pitchFamily="34" charset="0"/>
              <a:buChar char="⁻"/>
            </a:pPr>
            <a:r>
              <a:rPr lang="sv-SE" sz="2400" dirty="0"/>
              <a:t>JOYNA, laget tjänar 300kr/prenumeration</a:t>
            </a:r>
          </a:p>
        </p:txBody>
      </p:sp>
    </p:spTree>
    <p:extLst>
      <p:ext uri="{BB962C8B-B14F-4D97-AF65-F5344CB8AC3E}">
        <p14:creationId xmlns:p14="http://schemas.microsoft.com/office/powerpoint/2010/main" val="3049589434"/>
      </p:ext>
    </p:extLst>
  </p:cSld>
  <p:clrMapOvr>
    <a:masterClrMapping/>
  </p:clrMapOvr>
</p:sld>
</file>

<file path=ppt/theme/theme1.xml><?xml version="1.0" encoding="utf-8"?>
<a:theme xmlns:a="http://schemas.openxmlformats.org/drawingml/2006/main" name="Presentations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B9339B67CCE484A8DC2313BB333C1C5" ma:contentTypeVersion="14" ma:contentTypeDescription="Skapa ett nytt dokument." ma:contentTypeScope="" ma:versionID="4208de8ba56b014950a6239dc1354769">
  <xsd:schema xmlns:xsd="http://www.w3.org/2001/XMLSchema" xmlns:xs="http://www.w3.org/2001/XMLSchema" xmlns:p="http://schemas.microsoft.com/office/2006/metadata/properties" xmlns:ns2="1d97a704-38a8-4d7b-a2b2-2f40ad700f9f" xmlns:ns3="c63cdb64-2549-4190-83fe-e0a096f6fa67" targetNamespace="http://schemas.microsoft.com/office/2006/metadata/properties" ma:root="true" ma:fieldsID="4124dbf69fcded22648e5e03fcbd793a" ns2:_="" ns3:_="">
    <xsd:import namespace="1d97a704-38a8-4d7b-a2b2-2f40ad700f9f"/>
    <xsd:import namespace="c63cdb64-2549-4190-83fe-e0a096f6fa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7a704-38a8-4d7b-a2b2-2f40ad700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21dd889e-25c1-433c-8e86-335c4d5c81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3cdb64-2549-4190-83fe-e0a096f6fa6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76a9528-25f2-4683-8bc8-ba2347f7970c}" ma:internalName="TaxCatchAll" ma:showField="CatchAllData" ma:web="c63cdb64-2549-4190-83fe-e0a096f6fa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97a704-38a8-4d7b-a2b2-2f40ad700f9f">
      <Terms xmlns="http://schemas.microsoft.com/office/infopath/2007/PartnerControls"/>
    </lcf76f155ced4ddcb4097134ff3c332f>
    <TaxCatchAll xmlns="c63cdb64-2549-4190-83fe-e0a096f6fa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272314-0DF2-4BF5-A89D-4713F1628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7a704-38a8-4d7b-a2b2-2f40ad700f9f"/>
    <ds:schemaRef ds:uri="c63cdb64-2549-4190-83fe-e0a096f6f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AD39E2-42A5-40F5-9FC6-635D56DE637A}">
  <ds:schemaRefs>
    <ds:schemaRef ds:uri="http://www.w3.org/XML/1998/namespace"/>
    <ds:schemaRef ds:uri="http://purl.org/dc/elements/1.1/"/>
    <ds:schemaRef ds:uri="1d97a704-38a8-4d7b-a2b2-2f40ad700f9f"/>
    <ds:schemaRef ds:uri="http://schemas.microsoft.com/office/infopath/2007/PartnerControls"/>
    <ds:schemaRef ds:uri="http://schemas.microsoft.com/office/2006/metadata/properties"/>
    <ds:schemaRef ds:uri="http://schemas.microsoft.com/office/2006/documentManagement/types"/>
    <ds:schemaRef ds:uri="c63cdb64-2549-4190-83fe-e0a096f6fa67"/>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416E3F60-B386-4C6E-8D95-4382095293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Template>
  <TotalTime>0</TotalTime>
  <Words>1515</Words>
  <Application>Microsoft Office PowerPoint</Application>
  <PresentationFormat>On-screen Show (4:3)</PresentationFormat>
  <Paragraphs>240</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Presentationsmall</vt:lpstr>
      <vt:lpstr> </vt:lpstr>
      <vt:lpstr>Agenda </vt:lpstr>
      <vt:lpstr>Reflektioner säsongen 2024</vt:lpstr>
      <vt:lpstr>Plan för säsongen 2025</vt:lpstr>
      <vt:lpstr>PowerPoint Presentation</vt:lpstr>
      <vt:lpstr>Tränigsnärvaro kontra matchtid</vt:lpstr>
      <vt:lpstr>Tränigsnärvaro kontra matchtid</vt:lpstr>
      <vt:lpstr>PowerPoint Presentation</vt:lpstr>
      <vt:lpstr>Arbetsinsatser 2024</vt:lpstr>
      <vt:lpstr>EKONOMI -Lagkassa</vt:lpstr>
      <vt:lpstr>Kommunikation</vt:lpstr>
      <vt:lpstr>Spelregler F10</vt:lpstr>
      <vt:lpstr>Policy Ope IF</vt:lpstr>
      <vt:lpstr>Länkar till dokument</vt:lpstr>
      <vt:lpstr>Furuparken</vt:lpstr>
      <vt:lpstr>Övriga frågor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Anna-Karin Broström</dc:creator>
  <cp:lastModifiedBy>Jens Torstemo</cp:lastModifiedBy>
  <cp:revision>75</cp:revision>
  <cp:lastPrinted>2024-10-01T09:48:32Z</cp:lastPrinted>
  <dcterms:created xsi:type="dcterms:W3CDTF">2020-03-07T14:28:19Z</dcterms:created>
  <dcterms:modified xsi:type="dcterms:W3CDTF">2024-10-01T09:54:09Z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0x0101005B9339B67CCE484A8DC2313BB333C1C5</vt:lpwstr>
  </property>
  <property fmtid="{D5CDD505-2E9C-101B-9397-08002B2CF9AE}" pid="4" name="MSIP_Label_6f1dfa39-20e6-46a0-a362-a00ad8b9b419_Enabled">
    <vt:lpwstr>true</vt:lpwstr>
  </property>
  <property fmtid="{D5CDD505-2E9C-101B-9397-08002B2CF9AE}" pid="5" name="MSIP_Label_6f1dfa39-20e6-46a0-a362-a00ad8b9b419_SetDate">
    <vt:lpwstr>2024-09-03T10:27:33Z</vt:lpwstr>
  </property>
  <property fmtid="{D5CDD505-2E9C-101B-9397-08002B2CF9AE}" pid="6" name="MSIP_Label_6f1dfa39-20e6-46a0-a362-a00ad8b9b419_Method">
    <vt:lpwstr>Standard</vt:lpwstr>
  </property>
  <property fmtid="{D5CDD505-2E9C-101B-9397-08002B2CF9AE}" pid="7" name="MSIP_Label_6f1dfa39-20e6-46a0-a362-a00ad8b9b419_Name">
    <vt:lpwstr>Arla Internal</vt:lpwstr>
  </property>
  <property fmtid="{D5CDD505-2E9C-101B-9397-08002B2CF9AE}" pid="8" name="MSIP_Label_6f1dfa39-20e6-46a0-a362-a00ad8b9b419_SiteId">
    <vt:lpwstr>f10e34fe-8994-4b52-a7da-4f7aa9068ca0</vt:lpwstr>
  </property>
  <property fmtid="{D5CDD505-2E9C-101B-9397-08002B2CF9AE}" pid="9" name="MSIP_Label_6f1dfa39-20e6-46a0-a362-a00ad8b9b419_ActionId">
    <vt:lpwstr>084b83e0-41f0-49e0-b07c-a6cdf0af6c9b</vt:lpwstr>
  </property>
  <property fmtid="{D5CDD505-2E9C-101B-9397-08002B2CF9AE}" pid="10" name="MSIP_Label_6f1dfa39-20e6-46a0-a362-a00ad8b9b419_ContentBits">
    <vt:lpwstr>0</vt:lpwstr>
  </property>
</Properties>
</file>