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7"/>
  </p:notesMasterIdLst>
  <p:sldIdLst>
    <p:sldId id="256" r:id="rId5"/>
    <p:sldId id="257" r:id="rId6"/>
    <p:sldId id="285" r:id="rId7"/>
    <p:sldId id="293" r:id="rId8"/>
    <p:sldId id="294" r:id="rId9"/>
    <p:sldId id="295" r:id="rId10"/>
    <p:sldId id="307" r:id="rId11"/>
    <p:sldId id="264" r:id="rId12"/>
    <p:sldId id="265" r:id="rId13"/>
    <p:sldId id="266" r:id="rId14"/>
    <p:sldId id="281" r:id="rId15"/>
    <p:sldId id="292" r:id="rId16"/>
    <p:sldId id="291" r:id="rId17"/>
    <p:sldId id="306" r:id="rId18"/>
    <p:sldId id="305" r:id="rId19"/>
    <p:sldId id="273" r:id="rId20"/>
    <p:sldId id="286" r:id="rId21"/>
    <p:sldId id="296" r:id="rId22"/>
    <p:sldId id="287" r:id="rId23"/>
    <p:sldId id="283" r:id="rId24"/>
    <p:sldId id="299" r:id="rId25"/>
    <p:sldId id="310" r:id="rId26"/>
    <p:sldId id="301" r:id="rId27"/>
    <p:sldId id="302" r:id="rId28"/>
    <p:sldId id="303" r:id="rId29"/>
    <p:sldId id="288" r:id="rId30"/>
    <p:sldId id="289" r:id="rId31"/>
    <p:sldId id="290" r:id="rId32"/>
    <p:sldId id="297" r:id="rId33"/>
    <p:sldId id="298" r:id="rId34"/>
    <p:sldId id="309" r:id="rId35"/>
    <p:sldId id="308" r:id="rId36"/>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2E0E3EA-E577-4DCF-9F43-1437CB785B9C}">
          <p14:sldIdLst>
            <p14:sldId id="256"/>
            <p14:sldId id="257"/>
            <p14:sldId id="285"/>
            <p14:sldId id="293"/>
            <p14:sldId id="294"/>
            <p14:sldId id="295"/>
            <p14:sldId id="307"/>
            <p14:sldId id="264"/>
            <p14:sldId id="265"/>
            <p14:sldId id="266"/>
            <p14:sldId id="281"/>
            <p14:sldId id="292"/>
            <p14:sldId id="291"/>
            <p14:sldId id="306"/>
            <p14:sldId id="305"/>
            <p14:sldId id="273"/>
            <p14:sldId id="286"/>
            <p14:sldId id="296"/>
            <p14:sldId id="287"/>
            <p14:sldId id="283"/>
            <p14:sldId id="299"/>
            <p14:sldId id="310"/>
            <p14:sldId id="301"/>
            <p14:sldId id="302"/>
            <p14:sldId id="303"/>
            <p14:sldId id="288"/>
            <p14:sldId id="289"/>
            <p14:sldId id="290"/>
            <p14:sldId id="297"/>
            <p14:sldId id="298"/>
            <p14:sldId id="309"/>
          </p14:sldIdLst>
        </p14:section>
        <p14:section name="Untitled Section" id="{3A541C92-F76B-4022-943D-D23C2CAFA230}">
          <p14:sldIdLst>
            <p14:sldId id="308"/>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ACAFB59-81BA-41D6-A77A-9AA34880F7C3}" v="10" dt="2024-03-15T14:16:14.1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74816" autoAdjust="0"/>
  </p:normalViewPr>
  <p:slideViewPr>
    <p:cSldViewPr>
      <p:cViewPr varScale="1">
        <p:scale>
          <a:sx n="86" d="100"/>
          <a:sy n="86" d="100"/>
        </p:scale>
        <p:origin x="1382"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21" Type="http://schemas.openxmlformats.org/officeDocument/2006/relationships/slide" Target="slides/slide17.xml"/><Relationship Id="rId34" Type="http://schemas.openxmlformats.org/officeDocument/2006/relationships/slide" Target="slides/slide30.xml"/><Relationship Id="rId42" Type="http://schemas.microsoft.com/office/2016/11/relationships/changesInfo" Target="changesInfos/changesInfo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microsoft.com/office/2015/10/relationships/revisionInfo" Target="revisionInfo.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ns Torstemo" userId="584b6c0a-4c4b-4456-9315-d7648d1b88b3" providerId="ADAL" clId="{3ACAFB59-81BA-41D6-A77A-9AA34880F7C3}"/>
    <pc:docChg chg="undo custSel addSld delSld modSld sldOrd addSection modSection modNotesMaster">
      <pc:chgData name="Jens Torstemo" userId="584b6c0a-4c4b-4456-9315-d7648d1b88b3" providerId="ADAL" clId="{3ACAFB59-81BA-41D6-A77A-9AA34880F7C3}" dt="2024-03-20T20:14:58.394" v="7359" actId="20577"/>
      <pc:docMkLst>
        <pc:docMk/>
      </pc:docMkLst>
      <pc:sldChg chg="modSp mod">
        <pc:chgData name="Jens Torstemo" userId="584b6c0a-4c4b-4456-9315-d7648d1b88b3" providerId="ADAL" clId="{3ACAFB59-81BA-41D6-A77A-9AA34880F7C3}" dt="2024-03-14T19:26:10.376" v="1104" actId="255"/>
        <pc:sldMkLst>
          <pc:docMk/>
          <pc:sldMk cId="0" sldId="256"/>
        </pc:sldMkLst>
        <pc:spChg chg="mod">
          <ac:chgData name="Jens Torstemo" userId="584b6c0a-4c4b-4456-9315-d7648d1b88b3" providerId="ADAL" clId="{3ACAFB59-81BA-41D6-A77A-9AA34880F7C3}" dt="2024-03-14T19:26:10.376" v="1104" actId="255"/>
          <ac:spMkLst>
            <pc:docMk/>
            <pc:sldMk cId="0" sldId="256"/>
            <ac:spMk id="2" creationId="{00000000-0000-0000-0000-000000000000}"/>
          </ac:spMkLst>
        </pc:spChg>
      </pc:sldChg>
      <pc:sldChg chg="del">
        <pc:chgData name="Jens Torstemo" userId="584b6c0a-4c4b-4456-9315-d7648d1b88b3" providerId="ADAL" clId="{3ACAFB59-81BA-41D6-A77A-9AA34880F7C3}" dt="2024-03-15T10:22:52.450" v="2446" actId="2696"/>
        <pc:sldMkLst>
          <pc:docMk/>
          <pc:sldMk cId="1790818766" sldId="258"/>
        </pc:sldMkLst>
      </pc:sldChg>
      <pc:sldChg chg="del">
        <pc:chgData name="Jens Torstemo" userId="584b6c0a-4c4b-4456-9315-d7648d1b88b3" providerId="ADAL" clId="{3ACAFB59-81BA-41D6-A77A-9AA34880F7C3}" dt="2024-03-15T10:23:03.390" v="2447" actId="2696"/>
        <pc:sldMkLst>
          <pc:docMk/>
          <pc:sldMk cId="776988499" sldId="259"/>
        </pc:sldMkLst>
      </pc:sldChg>
      <pc:sldChg chg="del">
        <pc:chgData name="Jens Torstemo" userId="584b6c0a-4c4b-4456-9315-d7648d1b88b3" providerId="ADAL" clId="{3ACAFB59-81BA-41D6-A77A-9AA34880F7C3}" dt="2024-03-15T10:23:10.545" v="2448" actId="2696"/>
        <pc:sldMkLst>
          <pc:docMk/>
          <pc:sldMk cId="490045852" sldId="260"/>
        </pc:sldMkLst>
      </pc:sldChg>
      <pc:sldChg chg="del">
        <pc:chgData name="Jens Torstemo" userId="584b6c0a-4c4b-4456-9315-d7648d1b88b3" providerId="ADAL" clId="{3ACAFB59-81BA-41D6-A77A-9AA34880F7C3}" dt="2024-03-15T10:23:15.139" v="2449" actId="2696"/>
        <pc:sldMkLst>
          <pc:docMk/>
          <pc:sldMk cId="3264758859" sldId="261"/>
        </pc:sldMkLst>
      </pc:sldChg>
      <pc:sldChg chg="del">
        <pc:chgData name="Jens Torstemo" userId="584b6c0a-4c4b-4456-9315-d7648d1b88b3" providerId="ADAL" clId="{3ACAFB59-81BA-41D6-A77A-9AA34880F7C3}" dt="2024-03-15T10:23:20.144" v="2450" actId="2696"/>
        <pc:sldMkLst>
          <pc:docMk/>
          <pc:sldMk cId="4018879670" sldId="262"/>
        </pc:sldMkLst>
      </pc:sldChg>
      <pc:sldChg chg="del">
        <pc:chgData name="Jens Torstemo" userId="584b6c0a-4c4b-4456-9315-d7648d1b88b3" providerId="ADAL" clId="{3ACAFB59-81BA-41D6-A77A-9AA34880F7C3}" dt="2024-03-15T10:23:23.792" v="2451" actId="2696"/>
        <pc:sldMkLst>
          <pc:docMk/>
          <pc:sldMk cId="2587516221" sldId="263"/>
        </pc:sldMkLst>
      </pc:sldChg>
      <pc:sldChg chg="del">
        <pc:chgData name="Jens Torstemo" userId="584b6c0a-4c4b-4456-9315-d7648d1b88b3" providerId="ADAL" clId="{3ACAFB59-81BA-41D6-A77A-9AA34880F7C3}" dt="2024-03-15T12:26:25.291" v="4313" actId="2696"/>
        <pc:sldMkLst>
          <pc:docMk/>
          <pc:sldMk cId="90231823" sldId="269"/>
        </pc:sldMkLst>
      </pc:sldChg>
      <pc:sldChg chg="del">
        <pc:chgData name="Jens Torstemo" userId="584b6c0a-4c4b-4456-9315-d7648d1b88b3" providerId="ADAL" clId="{3ACAFB59-81BA-41D6-A77A-9AA34880F7C3}" dt="2024-03-15T12:26:58.610" v="4315" actId="2696"/>
        <pc:sldMkLst>
          <pc:docMk/>
          <pc:sldMk cId="1418593226" sldId="270"/>
        </pc:sldMkLst>
      </pc:sldChg>
      <pc:sldChg chg="add del">
        <pc:chgData name="Jens Torstemo" userId="584b6c0a-4c4b-4456-9315-d7648d1b88b3" providerId="ADAL" clId="{3ACAFB59-81BA-41D6-A77A-9AA34880F7C3}" dt="2024-03-15T14:12:07.506" v="5406" actId="2696"/>
        <pc:sldMkLst>
          <pc:docMk/>
          <pc:sldMk cId="1133790266" sldId="271"/>
        </pc:sldMkLst>
      </pc:sldChg>
      <pc:sldChg chg="del">
        <pc:chgData name="Jens Torstemo" userId="584b6c0a-4c4b-4456-9315-d7648d1b88b3" providerId="ADAL" clId="{3ACAFB59-81BA-41D6-A77A-9AA34880F7C3}" dt="2024-03-15T12:25:25.733" v="4312" actId="2696"/>
        <pc:sldMkLst>
          <pc:docMk/>
          <pc:sldMk cId="414890033" sldId="272"/>
        </pc:sldMkLst>
      </pc:sldChg>
      <pc:sldChg chg="del">
        <pc:chgData name="Jens Torstemo" userId="584b6c0a-4c4b-4456-9315-d7648d1b88b3" providerId="ADAL" clId="{3ACAFB59-81BA-41D6-A77A-9AA34880F7C3}" dt="2024-03-15T12:25:14.523" v="4311" actId="2696"/>
        <pc:sldMkLst>
          <pc:docMk/>
          <pc:sldMk cId="3913428676" sldId="277"/>
        </pc:sldMkLst>
      </pc:sldChg>
      <pc:sldChg chg="del">
        <pc:chgData name="Jens Torstemo" userId="584b6c0a-4c4b-4456-9315-d7648d1b88b3" providerId="ADAL" clId="{3ACAFB59-81BA-41D6-A77A-9AA34880F7C3}" dt="2024-03-15T10:54:44.333" v="2455" actId="2696"/>
        <pc:sldMkLst>
          <pc:docMk/>
          <pc:sldMk cId="2840572089" sldId="278"/>
        </pc:sldMkLst>
      </pc:sldChg>
      <pc:sldChg chg="del">
        <pc:chgData name="Jens Torstemo" userId="584b6c0a-4c4b-4456-9315-d7648d1b88b3" providerId="ADAL" clId="{3ACAFB59-81BA-41D6-A77A-9AA34880F7C3}" dt="2024-03-15T14:12:03.164" v="5405" actId="2696"/>
        <pc:sldMkLst>
          <pc:docMk/>
          <pc:sldMk cId="4065429974" sldId="279"/>
        </pc:sldMkLst>
      </pc:sldChg>
      <pc:sldChg chg="del">
        <pc:chgData name="Jens Torstemo" userId="584b6c0a-4c4b-4456-9315-d7648d1b88b3" providerId="ADAL" clId="{3ACAFB59-81BA-41D6-A77A-9AA34880F7C3}" dt="2024-03-15T14:12:12.502" v="5407" actId="2696"/>
        <pc:sldMkLst>
          <pc:docMk/>
          <pc:sldMk cId="1690645406" sldId="280"/>
        </pc:sldMkLst>
      </pc:sldChg>
      <pc:sldChg chg="del">
        <pc:chgData name="Jens Torstemo" userId="584b6c0a-4c4b-4456-9315-d7648d1b88b3" providerId="ADAL" clId="{3ACAFB59-81BA-41D6-A77A-9AA34880F7C3}" dt="2024-03-15T12:26:29.113" v="4314" actId="2696"/>
        <pc:sldMkLst>
          <pc:docMk/>
          <pc:sldMk cId="1492961976" sldId="282"/>
        </pc:sldMkLst>
      </pc:sldChg>
      <pc:sldChg chg="modSp mod ord">
        <pc:chgData name="Jens Torstemo" userId="584b6c0a-4c4b-4456-9315-d7648d1b88b3" providerId="ADAL" clId="{3ACAFB59-81BA-41D6-A77A-9AA34880F7C3}" dt="2024-03-18T13:32:55.034" v="5533"/>
        <pc:sldMkLst>
          <pc:docMk/>
          <pc:sldMk cId="1317235368" sldId="283"/>
        </pc:sldMkLst>
        <pc:spChg chg="mod">
          <ac:chgData name="Jens Torstemo" userId="584b6c0a-4c4b-4456-9315-d7648d1b88b3" providerId="ADAL" clId="{3ACAFB59-81BA-41D6-A77A-9AA34880F7C3}" dt="2024-03-15T12:31:45.252" v="4327" actId="27636"/>
          <ac:spMkLst>
            <pc:docMk/>
            <pc:sldMk cId="1317235368" sldId="283"/>
            <ac:spMk id="2" creationId="{C743E3CD-9BB5-4CDF-8E53-35CC294C7B44}"/>
          </ac:spMkLst>
        </pc:spChg>
        <pc:spChg chg="mod">
          <ac:chgData name="Jens Torstemo" userId="584b6c0a-4c4b-4456-9315-d7648d1b88b3" providerId="ADAL" clId="{3ACAFB59-81BA-41D6-A77A-9AA34880F7C3}" dt="2024-03-15T12:31:50.829" v="4328" actId="14100"/>
          <ac:spMkLst>
            <pc:docMk/>
            <pc:sldMk cId="1317235368" sldId="283"/>
            <ac:spMk id="3" creationId="{455971BA-8EDA-4691-8CFC-2DE1612D9024}"/>
          </ac:spMkLst>
        </pc:spChg>
        <pc:spChg chg="mod">
          <ac:chgData name="Jens Torstemo" userId="584b6c0a-4c4b-4456-9315-d7648d1b88b3" providerId="ADAL" clId="{3ACAFB59-81BA-41D6-A77A-9AA34880F7C3}" dt="2024-03-15T12:34:09.233" v="4454" actId="20577"/>
          <ac:spMkLst>
            <pc:docMk/>
            <pc:sldMk cId="1317235368" sldId="283"/>
            <ac:spMk id="4" creationId="{CB298FE4-8BE8-4FD1-8BA2-7E8C767FA012}"/>
          </ac:spMkLst>
        </pc:spChg>
      </pc:sldChg>
      <pc:sldChg chg="del">
        <pc:chgData name="Jens Torstemo" userId="584b6c0a-4c4b-4456-9315-d7648d1b88b3" providerId="ADAL" clId="{3ACAFB59-81BA-41D6-A77A-9AA34880F7C3}" dt="2024-03-15T10:23:28.570" v="2452" actId="2696"/>
        <pc:sldMkLst>
          <pc:docMk/>
          <pc:sldMk cId="2093225510" sldId="284"/>
        </pc:sldMkLst>
      </pc:sldChg>
      <pc:sldChg chg="modSp mod">
        <pc:chgData name="Jens Torstemo" userId="584b6c0a-4c4b-4456-9315-d7648d1b88b3" providerId="ADAL" clId="{3ACAFB59-81BA-41D6-A77A-9AA34880F7C3}" dt="2024-03-18T14:12:11.626" v="5705" actId="20577"/>
        <pc:sldMkLst>
          <pc:docMk/>
          <pc:sldMk cId="977690811" sldId="285"/>
        </pc:sldMkLst>
        <pc:spChg chg="mod">
          <ac:chgData name="Jens Torstemo" userId="584b6c0a-4c4b-4456-9315-d7648d1b88b3" providerId="ADAL" clId="{3ACAFB59-81BA-41D6-A77A-9AA34880F7C3}" dt="2024-03-14T18:17:23.423" v="150" actId="27636"/>
          <ac:spMkLst>
            <pc:docMk/>
            <pc:sldMk cId="977690811" sldId="285"/>
            <ac:spMk id="2" creationId="{9F877160-141C-4B92-AA40-590DF8394706}"/>
          </ac:spMkLst>
        </pc:spChg>
        <pc:spChg chg="mod">
          <ac:chgData name="Jens Torstemo" userId="584b6c0a-4c4b-4456-9315-d7648d1b88b3" providerId="ADAL" clId="{3ACAFB59-81BA-41D6-A77A-9AA34880F7C3}" dt="2024-03-18T14:12:11.626" v="5705" actId="20577"/>
          <ac:spMkLst>
            <pc:docMk/>
            <pc:sldMk cId="977690811" sldId="285"/>
            <ac:spMk id="3" creationId="{F3F6394E-93BD-4241-AB7F-7871ED2BF411}"/>
          </ac:spMkLst>
        </pc:spChg>
      </pc:sldChg>
      <pc:sldChg chg="modSp new mod ord">
        <pc:chgData name="Jens Torstemo" userId="584b6c0a-4c4b-4456-9315-d7648d1b88b3" providerId="ADAL" clId="{3ACAFB59-81BA-41D6-A77A-9AA34880F7C3}" dt="2024-03-14T19:27:45.916" v="1108" actId="27636"/>
        <pc:sldMkLst>
          <pc:docMk/>
          <pc:sldMk cId="3049589434" sldId="286"/>
        </pc:sldMkLst>
        <pc:spChg chg="mod">
          <ac:chgData name="Jens Torstemo" userId="584b6c0a-4c4b-4456-9315-d7648d1b88b3" providerId="ADAL" clId="{3ACAFB59-81BA-41D6-A77A-9AA34880F7C3}" dt="2024-03-14T19:00:30.004" v="453" actId="20577"/>
          <ac:spMkLst>
            <pc:docMk/>
            <pc:sldMk cId="3049589434" sldId="286"/>
            <ac:spMk id="2" creationId="{1BAEC728-EA90-5114-87C1-8A89AD71AB59}"/>
          </ac:spMkLst>
        </pc:spChg>
        <pc:spChg chg="mod">
          <ac:chgData name="Jens Torstemo" userId="584b6c0a-4c4b-4456-9315-d7648d1b88b3" providerId="ADAL" clId="{3ACAFB59-81BA-41D6-A77A-9AA34880F7C3}" dt="2024-03-14T19:27:45.916" v="1108" actId="27636"/>
          <ac:spMkLst>
            <pc:docMk/>
            <pc:sldMk cId="3049589434" sldId="286"/>
            <ac:spMk id="3" creationId="{5C885CB9-EF1C-2934-8777-6B50B3341497}"/>
          </ac:spMkLst>
        </pc:spChg>
      </pc:sldChg>
      <pc:sldChg chg="addSp delSp modSp add mod">
        <pc:chgData name="Jens Torstemo" userId="584b6c0a-4c4b-4456-9315-d7648d1b88b3" providerId="ADAL" clId="{3ACAFB59-81BA-41D6-A77A-9AA34880F7C3}" dt="2024-03-18T12:29:34.951" v="5502" actId="20577"/>
        <pc:sldMkLst>
          <pc:docMk/>
          <pc:sldMk cId="3610582829" sldId="287"/>
        </pc:sldMkLst>
        <pc:spChg chg="mod">
          <ac:chgData name="Jens Torstemo" userId="584b6c0a-4c4b-4456-9315-d7648d1b88b3" providerId="ADAL" clId="{3ACAFB59-81BA-41D6-A77A-9AA34880F7C3}" dt="2024-03-14T20:24:29.777" v="1812" actId="20577"/>
          <ac:spMkLst>
            <pc:docMk/>
            <pc:sldMk cId="3610582829" sldId="287"/>
            <ac:spMk id="2" creationId="{1BAEC728-EA90-5114-87C1-8A89AD71AB59}"/>
          </ac:spMkLst>
        </pc:spChg>
        <pc:spChg chg="del">
          <ac:chgData name="Jens Torstemo" userId="584b6c0a-4c4b-4456-9315-d7648d1b88b3" providerId="ADAL" clId="{3ACAFB59-81BA-41D6-A77A-9AA34880F7C3}" dt="2024-03-14T19:08:43.522" v="555" actId="21"/>
          <ac:spMkLst>
            <pc:docMk/>
            <pc:sldMk cId="3610582829" sldId="287"/>
            <ac:spMk id="3" creationId="{5C885CB9-EF1C-2934-8777-6B50B3341497}"/>
          </ac:spMkLst>
        </pc:spChg>
        <pc:spChg chg="add mod">
          <ac:chgData name="Jens Torstemo" userId="584b6c0a-4c4b-4456-9315-d7648d1b88b3" providerId="ADAL" clId="{3ACAFB59-81BA-41D6-A77A-9AA34880F7C3}" dt="2024-03-18T12:29:34.951" v="5502" actId="20577"/>
          <ac:spMkLst>
            <pc:docMk/>
            <pc:sldMk cId="3610582829" sldId="287"/>
            <ac:spMk id="4" creationId="{2591B380-C3E5-81A7-CAA6-8CCCB11B3041}"/>
          </ac:spMkLst>
        </pc:spChg>
      </pc:sldChg>
      <pc:sldChg chg="modSp add mod">
        <pc:chgData name="Jens Torstemo" userId="584b6c0a-4c4b-4456-9315-d7648d1b88b3" providerId="ADAL" clId="{3ACAFB59-81BA-41D6-A77A-9AA34880F7C3}" dt="2024-03-14T19:40:37.686" v="1417" actId="20577"/>
        <pc:sldMkLst>
          <pc:docMk/>
          <pc:sldMk cId="692798441" sldId="288"/>
        </pc:sldMkLst>
        <pc:spChg chg="mod">
          <ac:chgData name="Jens Torstemo" userId="584b6c0a-4c4b-4456-9315-d7648d1b88b3" providerId="ADAL" clId="{3ACAFB59-81BA-41D6-A77A-9AA34880F7C3}" dt="2024-03-14T19:12:51.233" v="681" actId="20577"/>
          <ac:spMkLst>
            <pc:docMk/>
            <pc:sldMk cId="692798441" sldId="288"/>
            <ac:spMk id="2" creationId="{1BAEC728-EA90-5114-87C1-8A89AD71AB59}"/>
          </ac:spMkLst>
        </pc:spChg>
        <pc:spChg chg="mod">
          <ac:chgData name="Jens Torstemo" userId="584b6c0a-4c4b-4456-9315-d7648d1b88b3" providerId="ADAL" clId="{3ACAFB59-81BA-41D6-A77A-9AA34880F7C3}" dt="2024-03-14T19:40:37.686" v="1417" actId="20577"/>
          <ac:spMkLst>
            <pc:docMk/>
            <pc:sldMk cId="692798441" sldId="288"/>
            <ac:spMk id="4" creationId="{2591B380-C3E5-81A7-CAA6-8CCCB11B3041}"/>
          </ac:spMkLst>
        </pc:spChg>
      </pc:sldChg>
      <pc:sldChg chg="del">
        <pc:chgData name="Jens Torstemo" userId="584b6c0a-4c4b-4456-9315-d7648d1b88b3" providerId="ADAL" clId="{3ACAFB59-81BA-41D6-A77A-9AA34880F7C3}" dt="2024-03-14T18:58:27.293" v="428" actId="2696"/>
        <pc:sldMkLst>
          <pc:docMk/>
          <pc:sldMk cId="2874017696" sldId="288"/>
        </pc:sldMkLst>
      </pc:sldChg>
      <pc:sldChg chg="modSp add mod">
        <pc:chgData name="Jens Torstemo" userId="584b6c0a-4c4b-4456-9315-d7648d1b88b3" providerId="ADAL" clId="{3ACAFB59-81BA-41D6-A77A-9AA34880F7C3}" dt="2024-03-20T20:14:58.394" v="7359" actId="20577"/>
        <pc:sldMkLst>
          <pc:docMk/>
          <pc:sldMk cId="1460532877" sldId="289"/>
        </pc:sldMkLst>
        <pc:spChg chg="mod">
          <ac:chgData name="Jens Torstemo" userId="584b6c0a-4c4b-4456-9315-d7648d1b88b3" providerId="ADAL" clId="{3ACAFB59-81BA-41D6-A77A-9AA34880F7C3}" dt="2024-03-20T20:14:58.394" v="7359" actId="20577"/>
          <ac:spMkLst>
            <pc:docMk/>
            <pc:sldMk cId="1460532877" sldId="289"/>
            <ac:spMk id="4" creationId="{2591B380-C3E5-81A7-CAA6-8CCCB11B3041}"/>
          </ac:spMkLst>
        </pc:spChg>
      </pc:sldChg>
      <pc:sldChg chg="del">
        <pc:chgData name="Jens Torstemo" userId="584b6c0a-4c4b-4456-9315-d7648d1b88b3" providerId="ADAL" clId="{3ACAFB59-81BA-41D6-A77A-9AA34880F7C3}" dt="2024-03-14T18:57:41.350" v="427" actId="2696"/>
        <pc:sldMkLst>
          <pc:docMk/>
          <pc:sldMk cId="1922910513" sldId="289"/>
        </pc:sldMkLst>
      </pc:sldChg>
      <pc:sldChg chg="modSp add mod">
        <pc:chgData name="Jens Torstemo" userId="584b6c0a-4c4b-4456-9315-d7648d1b88b3" providerId="ADAL" clId="{3ACAFB59-81BA-41D6-A77A-9AA34880F7C3}" dt="2024-03-18T13:36:20.398" v="5555" actId="6549"/>
        <pc:sldMkLst>
          <pc:docMk/>
          <pc:sldMk cId="1428051100" sldId="290"/>
        </pc:sldMkLst>
        <pc:spChg chg="mod">
          <ac:chgData name="Jens Torstemo" userId="584b6c0a-4c4b-4456-9315-d7648d1b88b3" providerId="ADAL" clId="{3ACAFB59-81BA-41D6-A77A-9AA34880F7C3}" dt="2024-03-14T19:43:31.213" v="1454" actId="20577"/>
          <ac:spMkLst>
            <pc:docMk/>
            <pc:sldMk cId="1428051100" sldId="290"/>
            <ac:spMk id="2" creationId="{1BAEC728-EA90-5114-87C1-8A89AD71AB59}"/>
          </ac:spMkLst>
        </pc:spChg>
        <pc:spChg chg="mod">
          <ac:chgData name="Jens Torstemo" userId="584b6c0a-4c4b-4456-9315-d7648d1b88b3" providerId="ADAL" clId="{3ACAFB59-81BA-41D6-A77A-9AA34880F7C3}" dt="2024-03-18T13:36:20.398" v="5555" actId="6549"/>
          <ac:spMkLst>
            <pc:docMk/>
            <pc:sldMk cId="1428051100" sldId="290"/>
            <ac:spMk id="4" creationId="{2591B380-C3E5-81A7-CAA6-8CCCB11B3041}"/>
          </ac:spMkLst>
        </pc:spChg>
      </pc:sldChg>
      <pc:sldChg chg="del">
        <pc:chgData name="Jens Torstemo" userId="584b6c0a-4c4b-4456-9315-d7648d1b88b3" providerId="ADAL" clId="{3ACAFB59-81BA-41D6-A77A-9AA34880F7C3}" dt="2024-03-14T18:58:35.094" v="429" actId="2696"/>
        <pc:sldMkLst>
          <pc:docMk/>
          <pc:sldMk cId="3540889212" sldId="290"/>
        </pc:sldMkLst>
      </pc:sldChg>
      <pc:sldChg chg="modSp add mod">
        <pc:chgData name="Jens Torstemo" userId="584b6c0a-4c4b-4456-9315-d7648d1b88b3" providerId="ADAL" clId="{3ACAFB59-81BA-41D6-A77A-9AA34880F7C3}" dt="2024-03-15T09:41:07.572" v="2218" actId="6549"/>
        <pc:sldMkLst>
          <pc:docMk/>
          <pc:sldMk cId="3525950047" sldId="291"/>
        </pc:sldMkLst>
        <pc:spChg chg="mod">
          <ac:chgData name="Jens Torstemo" userId="584b6c0a-4c4b-4456-9315-d7648d1b88b3" providerId="ADAL" clId="{3ACAFB59-81BA-41D6-A77A-9AA34880F7C3}" dt="2024-03-15T09:41:07.572" v="2218" actId="6549"/>
          <ac:spMkLst>
            <pc:docMk/>
            <pc:sldMk cId="3525950047" sldId="291"/>
            <ac:spMk id="3" creationId="{DFEEECBC-FEE4-4D7E-91A9-69AA8FB9724F}"/>
          </ac:spMkLst>
        </pc:spChg>
      </pc:sldChg>
      <pc:sldChg chg="del">
        <pc:chgData name="Jens Torstemo" userId="584b6c0a-4c4b-4456-9315-d7648d1b88b3" providerId="ADAL" clId="{3ACAFB59-81BA-41D6-A77A-9AA34880F7C3}" dt="2024-03-14T18:58:39.569" v="430" actId="2696"/>
        <pc:sldMkLst>
          <pc:docMk/>
          <pc:sldMk cId="3657625661" sldId="291"/>
        </pc:sldMkLst>
      </pc:sldChg>
      <pc:sldChg chg="del">
        <pc:chgData name="Jens Torstemo" userId="584b6c0a-4c4b-4456-9315-d7648d1b88b3" providerId="ADAL" clId="{3ACAFB59-81BA-41D6-A77A-9AA34880F7C3}" dt="2024-03-14T18:58:42.840" v="431" actId="2696"/>
        <pc:sldMkLst>
          <pc:docMk/>
          <pc:sldMk cId="374213089" sldId="292"/>
        </pc:sldMkLst>
      </pc:sldChg>
      <pc:sldChg chg="modSp add mod ord">
        <pc:chgData name="Jens Torstemo" userId="584b6c0a-4c4b-4456-9315-d7648d1b88b3" providerId="ADAL" clId="{3ACAFB59-81BA-41D6-A77A-9AA34880F7C3}" dt="2024-03-18T14:10:19.775" v="5645" actId="13926"/>
        <pc:sldMkLst>
          <pc:docMk/>
          <pc:sldMk cId="4222011276" sldId="292"/>
        </pc:sldMkLst>
        <pc:spChg chg="mod">
          <ac:chgData name="Jens Torstemo" userId="584b6c0a-4c4b-4456-9315-d7648d1b88b3" providerId="ADAL" clId="{3ACAFB59-81BA-41D6-A77A-9AA34880F7C3}" dt="2024-03-18T14:10:19.775" v="5645" actId="13926"/>
          <ac:spMkLst>
            <pc:docMk/>
            <pc:sldMk cId="4222011276" sldId="292"/>
            <ac:spMk id="3" creationId="{DFEEECBC-FEE4-4D7E-91A9-69AA8FB9724F}"/>
          </ac:spMkLst>
        </pc:spChg>
      </pc:sldChg>
      <pc:sldChg chg="modSp new mod ord">
        <pc:chgData name="Jens Torstemo" userId="584b6c0a-4c4b-4456-9315-d7648d1b88b3" providerId="ADAL" clId="{3ACAFB59-81BA-41D6-A77A-9AA34880F7C3}" dt="2024-03-15T09:58:15.680" v="2250"/>
        <pc:sldMkLst>
          <pc:docMk/>
          <pc:sldMk cId="2703865904" sldId="293"/>
        </pc:sldMkLst>
        <pc:spChg chg="mod">
          <ac:chgData name="Jens Torstemo" userId="584b6c0a-4c4b-4456-9315-d7648d1b88b3" providerId="ADAL" clId="{3ACAFB59-81BA-41D6-A77A-9AA34880F7C3}" dt="2024-03-15T09:56:34.684" v="2237"/>
          <ac:spMkLst>
            <pc:docMk/>
            <pc:sldMk cId="2703865904" sldId="293"/>
            <ac:spMk id="2" creationId="{CA0EE126-E94A-FD5A-4E22-5E9E9D580B32}"/>
          </ac:spMkLst>
        </pc:spChg>
        <pc:spChg chg="mod">
          <ac:chgData name="Jens Torstemo" userId="584b6c0a-4c4b-4456-9315-d7648d1b88b3" providerId="ADAL" clId="{3ACAFB59-81BA-41D6-A77A-9AA34880F7C3}" dt="2024-03-15T09:58:15.680" v="2250"/>
          <ac:spMkLst>
            <pc:docMk/>
            <pc:sldMk cId="2703865904" sldId="293"/>
            <ac:spMk id="3" creationId="{14379C68-CA77-49E3-54A2-D61BA689B4EC}"/>
          </ac:spMkLst>
        </pc:spChg>
      </pc:sldChg>
      <pc:sldChg chg="modSp add mod">
        <pc:chgData name="Jens Torstemo" userId="584b6c0a-4c4b-4456-9315-d7648d1b88b3" providerId="ADAL" clId="{3ACAFB59-81BA-41D6-A77A-9AA34880F7C3}" dt="2024-03-15T09:56:01.171" v="2236" actId="20577"/>
        <pc:sldMkLst>
          <pc:docMk/>
          <pc:sldMk cId="3062410275" sldId="294"/>
        </pc:sldMkLst>
        <pc:spChg chg="mod">
          <ac:chgData name="Jens Torstemo" userId="584b6c0a-4c4b-4456-9315-d7648d1b88b3" providerId="ADAL" clId="{3ACAFB59-81BA-41D6-A77A-9AA34880F7C3}" dt="2024-03-15T09:55:11.918" v="2224"/>
          <ac:spMkLst>
            <pc:docMk/>
            <pc:sldMk cId="3062410275" sldId="294"/>
            <ac:spMk id="2" creationId="{CA0EE126-E94A-FD5A-4E22-5E9E9D580B32}"/>
          </ac:spMkLst>
        </pc:spChg>
        <pc:spChg chg="mod">
          <ac:chgData name="Jens Torstemo" userId="584b6c0a-4c4b-4456-9315-d7648d1b88b3" providerId="ADAL" clId="{3ACAFB59-81BA-41D6-A77A-9AA34880F7C3}" dt="2024-03-15T09:56:01.171" v="2236" actId="20577"/>
          <ac:spMkLst>
            <pc:docMk/>
            <pc:sldMk cId="3062410275" sldId="294"/>
            <ac:spMk id="3" creationId="{14379C68-CA77-49E3-54A2-D61BA689B4EC}"/>
          </ac:spMkLst>
        </pc:spChg>
      </pc:sldChg>
      <pc:sldChg chg="addSp delSp modSp new mod">
        <pc:chgData name="Jens Torstemo" userId="584b6c0a-4c4b-4456-9315-d7648d1b88b3" providerId="ADAL" clId="{3ACAFB59-81BA-41D6-A77A-9AA34880F7C3}" dt="2024-03-15T10:21:41.537" v="2445" actId="113"/>
        <pc:sldMkLst>
          <pc:docMk/>
          <pc:sldMk cId="2445445950" sldId="295"/>
        </pc:sldMkLst>
        <pc:spChg chg="mod">
          <ac:chgData name="Jens Torstemo" userId="584b6c0a-4c4b-4456-9315-d7648d1b88b3" providerId="ADAL" clId="{3ACAFB59-81BA-41D6-A77A-9AA34880F7C3}" dt="2024-03-15T10:08:09.180" v="2288" actId="27636"/>
          <ac:spMkLst>
            <pc:docMk/>
            <pc:sldMk cId="2445445950" sldId="295"/>
            <ac:spMk id="2" creationId="{356DC7C2-DBB8-6CD8-C148-55B50A221001}"/>
          </ac:spMkLst>
        </pc:spChg>
        <pc:spChg chg="mod">
          <ac:chgData name="Jens Torstemo" userId="584b6c0a-4c4b-4456-9315-d7648d1b88b3" providerId="ADAL" clId="{3ACAFB59-81BA-41D6-A77A-9AA34880F7C3}" dt="2024-03-15T10:19:36.268" v="2420" actId="14100"/>
          <ac:spMkLst>
            <pc:docMk/>
            <pc:sldMk cId="2445445950" sldId="295"/>
            <ac:spMk id="3" creationId="{59DE5536-B0D5-46B6-843D-4E04E705669C}"/>
          </ac:spMkLst>
        </pc:spChg>
        <pc:spChg chg="del mod">
          <ac:chgData name="Jens Torstemo" userId="584b6c0a-4c4b-4456-9315-d7648d1b88b3" providerId="ADAL" clId="{3ACAFB59-81BA-41D6-A77A-9AA34880F7C3}" dt="2024-03-15T10:01:56.875" v="2255" actId="21"/>
          <ac:spMkLst>
            <pc:docMk/>
            <pc:sldMk cId="2445445950" sldId="295"/>
            <ac:spMk id="4" creationId="{E2D18639-4BFA-DD4D-DD51-9030734DED42}"/>
          </ac:spMkLst>
        </pc:spChg>
        <pc:spChg chg="add mod">
          <ac:chgData name="Jens Torstemo" userId="584b6c0a-4c4b-4456-9315-d7648d1b88b3" providerId="ADAL" clId="{3ACAFB59-81BA-41D6-A77A-9AA34880F7C3}" dt="2024-03-15T10:21:41.537" v="2445" actId="113"/>
          <ac:spMkLst>
            <pc:docMk/>
            <pc:sldMk cId="2445445950" sldId="295"/>
            <ac:spMk id="5" creationId="{961B8F5D-8E91-1F04-DD8B-907090053F34}"/>
          </ac:spMkLst>
        </pc:spChg>
        <pc:spChg chg="add mod">
          <ac:chgData name="Jens Torstemo" userId="584b6c0a-4c4b-4456-9315-d7648d1b88b3" providerId="ADAL" clId="{3ACAFB59-81BA-41D6-A77A-9AA34880F7C3}" dt="2024-03-15T10:20:19.277" v="2429" actId="255"/>
          <ac:spMkLst>
            <pc:docMk/>
            <pc:sldMk cId="2445445950" sldId="295"/>
            <ac:spMk id="6" creationId="{86AFB146-D6CD-F883-A260-9DFC7F00F6BC}"/>
          </ac:spMkLst>
        </pc:spChg>
      </pc:sldChg>
      <pc:sldChg chg="modSp new mod">
        <pc:chgData name="Jens Torstemo" userId="584b6c0a-4c4b-4456-9315-d7648d1b88b3" providerId="ADAL" clId="{3ACAFB59-81BA-41D6-A77A-9AA34880F7C3}" dt="2024-03-15T11:53:02.484" v="2944" actId="255"/>
        <pc:sldMkLst>
          <pc:docMk/>
          <pc:sldMk cId="1019346580" sldId="296"/>
        </pc:sldMkLst>
        <pc:spChg chg="mod">
          <ac:chgData name="Jens Torstemo" userId="584b6c0a-4c4b-4456-9315-d7648d1b88b3" providerId="ADAL" clId="{3ACAFB59-81BA-41D6-A77A-9AA34880F7C3}" dt="2024-03-15T11:47:24.143" v="2485" actId="27636"/>
          <ac:spMkLst>
            <pc:docMk/>
            <pc:sldMk cId="1019346580" sldId="296"/>
            <ac:spMk id="2" creationId="{2E5787B7-3852-38A4-B3C2-7C31974A90D9}"/>
          </ac:spMkLst>
        </pc:spChg>
        <pc:spChg chg="mod">
          <ac:chgData name="Jens Torstemo" userId="584b6c0a-4c4b-4456-9315-d7648d1b88b3" providerId="ADAL" clId="{3ACAFB59-81BA-41D6-A77A-9AA34880F7C3}" dt="2024-03-15T11:53:02.484" v="2944" actId="255"/>
          <ac:spMkLst>
            <pc:docMk/>
            <pc:sldMk cId="1019346580" sldId="296"/>
            <ac:spMk id="3" creationId="{8E967423-3928-9DF2-ED8F-E80BC77E9291}"/>
          </ac:spMkLst>
        </pc:spChg>
      </pc:sldChg>
      <pc:sldChg chg="modSp add mod">
        <pc:chgData name="Jens Torstemo" userId="584b6c0a-4c4b-4456-9315-d7648d1b88b3" providerId="ADAL" clId="{3ACAFB59-81BA-41D6-A77A-9AA34880F7C3}" dt="2024-03-18T13:37:07.372" v="5561" actId="20577"/>
        <pc:sldMkLst>
          <pc:docMk/>
          <pc:sldMk cId="4023002536" sldId="297"/>
        </pc:sldMkLst>
        <pc:spChg chg="mod">
          <ac:chgData name="Jens Torstemo" userId="584b6c0a-4c4b-4456-9315-d7648d1b88b3" providerId="ADAL" clId="{3ACAFB59-81BA-41D6-A77A-9AA34880F7C3}" dt="2024-03-18T13:37:07.372" v="5561" actId="20577"/>
          <ac:spMkLst>
            <pc:docMk/>
            <pc:sldMk cId="4023002536" sldId="297"/>
            <ac:spMk id="4" creationId="{2591B380-C3E5-81A7-CAA6-8CCCB11B3041}"/>
          </ac:spMkLst>
        </pc:spChg>
      </pc:sldChg>
      <pc:sldChg chg="modSp add mod">
        <pc:chgData name="Jens Torstemo" userId="584b6c0a-4c4b-4456-9315-d7648d1b88b3" providerId="ADAL" clId="{3ACAFB59-81BA-41D6-A77A-9AA34880F7C3}" dt="2024-03-20T20:13:02.860" v="7160" actId="20577"/>
        <pc:sldMkLst>
          <pc:docMk/>
          <pc:sldMk cId="1713167861" sldId="298"/>
        </pc:sldMkLst>
        <pc:spChg chg="mod">
          <ac:chgData name="Jens Torstemo" userId="584b6c0a-4c4b-4456-9315-d7648d1b88b3" providerId="ADAL" clId="{3ACAFB59-81BA-41D6-A77A-9AA34880F7C3}" dt="2024-03-18T13:38:01.002" v="5573" actId="20577"/>
          <ac:spMkLst>
            <pc:docMk/>
            <pc:sldMk cId="1713167861" sldId="298"/>
            <ac:spMk id="2" creationId="{1BAEC728-EA90-5114-87C1-8A89AD71AB59}"/>
          </ac:spMkLst>
        </pc:spChg>
        <pc:spChg chg="mod">
          <ac:chgData name="Jens Torstemo" userId="584b6c0a-4c4b-4456-9315-d7648d1b88b3" providerId="ADAL" clId="{3ACAFB59-81BA-41D6-A77A-9AA34880F7C3}" dt="2024-03-20T20:13:02.860" v="7160" actId="20577"/>
          <ac:spMkLst>
            <pc:docMk/>
            <pc:sldMk cId="1713167861" sldId="298"/>
            <ac:spMk id="4" creationId="{2591B380-C3E5-81A7-CAA6-8CCCB11B3041}"/>
          </ac:spMkLst>
        </pc:spChg>
      </pc:sldChg>
      <pc:sldChg chg="addSp modSp new mod ord">
        <pc:chgData name="Jens Torstemo" userId="584b6c0a-4c4b-4456-9315-d7648d1b88b3" providerId="ADAL" clId="{3ACAFB59-81BA-41D6-A77A-9AA34880F7C3}" dt="2024-03-20T20:02:21.194" v="6304" actId="20577"/>
        <pc:sldMkLst>
          <pc:docMk/>
          <pc:sldMk cId="808380549" sldId="299"/>
        </pc:sldMkLst>
        <pc:spChg chg="mod">
          <ac:chgData name="Jens Torstemo" userId="584b6c0a-4c4b-4456-9315-d7648d1b88b3" providerId="ADAL" clId="{3ACAFB59-81BA-41D6-A77A-9AA34880F7C3}" dt="2024-03-15T13:25:36.307" v="4555" actId="27636"/>
          <ac:spMkLst>
            <pc:docMk/>
            <pc:sldMk cId="808380549" sldId="299"/>
            <ac:spMk id="2" creationId="{B9D446BC-E2D0-21D1-6C16-C327D688C9F8}"/>
          </ac:spMkLst>
        </pc:spChg>
        <pc:spChg chg="mod">
          <ac:chgData name="Jens Torstemo" userId="584b6c0a-4c4b-4456-9315-d7648d1b88b3" providerId="ADAL" clId="{3ACAFB59-81BA-41D6-A77A-9AA34880F7C3}" dt="2024-03-20T19:55:46.782" v="6297" actId="20577"/>
          <ac:spMkLst>
            <pc:docMk/>
            <pc:sldMk cId="808380549" sldId="299"/>
            <ac:spMk id="3" creationId="{8C20C94A-BF91-C71B-B156-4D93B60AAF17}"/>
          </ac:spMkLst>
        </pc:spChg>
        <pc:spChg chg="add mod">
          <ac:chgData name="Jens Torstemo" userId="584b6c0a-4c4b-4456-9315-d7648d1b88b3" providerId="ADAL" clId="{3ACAFB59-81BA-41D6-A77A-9AA34880F7C3}" dt="2024-03-20T20:01:38.117" v="6300" actId="20577"/>
          <ac:spMkLst>
            <pc:docMk/>
            <pc:sldMk cId="808380549" sldId="299"/>
            <ac:spMk id="4" creationId="{2FA75D82-FCDA-6B21-FEFA-EF24093E4252}"/>
          </ac:spMkLst>
        </pc:spChg>
        <pc:spChg chg="add mod">
          <ac:chgData name="Jens Torstemo" userId="584b6c0a-4c4b-4456-9315-d7648d1b88b3" providerId="ADAL" clId="{3ACAFB59-81BA-41D6-A77A-9AA34880F7C3}" dt="2024-03-20T20:02:21.194" v="6304" actId="20577"/>
          <ac:spMkLst>
            <pc:docMk/>
            <pc:sldMk cId="808380549" sldId="299"/>
            <ac:spMk id="5" creationId="{CDB66E0F-22D5-4FE5-9037-2468F710379C}"/>
          </ac:spMkLst>
        </pc:spChg>
        <pc:spChg chg="add mod">
          <ac:chgData name="Jens Torstemo" userId="584b6c0a-4c4b-4456-9315-d7648d1b88b3" providerId="ADAL" clId="{3ACAFB59-81BA-41D6-A77A-9AA34880F7C3}" dt="2024-03-20T19:55:30.300" v="6282" actId="120"/>
          <ac:spMkLst>
            <pc:docMk/>
            <pc:sldMk cId="808380549" sldId="299"/>
            <ac:spMk id="6" creationId="{3CFD7107-030B-04E7-5E17-2E3734FDE54E}"/>
          </ac:spMkLst>
        </pc:spChg>
      </pc:sldChg>
      <pc:sldChg chg="add del">
        <pc:chgData name="Jens Torstemo" userId="584b6c0a-4c4b-4456-9315-d7648d1b88b3" providerId="ADAL" clId="{3ACAFB59-81BA-41D6-A77A-9AA34880F7C3}" dt="2024-03-15T13:26:13.386" v="4564" actId="2696"/>
        <pc:sldMkLst>
          <pc:docMk/>
          <pc:sldMk cId="2792645296" sldId="300"/>
        </pc:sldMkLst>
      </pc:sldChg>
      <pc:sldChg chg="modSp add mod">
        <pc:chgData name="Jens Torstemo" userId="584b6c0a-4c4b-4456-9315-d7648d1b88b3" providerId="ADAL" clId="{3ACAFB59-81BA-41D6-A77A-9AA34880F7C3}" dt="2024-03-18T12:31:32.997" v="5505" actId="5793"/>
        <pc:sldMkLst>
          <pc:docMk/>
          <pc:sldMk cId="3138641286" sldId="301"/>
        </pc:sldMkLst>
        <pc:spChg chg="mod">
          <ac:chgData name="Jens Torstemo" userId="584b6c0a-4c4b-4456-9315-d7648d1b88b3" providerId="ADAL" clId="{3ACAFB59-81BA-41D6-A77A-9AA34880F7C3}" dt="2024-03-15T13:30:11.623" v="4679" actId="20577"/>
          <ac:spMkLst>
            <pc:docMk/>
            <pc:sldMk cId="3138641286" sldId="301"/>
            <ac:spMk id="2" creationId="{B9D446BC-E2D0-21D1-6C16-C327D688C9F8}"/>
          </ac:spMkLst>
        </pc:spChg>
        <pc:spChg chg="mod">
          <ac:chgData name="Jens Torstemo" userId="584b6c0a-4c4b-4456-9315-d7648d1b88b3" providerId="ADAL" clId="{3ACAFB59-81BA-41D6-A77A-9AA34880F7C3}" dt="2024-03-18T12:31:32.997" v="5505" actId="5793"/>
          <ac:spMkLst>
            <pc:docMk/>
            <pc:sldMk cId="3138641286" sldId="301"/>
            <ac:spMk id="3" creationId="{8C20C94A-BF91-C71B-B156-4D93B60AAF17}"/>
          </ac:spMkLst>
        </pc:spChg>
      </pc:sldChg>
      <pc:sldChg chg="modSp add mod">
        <pc:chgData name="Jens Torstemo" userId="584b6c0a-4c4b-4456-9315-d7648d1b88b3" providerId="ADAL" clId="{3ACAFB59-81BA-41D6-A77A-9AA34880F7C3}" dt="2024-03-15T13:33:24.100" v="4705" actId="13926"/>
        <pc:sldMkLst>
          <pc:docMk/>
          <pc:sldMk cId="2775556982" sldId="302"/>
        </pc:sldMkLst>
        <pc:spChg chg="mod">
          <ac:chgData name="Jens Torstemo" userId="584b6c0a-4c4b-4456-9315-d7648d1b88b3" providerId="ADAL" clId="{3ACAFB59-81BA-41D6-A77A-9AA34880F7C3}" dt="2024-03-15T13:32:51.967" v="4702" actId="20577"/>
          <ac:spMkLst>
            <pc:docMk/>
            <pc:sldMk cId="2775556982" sldId="302"/>
            <ac:spMk id="2" creationId="{B9D446BC-E2D0-21D1-6C16-C327D688C9F8}"/>
          </ac:spMkLst>
        </pc:spChg>
        <pc:spChg chg="mod">
          <ac:chgData name="Jens Torstemo" userId="584b6c0a-4c4b-4456-9315-d7648d1b88b3" providerId="ADAL" clId="{3ACAFB59-81BA-41D6-A77A-9AA34880F7C3}" dt="2024-03-15T13:33:24.100" v="4705" actId="13926"/>
          <ac:spMkLst>
            <pc:docMk/>
            <pc:sldMk cId="2775556982" sldId="302"/>
            <ac:spMk id="3" creationId="{8C20C94A-BF91-C71B-B156-4D93B60AAF17}"/>
          </ac:spMkLst>
        </pc:spChg>
      </pc:sldChg>
      <pc:sldChg chg="delSp modSp add mod">
        <pc:chgData name="Jens Torstemo" userId="584b6c0a-4c4b-4456-9315-d7648d1b88b3" providerId="ADAL" clId="{3ACAFB59-81BA-41D6-A77A-9AA34880F7C3}" dt="2024-03-15T13:42:24.346" v="5176" actId="14100"/>
        <pc:sldMkLst>
          <pc:docMk/>
          <pc:sldMk cId="4194555560" sldId="303"/>
        </pc:sldMkLst>
        <pc:spChg chg="mod">
          <ac:chgData name="Jens Torstemo" userId="584b6c0a-4c4b-4456-9315-d7648d1b88b3" providerId="ADAL" clId="{3ACAFB59-81BA-41D6-A77A-9AA34880F7C3}" dt="2024-03-15T13:37:02.613" v="4830" actId="20577"/>
          <ac:spMkLst>
            <pc:docMk/>
            <pc:sldMk cId="4194555560" sldId="303"/>
            <ac:spMk id="2" creationId="{C743E3CD-9BB5-4CDF-8E53-35CC294C7B44}"/>
          </ac:spMkLst>
        </pc:spChg>
        <pc:spChg chg="mod">
          <ac:chgData name="Jens Torstemo" userId="584b6c0a-4c4b-4456-9315-d7648d1b88b3" providerId="ADAL" clId="{3ACAFB59-81BA-41D6-A77A-9AA34880F7C3}" dt="2024-03-15T13:42:24.346" v="5176" actId="14100"/>
          <ac:spMkLst>
            <pc:docMk/>
            <pc:sldMk cId="4194555560" sldId="303"/>
            <ac:spMk id="3" creationId="{455971BA-8EDA-4691-8CFC-2DE1612D9024}"/>
          </ac:spMkLst>
        </pc:spChg>
        <pc:spChg chg="del mod">
          <ac:chgData name="Jens Torstemo" userId="584b6c0a-4c4b-4456-9315-d7648d1b88b3" providerId="ADAL" clId="{3ACAFB59-81BA-41D6-A77A-9AA34880F7C3}" dt="2024-03-15T13:37:58.372" v="4891" actId="21"/>
          <ac:spMkLst>
            <pc:docMk/>
            <pc:sldMk cId="4194555560" sldId="303"/>
            <ac:spMk id="4" creationId="{CB298FE4-8BE8-4FD1-8BA2-7E8C767FA012}"/>
          </ac:spMkLst>
        </pc:spChg>
      </pc:sldChg>
      <pc:sldChg chg="modSp new del mod">
        <pc:chgData name="Jens Torstemo" userId="584b6c0a-4c4b-4456-9315-d7648d1b88b3" providerId="ADAL" clId="{3ACAFB59-81BA-41D6-A77A-9AA34880F7C3}" dt="2024-03-15T14:23:35.450" v="5451" actId="2696"/>
        <pc:sldMkLst>
          <pc:docMk/>
          <pc:sldMk cId="3456691427" sldId="304"/>
        </pc:sldMkLst>
        <pc:spChg chg="mod">
          <ac:chgData name="Jens Torstemo" userId="584b6c0a-4c4b-4456-9315-d7648d1b88b3" providerId="ADAL" clId="{3ACAFB59-81BA-41D6-A77A-9AA34880F7C3}" dt="2024-03-15T14:12:52.666" v="5424" actId="27636"/>
          <ac:spMkLst>
            <pc:docMk/>
            <pc:sldMk cId="3456691427" sldId="304"/>
            <ac:spMk id="2" creationId="{7A59C803-ADB9-1C66-1A31-B476F01063C7}"/>
          </ac:spMkLst>
        </pc:spChg>
        <pc:spChg chg="mod">
          <ac:chgData name="Jens Torstemo" userId="584b6c0a-4c4b-4456-9315-d7648d1b88b3" providerId="ADAL" clId="{3ACAFB59-81BA-41D6-A77A-9AA34880F7C3}" dt="2024-03-15T14:12:55.760" v="5425" actId="14100"/>
          <ac:spMkLst>
            <pc:docMk/>
            <pc:sldMk cId="3456691427" sldId="304"/>
            <ac:spMk id="3" creationId="{2FB6A3B8-FA0B-7564-AFB1-C586AC57D40B}"/>
          </ac:spMkLst>
        </pc:spChg>
      </pc:sldChg>
      <pc:sldChg chg="modSp mod ord">
        <pc:chgData name="Jens Torstemo" userId="584b6c0a-4c4b-4456-9315-d7648d1b88b3" providerId="ADAL" clId="{3ACAFB59-81BA-41D6-A77A-9AA34880F7C3}" dt="2024-03-15T14:25:23.271" v="5453"/>
        <pc:sldMkLst>
          <pc:docMk/>
          <pc:sldMk cId="2241547054" sldId="305"/>
        </pc:sldMkLst>
        <pc:spChg chg="mod">
          <ac:chgData name="Jens Torstemo" userId="584b6c0a-4c4b-4456-9315-d7648d1b88b3" providerId="ADAL" clId="{3ACAFB59-81BA-41D6-A77A-9AA34880F7C3}" dt="2024-03-15T14:23:31.222" v="5450" actId="27636"/>
          <ac:spMkLst>
            <pc:docMk/>
            <pc:sldMk cId="2241547054" sldId="305"/>
            <ac:spMk id="2" creationId="{7A59C803-ADB9-1C66-1A31-B476F01063C7}"/>
          </ac:spMkLst>
        </pc:spChg>
        <pc:spChg chg="mod">
          <ac:chgData name="Jens Torstemo" userId="584b6c0a-4c4b-4456-9315-d7648d1b88b3" providerId="ADAL" clId="{3ACAFB59-81BA-41D6-A77A-9AA34880F7C3}" dt="2024-03-15T14:23:24.742" v="5448" actId="20577"/>
          <ac:spMkLst>
            <pc:docMk/>
            <pc:sldMk cId="2241547054" sldId="305"/>
            <ac:spMk id="3" creationId="{2FB6A3B8-FA0B-7564-AFB1-C586AC57D40B}"/>
          </ac:spMkLst>
        </pc:spChg>
      </pc:sldChg>
      <pc:sldChg chg="modSp add mod">
        <pc:chgData name="Jens Torstemo" userId="584b6c0a-4c4b-4456-9315-d7648d1b88b3" providerId="ADAL" clId="{3ACAFB59-81BA-41D6-A77A-9AA34880F7C3}" dt="2024-03-15T14:17:45.967" v="5442" actId="14100"/>
        <pc:sldMkLst>
          <pc:docMk/>
          <pc:sldMk cId="1710582435" sldId="306"/>
        </pc:sldMkLst>
        <pc:spChg chg="mod">
          <ac:chgData name="Jens Torstemo" userId="584b6c0a-4c4b-4456-9315-d7648d1b88b3" providerId="ADAL" clId="{3ACAFB59-81BA-41D6-A77A-9AA34880F7C3}" dt="2024-03-15T14:17:38.449" v="5441" actId="14100"/>
          <ac:spMkLst>
            <pc:docMk/>
            <pc:sldMk cId="1710582435" sldId="306"/>
            <ac:spMk id="2" creationId="{7A59C803-ADB9-1C66-1A31-B476F01063C7}"/>
          </ac:spMkLst>
        </pc:spChg>
        <pc:spChg chg="mod">
          <ac:chgData name="Jens Torstemo" userId="584b6c0a-4c4b-4456-9315-d7648d1b88b3" providerId="ADAL" clId="{3ACAFB59-81BA-41D6-A77A-9AA34880F7C3}" dt="2024-03-15T14:17:45.967" v="5442" actId="14100"/>
          <ac:spMkLst>
            <pc:docMk/>
            <pc:sldMk cId="1710582435" sldId="306"/>
            <ac:spMk id="3" creationId="{2FB6A3B8-FA0B-7564-AFB1-C586AC57D40B}"/>
          </ac:spMkLst>
        </pc:spChg>
      </pc:sldChg>
      <pc:sldChg chg="modSp add mod ord">
        <pc:chgData name="Jens Torstemo" userId="584b6c0a-4c4b-4456-9315-d7648d1b88b3" providerId="ADAL" clId="{3ACAFB59-81BA-41D6-A77A-9AA34880F7C3}" dt="2024-03-18T13:29:53.520" v="5516" actId="14100"/>
        <pc:sldMkLst>
          <pc:docMk/>
          <pc:sldMk cId="4105952138" sldId="307"/>
        </pc:sldMkLst>
        <pc:spChg chg="mod">
          <ac:chgData name="Jens Torstemo" userId="584b6c0a-4c4b-4456-9315-d7648d1b88b3" providerId="ADAL" clId="{3ACAFB59-81BA-41D6-A77A-9AA34880F7C3}" dt="2024-03-18T13:29:17.600" v="5511" actId="27636"/>
          <ac:spMkLst>
            <pc:docMk/>
            <pc:sldMk cId="4105952138" sldId="307"/>
            <ac:spMk id="2" creationId="{CA0EE126-E94A-FD5A-4E22-5E9E9D580B32}"/>
          </ac:spMkLst>
        </pc:spChg>
        <pc:spChg chg="mod">
          <ac:chgData name="Jens Torstemo" userId="584b6c0a-4c4b-4456-9315-d7648d1b88b3" providerId="ADAL" clId="{3ACAFB59-81BA-41D6-A77A-9AA34880F7C3}" dt="2024-03-18T13:29:53.520" v="5516" actId="14100"/>
          <ac:spMkLst>
            <pc:docMk/>
            <pc:sldMk cId="4105952138" sldId="307"/>
            <ac:spMk id="3" creationId="{14379C68-CA77-49E3-54A2-D61BA689B4EC}"/>
          </ac:spMkLst>
        </pc:spChg>
      </pc:sldChg>
      <pc:sldChg chg="addSp modSp add mod ord">
        <pc:chgData name="Jens Torstemo" userId="584b6c0a-4c4b-4456-9315-d7648d1b88b3" providerId="ADAL" clId="{3ACAFB59-81BA-41D6-A77A-9AA34880F7C3}" dt="2024-03-18T13:41:26.467" v="5621" actId="20577"/>
        <pc:sldMkLst>
          <pc:docMk/>
          <pc:sldMk cId="372500813" sldId="308"/>
        </pc:sldMkLst>
        <pc:spChg chg="add mod">
          <ac:chgData name="Jens Torstemo" userId="584b6c0a-4c4b-4456-9315-d7648d1b88b3" providerId="ADAL" clId="{3ACAFB59-81BA-41D6-A77A-9AA34880F7C3}" dt="2024-03-18T13:41:26.467" v="5621" actId="20577"/>
          <ac:spMkLst>
            <pc:docMk/>
            <pc:sldMk cId="372500813" sldId="308"/>
            <ac:spMk id="3" creationId="{C0790D8A-0CFB-51E7-E47B-851223B128D0}"/>
          </ac:spMkLst>
        </pc:spChg>
      </pc:sldChg>
      <pc:sldChg chg="modSp add del mod ord">
        <pc:chgData name="Jens Torstemo" userId="584b6c0a-4c4b-4456-9315-d7648d1b88b3" providerId="ADAL" clId="{3ACAFB59-81BA-41D6-A77A-9AA34880F7C3}" dt="2024-03-18T13:32:27.416" v="5531" actId="2696"/>
        <pc:sldMkLst>
          <pc:docMk/>
          <pc:sldMk cId="2061025906" sldId="308"/>
        </pc:sldMkLst>
        <pc:spChg chg="mod">
          <ac:chgData name="Jens Torstemo" userId="584b6c0a-4c4b-4456-9315-d7648d1b88b3" providerId="ADAL" clId="{3ACAFB59-81BA-41D6-A77A-9AA34880F7C3}" dt="2024-03-18T13:31:27.216" v="5530" actId="27636"/>
          <ac:spMkLst>
            <pc:docMk/>
            <pc:sldMk cId="2061025906" sldId="308"/>
            <ac:spMk id="2" creationId="{CA0EE126-E94A-FD5A-4E22-5E9E9D580B32}"/>
          </ac:spMkLst>
        </pc:spChg>
        <pc:spChg chg="mod">
          <ac:chgData name="Jens Torstemo" userId="584b6c0a-4c4b-4456-9315-d7648d1b88b3" providerId="ADAL" clId="{3ACAFB59-81BA-41D6-A77A-9AA34880F7C3}" dt="2024-03-18T13:31:22.063" v="5528" actId="14100"/>
          <ac:spMkLst>
            <pc:docMk/>
            <pc:sldMk cId="2061025906" sldId="308"/>
            <ac:spMk id="3" creationId="{14379C68-CA77-49E3-54A2-D61BA689B4EC}"/>
          </ac:spMkLst>
        </pc:spChg>
      </pc:sldChg>
      <pc:sldChg chg="modSp add mod">
        <pc:chgData name="Jens Torstemo" userId="584b6c0a-4c4b-4456-9315-d7648d1b88b3" providerId="ADAL" clId="{3ACAFB59-81BA-41D6-A77A-9AA34880F7C3}" dt="2024-03-20T20:14:37.853" v="7356" actId="207"/>
        <pc:sldMkLst>
          <pc:docMk/>
          <pc:sldMk cId="1473641243" sldId="309"/>
        </pc:sldMkLst>
        <pc:spChg chg="mod">
          <ac:chgData name="Jens Torstemo" userId="584b6c0a-4c4b-4456-9315-d7648d1b88b3" providerId="ADAL" clId="{3ACAFB59-81BA-41D6-A77A-9AA34880F7C3}" dt="2024-03-18T13:39:55.658" v="5583" actId="20577"/>
          <ac:spMkLst>
            <pc:docMk/>
            <pc:sldMk cId="1473641243" sldId="309"/>
            <ac:spMk id="2" creationId="{1BAEC728-EA90-5114-87C1-8A89AD71AB59}"/>
          </ac:spMkLst>
        </pc:spChg>
        <pc:spChg chg="mod">
          <ac:chgData name="Jens Torstemo" userId="584b6c0a-4c4b-4456-9315-d7648d1b88b3" providerId="ADAL" clId="{3ACAFB59-81BA-41D6-A77A-9AA34880F7C3}" dt="2024-03-20T20:14:37.853" v="7356" actId="207"/>
          <ac:spMkLst>
            <pc:docMk/>
            <pc:sldMk cId="1473641243" sldId="309"/>
            <ac:spMk id="4" creationId="{2591B380-C3E5-81A7-CAA6-8CCCB11B3041}"/>
          </ac:spMkLst>
        </pc:spChg>
      </pc:sldChg>
      <pc:sldChg chg="modSp add mod">
        <pc:chgData name="Jens Torstemo" userId="584b6c0a-4c4b-4456-9315-d7648d1b88b3" providerId="ADAL" clId="{3ACAFB59-81BA-41D6-A77A-9AA34880F7C3}" dt="2024-03-20T20:07:31.343" v="6704" actId="20577"/>
        <pc:sldMkLst>
          <pc:docMk/>
          <pc:sldMk cId="3869967178" sldId="310"/>
        </pc:sldMkLst>
        <pc:spChg chg="mod">
          <ac:chgData name="Jens Torstemo" userId="584b6c0a-4c4b-4456-9315-d7648d1b88b3" providerId="ADAL" clId="{3ACAFB59-81BA-41D6-A77A-9AA34880F7C3}" dt="2024-03-20T20:03:34.439" v="6333" actId="20577"/>
          <ac:spMkLst>
            <pc:docMk/>
            <pc:sldMk cId="3869967178" sldId="310"/>
            <ac:spMk id="3" creationId="{8C20C94A-BF91-C71B-B156-4D93B60AAF17}"/>
          </ac:spMkLst>
        </pc:spChg>
        <pc:spChg chg="mod">
          <ac:chgData name="Jens Torstemo" userId="584b6c0a-4c4b-4456-9315-d7648d1b88b3" providerId="ADAL" clId="{3ACAFB59-81BA-41D6-A77A-9AA34880F7C3}" dt="2024-03-20T20:05:00.122" v="6481" actId="20577"/>
          <ac:spMkLst>
            <pc:docMk/>
            <pc:sldMk cId="3869967178" sldId="310"/>
            <ac:spMk id="4" creationId="{2FA75D82-FCDA-6B21-FEFA-EF24093E4252}"/>
          </ac:spMkLst>
        </pc:spChg>
        <pc:spChg chg="mod">
          <ac:chgData name="Jens Torstemo" userId="584b6c0a-4c4b-4456-9315-d7648d1b88b3" providerId="ADAL" clId="{3ACAFB59-81BA-41D6-A77A-9AA34880F7C3}" dt="2024-03-20T20:05:47.547" v="6585" actId="20577"/>
          <ac:spMkLst>
            <pc:docMk/>
            <pc:sldMk cId="3869967178" sldId="310"/>
            <ac:spMk id="5" creationId="{CDB66E0F-22D5-4FE5-9037-2468F710379C}"/>
          </ac:spMkLst>
        </pc:spChg>
        <pc:spChg chg="mod">
          <ac:chgData name="Jens Torstemo" userId="584b6c0a-4c4b-4456-9315-d7648d1b88b3" providerId="ADAL" clId="{3ACAFB59-81BA-41D6-A77A-9AA34880F7C3}" dt="2024-03-20T20:07:31.343" v="6704" actId="20577"/>
          <ac:spMkLst>
            <pc:docMk/>
            <pc:sldMk cId="3869967178" sldId="310"/>
            <ac:spMk id="6" creationId="{3CFD7107-030B-04E7-5E17-2E3734FDE54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5659" cy="496331"/>
          </a:xfrm>
          <a:prstGeom prst="rect">
            <a:avLst/>
          </a:prstGeom>
        </p:spPr>
        <p:txBody>
          <a:bodyPr vert="horz" lIns="91422" tIns="45711" rIns="91422" bIns="45711" rtlCol="0"/>
          <a:lstStyle>
            <a:lvl1pPr algn="l">
              <a:defRPr sz="1200"/>
            </a:lvl1pPr>
          </a:lstStyle>
          <a:p>
            <a:endParaRPr lang="en-US"/>
          </a:p>
        </p:txBody>
      </p:sp>
      <p:sp>
        <p:nvSpPr>
          <p:cNvPr id="3" name="Date Placeholder 2"/>
          <p:cNvSpPr>
            <a:spLocks noGrp="1"/>
          </p:cNvSpPr>
          <p:nvPr>
            <p:ph type="dt" idx="1"/>
          </p:nvPr>
        </p:nvSpPr>
        <p:spPr>
          <a:xfrm>
            <a:off x="3850444" y="1"/>
            <a:ext cx="2945659" cy="496331"/>
          </a:xfrm>
          <a:prstGeom prst="rect">
            <a:avLst/>
          </a:prstGeom>
        </p:spPr>
        <p:txBody>
          <a:bodyPr vert="horz" lIns="91422" tIns="45711" rIns="91422" bIns="45711" rtlCol="0"/>
          <a:lstStyle>
            <a:lvl1pPr algn="r">
              <a:defRPr sz="1200"/>
            </a:lvl1pPr>
          </a:lstStyle>
          <a:p>
            <a:fld id="{8DCAB763-BBD5-436D-997D-6E7D8D68A1B3}" type="datetimeFigureOut">
              <a:rPr lang="en-US" smtClean="0"/>
              <a:pPr/>
              <a:t>3/20/2024</a:t>
            </a:fld>
            <a:endParaRPr lang="en-US"/>
          </a:p>
        </p:txBody>
      </p:sp>
      <p:sp>
        <p:nvSpPr>
          <p:cNvPr id="4" name="Slide Image Placeholder 3"/>
          <p:cNvSpPr>
            <a:spLocks noGrp="1" noRot="1" noChangeAspect="1"/>
          </p:cNvSpPr>
          <p:nvPr>
            <p:ph type="sldImg" idx="2"/>
          </p:nvPr>
        </p:nvSpPr>
        <p:spPr>
          <a:xfrm>
            <a:off x="917575" y="744538"/>
            <a:ext cx="4962525" cy="3721100"/>
          </a:xfrm>
          <a:prstGeom prst="rect">
            <a:avLst/>
          </a:prstGeom>
          <a:noFill/>
          <a:ln w="12700">
            <a:solidFill>
              <a:prstClr val="black"/>
            </a:solidFill>
          </a:ln>
        </p:spPr>
        <p:txBody>
          <a:bodyPr vert="horz" lIns="91422" tIns="45711" rIns="91422" bIns="45711" rtlCol="0" anchor="ctr"/>
          <a:lstStyle/>
          <a:p>
            <a:endParaRPr lang="en-US"/>
          </a:p>
        </p:txBody>
      </p:sp>
      <p:sp>
        <p:nvSpPr>
          <p:cNvPr id="5" name="Notes Placeholder 4"/>
          <p:cNvSpPr>
            <a:spLocks noGrp="1"/>
          </p:cNvSpPr>
          <p:nvPr>
            <p:ph type="body" sz="quarter" idx="3"/>
          </p:nvPr>
        </p:nvSpPr>
        <p:spPr>
          <a:xfrm>
            <a:off x="679768" y="4715154"/>
            <a:ext cx="5438140" cy="4466987"/>
          </a:xfrm>
          <a:prstGeom prst="rect">
            <a:avLst/>
          </a:prstGeom>
        </p:spPr>
        <p:txBody>
          <a:bodyPr vert="horz" lIns="91422" tIns="45711" rIns="91422" bIns="4571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9428584"/>
            <a:ext cx="2945659" cy="496331"/>
          </a:xfrm>
          <a:prstGeom prst="rect">
            <a:avLst/>
          </a:prstGeom>
        </p:spPr>
        <p:txBody>
          <a:bodyPr vert="horz" lIns="91422" tIns="45711" rIns="91422" bIns="45711" rtlCol="0" anchor="b"/>
          <a:lstStyle>
            <a:lvl1pPr algn="l">
              <a:defRPr sz="1200"/>
            </a:lvl1pPr>
          </a:lstStyle>
          <a:p>
            <a:endParaRPr lang="en-US"/>
          </a:p>
        </p:txBody>
      </p:sp>
      <p:sp>
        <p:nvSpPr>
          <p:cNvPr id="7" name="Slide Number Placeholder 6"/>
          <p:cNvSpPr>
            <a:spLocks noGrp="1"/>
          </p:cNvSpPr>
          <p:nvPr>
            <p:ph type="sldNum" sz="quarter" idx="5"/>
          </p:nvPr>
        </p:nvSpPr>
        <p:spPr>
          <a:xfrm>
            <a:off x="3850444" y="9428584"/>
            <a:ext cx="2945659" cy="496331"/>
          </a:xfrm>
          <a:prstGeom prst="rect">
            <a:avLst/>
          </a:prstGeom>
        </p:spPr>
        <p:txBody>
          <a:bodyPr vert="horz" lIns="91422" tIns="45711" rIns="91422" bIns="45711" rtlCol="0" anchor="b"/>
          <a:lstStyle>
            <a:lvl1pPr algn="r">
              <a:defRPr sz="1200"/>
            </a:lvl1pPr>
          </a:lstStyle>
          <a:p>
            <a:fld id="{5650FF4D-175F-4B37-A915-02EB584EB40E}" type="slidenum">
              <a:rPr lang="en-US" smtClean="0"/>
              <a:pPr/>
              <a:t>‹#›</a:t>
            </a:fld>
            <a:endParaRPr lang="en-US"/>
          </a:p>
        </p:txBody>
      </p:sp>
    </p:spTree>
    <p:extLst>
      <p:ext uri="{BB962C8B-B14F-4D97-AF65-F5344CB8AC3E}">
        <p14:creationId xmlns:p14="http://schemas.microsoft.com/office/powerpoint/2010/main" val="21292923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Lägg till agenda från laget.</a:t>
            </a:r>
          </a:p>
        </p:txBody>
      </p:sp>
      <p:sp>
        <p:nvSpPr>
          <p:cNvPr id="4" name="Platshållare för bildnummer 3"/>
          <p:cNvSpPr>
            <a:spLocks noGrp="1"/>
          </p:cNvSpPr>
          <p:nvPr>
            <p:ph type="sldNum" sz="quarter" idx="5"/>
          </p:nvPr>
        </p:nvSpPr>
        <p:spPr/>
        <p:txBody>
          <a:bodyPr/>
          <a:lstStyle/>
          <a:p>
            <a:fld id="{5650FF4D-175F-4B37-A915-02EB584EB40E}" type="slidenum">
              <a:rPr lang="en-US" smtClean="0"/>
              <a:pPr/>
              <a:t>2</a:t>
            </a:fld>
            <a:endParaRPr lang="en-US"/>
          </a:p>
        </p:txBody>
      </p:sp>
    </p:spTree>
    <p:extLst>
      <p:ext uri="{BB962C8B-B14F-4D97-AF65-F5344CB8AC3E}">
        <p14:creationId xmlns:p14="http://schemas.microsoft.com/office/powerpoint/2010/main" val="18270981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Lägg till agenda från laget.</a:t>
            </a:r>
          </a:p>
        </p:txBody>
      </p:sp>
      <p:sp>
        <p:nvSpPr>
          <p:cNvPr id="4" name="Platshållare för bildnummer 3"/>
          <p:cNvSpPr>
            <a:spLocks noGrp="1"/>
          </p:cNvSpPr>
          <p:nvPr>
            <p:ph type="sldNum" sz="quarter" idx="5"/>
          </p:nvPr>
        </p:nvSpPr>
        <p:spPr/>
        <p:txBody>
          <a:bodyPr/>
          <a:lstStyle/>
          <a:p>
            <a:fld id="{5650FF4D-175F-4B37-A915-02EB584EB40E}" type="slidenum">
              <a:rPr lang="en-US" smtClean="0"/>
              <a:pPr/>
              <a:t>3</a:t>
            </a:fld>
            <a:endParaRPr lang="en-US"/>
          </a:p>
        </p:txBody>
      </p:sp>
    </p:spTree>
    <p:extLst>
      <p:ext uri="{BB962C8B-B14F-4D97-AF65-F5344CB8AC3E}">
        <p14:creationId xmlns:p14="http://schemas.microsoft.com/office/powerpoint/2010/main" val="24901840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Kom ihåg, utse en roll/person som Trygghetsansvarig så får dessa mer kött på benen angående vad det betyder men </a:t>
            </a:r>
            <a:r>
              <a:rPr lang="sv-SE" dirty="0" err="1"/>
              <a:t>bl.a</a:t>
            </a:r>
            <a:r>
              <a:rPr lang="sv-SE" dirty="0"/>
              <a:t> att ha koll på att vi har en bra miljö och vi följer vår policy.</a:t>
            </a:r>
          </a:p>
        </p:txBody>
      </p:sp>
      <p:sp>
        <p:nvSpPr>
          <p:cNvPr id="4" name="Platshållare för bildnummer 3"/>
          <p:cNvSpPr>
            <a:spLocks noGrp="1"/>
          </p:cNvSpPr>
          <p:nvPr>
            <p:ph type="sldNum" sz="quarter" idx="5"/>
          </p:nvPr>
        </p:nvSpPr>
        <p:spPr/>
        <p:txBody>
          <a:bodyPr/>
          <a:lstStyle/>
          <a:p>
            <a:fld id="{5650FF4D-175F-4B37-A915-02EB584EB40E}" type="slidenum">
              <a:rPr lang="en-US" smtClean="0"/>
              <a:pPr/>
              <a:t>8</a:t>
            </a:fld>
            <a:endParaRPr lang="en-US"/>
          </a:p>
        </p:txBody>
      </p:sp>
    </p:spTree>
    <p:extLst>
      <p:ext uri="{BB962C8B-B14F-4D97-AF65-F5344CB8AC3E}">
        <p14:creationId xmlns:p14="http://schemas.microsoft.com/office/powerpoint/2010/main" val="38942893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Om ngn ny ledare kommer till under säsongen så kom ihåg att informera om detta och registrera ledare på laget.se</a:t>
            </a:r>
          </a:p>
        </p:txBody>
      </p:sp>
      <p:sp>
        <p:nvSpPr>
          <p:cNvPr id="4" name="Platshållare för bildnummer 3"/>
          <p:cNvSpPr>
            <a:spLocks noGrp="1"/>
          </p:cNvSpPr>
          <p:nvPr>
            <p:ph type="sldNum" sz="quarter" idx="5"/>
          </p:nvPr>
        </p:nvSpPr>
        <p:spPr/>
        <p:txBody>
          <a:bodyPr/>
          <a:lstStyle/>
          <a:p>
            <a:fld id="{5650FF4D-175F-4B37-A915-02EB584EB40E}" type="slidenum">
              <a:rPr lang="en-US" smtClean="0"/>
              <a:pPr/>
              <a:t>9</a:t>
            </a:fld>
            <a:endParaRPr lang="en-US"/>
          </a:p>
        </p:txBody>
      </p:sp>
    </p:spTree>
    <p:extLst>
      <p:ext uri="{BB962C8B-B14F-4D97-AF65-F5344CB8AC3E}">
        <p14:creationId xmlns:p14="http://schemas.microsoft.com/office/powerpoint/2010/main" val="2845434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Se även tidigare ”Lagkassor” där det beskrivs vad avgifterna går till i föreningen.</a:t>
            </a:r>
          </a:p>
        </p:txBody>
      </p:sp>
      <p:sp>
        <p:nvSpPr>
          <p:cNvPr id="4" name="Platshållare för bildnummer 3"/>
          <p:cNvSpPr>
            <a:spLocks noGrp="1"/>
          </p:cNvSpPr>
          <p:nvPr>
            <p:ph type="sldNum" sz="quarter" idx="5"/>
          </p:nvPr>
        </p:nvSpPr>
        <p:spPr/>
        <p:txBody>
          <a:bodyPr/>
          <a:lstStyle/>
          <a:p>
            <a:fld id="{5650FF4D-175F-4B37-A915-02EB584EB40E}" type="slidenum">
              <a:rPr lang="en-US" smtClean="0"/>
              <a:pPr/>
              <a:t>11</a:t>
            </a:fld>
            <a:endParaRPr lang="en-US"/>
          </a:p>
        </p:txBody>
      </p:sp>
    </p:spTree>
    <p:extLst>
      <p:ext uri="{BB962C8B-B14F-4D97-AF65-F5344CB8AC3E}">
        <p14:creationId xmlns:p14="http://schemas.microsoft.com/office/powerpoint/2010/main" val="27065613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Se även tidigare ”Lagkassor” där det beskrivs vad avgifterna går till i föreningen.</a:t>
            </a:r>
          </a:p>
        </p:txBody>
      </p:sp>
      <p:sp>
        <p:nvSpPr>
          <p:cNvPr id="4" name="Platshållare för bildnummer 3"/>
          <p:cNvSpPr>
            <a:spLocks noGrp="1"/>
          </p:cNvSpPr>
          <p:nvPr>
            <p:ph type="sldNum" sz="quarter" idx="5"/>
          </p:nvPr>
        </p:nvSpPr>
        <p:spPr/>
        <p:txBody>
          <a:bodyPr/>
          <a:lstStyle/>
          <a:p>
            <a:fld id="{5650FF4D-175F-4B37-A915-02EB584EB40E}" type="slidenum">
              <a:rPr lang="en-US" smtClean="0"/>
              <a:pPr/>
              <a:t>12</a:t>
            </a:fld>
            <a:endParaRPr lang="en-US"/>
          </a:p>
        </p:txBody>
      </p:sp>
    </p:spTree>
    <p:extLst>
      <p:ext uri="{BB962C8B-B14F-4D97-AF65-F5344CB8AC3E}">
        <p14:creationId xmlns:p14="http://schemas.microsoft.com/office/powerpoint/2010/main" val="22015232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Se även tidigare ”Lagkassor” där det beskrivs vad avgifterna går till i föreningen.</a:t>
            </a:r>
          </a:p>
        </p:txBody>
      </p:sp>
      <p:sp>
        <p:nvSpPr>
          <p:cNvPr id="4" name="Platshållare för bildnummer 3"/>
          <p:cNvSpPr>
            <a:spLocks noGrp="1"/>
          </p:cNvSpPr>
          <p:nvPr>
            <p:ph type="sldNum" sz="quarter" idx="5"/>
          </p:nvPr>
        </p:nvSpPr>
        <p:spPr/>
        <p:txBody>
          <a:bodyPr/>
          <a:lstStyle/>
          <a:p>
            <a:fld id="{5650FF4D-175F-4B37-A915-02EB584EB40E}" type="slidenum">
              <a:rPr lang="en-US" smtClean="0"/>
              <a:pPr/>
              <a:t>13</a:t>
            </a:fld>
            <a:endParaRPr lang="en-US"/>
          </a:p>
        </p:txBody>
      </p:sp>
    </p:spTree>
    <p:extLst>
      <p:ext uri="{BB962C8B-B14F-4D97-AF65-F5344CB8AC3E}">
        <p14:creationId xmlns:p14="http://schemas.microsoft.com/office/powerpoint/2010/main" val="14000003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5650FF4D-175F-4B37-A915-02EB584EB40E}" type="slidenum">
              <a:rPr lang="en-US" smtClean="0"/>
              <a:pPr/>
              <a:t>16</a:t>
            </a:fld>
            <a:endParaRPr lang="en-US"/>
          </a:p>
        </p:txBody>
      </p:sp>
    </p:spTree>
    <p:extLst>
      <p:ext uri="{BB962C8B-B14F-4D97-AF65-F5344CB8AC3E}">
        <p14:creationId xmlns:p14="http://schemas.microsoft.com/office/powerpoint/2010/main" val="14425910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Lägg till agenda från laget.</a:t>
            </a:r>
          </a:p>
        </p:txBody>
      </p:sp>
      <p:sp>
        <p:nvSpPr>
          <p:cNvPr id="4" name="Platshållare för bildnummer 3"/>
          <p:cNvSpPr>
            <a:spLocks noGrp="1"/>
          </p:cNvSpPr>
          <p:nvPr>
            <p:ph type="sldNum" sz="quarter" idx="5"/>
          </p:nvPr>
        </p:nvSpPr>
        <p:spPr/>
        <p:txBody>
          <a:bodyPr/>
          <a:lstStyle/>
          <a:p>
            <a:fld id="{5650FF4D-175F-4B37-A915-02EB584EB40E}" type="slidenum">
              <a:rPr lang="en-US" smtClean="0"/>
              <a:pPr/>
              <a:t>32</a:t>
            </a:fld>
            <a:endParaRPr lang="en-US"/>
          </a:p>
        </p:txBody>
      </p:sp>
    </p:spTree>
    <p:extLst>
      <p:ext uri="{BB962C8B-B14F-4D97-AF65-F5344CB8AC3E}">
        <p14:creationId xmlns:p14="http://schemas.microsoft.com/office/powerpoint/2010/main" val="195106279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ubrikbi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191223"/>
            <a:ext cx="7772400" cy="1470025"/>
          </a:xfrm>
        </p:spPr>
        <p:txBody>
          <a:bodyPr/>
          <a:lstStyle>
            <a:lvl1pPr>
              <a:defRPr baseline="0"/>
            </a:lvl1pPr>
          </a:lstStyle>
          <a:p>
            <a:r>
              <a:rPr lang="en-US"/>
              <a:t>Click to edit Master title style</a:t>
            </a:r>
            <a:endParaRPr lang="en-US" dirty="0"/>
          </a:p>
        </p:txBody>
      </p:sp>
      <p:sp>
        <p:nvSpPr>
          <p:cNvPr id="4" name="Date Placeholder 3"/>
          <p:cNvSpPr>
            <a:spLocks noGrp="1"/>
          </p:cNvSpPr>
          <p:nvPr>
            <p:ph type="dt" sz="half" idx="10"/>
          </p:nvPr>
        </p:nvSpPr>
        <p:spPr/>
        <p:txBody>
          <a:bodyPr/>
          <a:lstStyle/>
          <a:p>
            <a:fld id="{149E1348-C1BC-4A44-B44E-7C84DCB70787}" type="datetimeFigureOut">
              <a:rPr lang="en-US" smtClean="0"/>
              <a:pPr/>
              <a:t>3/20/2024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91BA8AAB-46CD-4A04-AD31-79E4D3AE80D0}" type="slidenum">
              <a:rPr lang="en-US" smtClean="0"/>
              <a:pPr/>
              <a:t>‹#›</a:t>
            </a:fld>
            <a:endParaRPr lang="en-US"/>
          </a:p>
        </p:txBody>
      </p:sp>
      <p:pic>
        <p:nvPicPr>
          <p:cNvPr id="1027" name="Picture 3" descr="C:\Documents and Settings\Ope\Desktop\Ope IF lagerblad (krans) n2 kopia.JPG"/>
          <p:cNvPicPr>
            <a:picLocks noChangeAspect="1" noChangeArrowheads="1"/>
          </p:cNvPicPr>
          <p:nvPr userDrawn="1"/>
        </p:nvPicPr>
        <p:blipFill>
          <a:blip r:embed="rId2" cstate="print"/>
          <a:srcRect/>
          <a:stretch>
            <a:fillRect/>
          </a:stretch>
        </p:blipFill>
        <p:spPr bwMode="auto">
          <a:xfrm>
            <a:off x="2602800" y="140072"/>
            <a:ext cx="4216400" cy="3937000"/>
          </a:xfrm>
          <a:prstGeom prst="rect">
            <a:avLst/>
          </a:prstGeom>
          <a:noFill/>
        </p:spPr>
      </p:pic>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49E1348-C1BC-4A44-B44E-7C84DCB70787}" type="datetimeFigureOut">
              <a:rPr lang="en-US" smtClean="0"/>
              <a:pPr/>
              <a:t>3/20/2024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91BA8AAB-46CD-4A04-AD31-79E4D3AE80D0}" type="slidenum">
              <a:rPr lang="en-US" smtClean="0"/>
              <a:pPr/>
              <a:t>‹#›</a:t>
            </a:fld>
            <a:endParaRPr lang="en-US"/>
          </a:p>
        </p:txBody>
      </p:sp>
      <p:pic>
        <p:nvPicPr>
          <p:cNvPr id="7" name="Picture 2" descr="C:\Documents and Settings\Ope\Desktop\Namnlöst-2utan kopia.JPG"/>
          <p:cNvPicPr>
            <a:picLocks noChangeAspect="1" noChangeArrowheads="1"/>
          </p:cNvPicPr>
          <p:nvPr userDrawn="1"/>
        </p:nvPicPr>
        <p:blipFill>
          <a:blip r:embed="rId2" cstate="print"/>
          <a:srcRect/>
          <a:stretch>
            <a:fillRect/>
          </a:stretch>
        </p:blipFill>
        <p:spPr bwMode="auto">
          <a:xfrm>
            <a:off x="107504" y="116632"/>
            <a:ext cx="648072" cy="706621"/>
          </a:xfrm>
          <a:prstGeom prst="rect">
            <a:avLst/>
          </a:prstGeom>
          <a:noFill/>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49E1348-C1BC-4A44-B44E-7C84DCB70787}" type="datetimeFigureOut">
              <a:rPr lang="en-US" smtClean="0"/>
              <a:pPr/>
              <a:t>3/20/2024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91BA8AAB-46CD-4A04-AD31-79E4D3AE80D0}" type="slidenum">
              <a:rPr lang="en-US" smtClean="0"/>
              <a:pPr/>
              <a:t>‹#›</a:t>
            </a:fld>
            <a:endParaRPr lang="en-US"/>
          </a:p>
        </p:txBody>
      </p:sp>
      <p:pic>
        <p:nvPicPr>
          <p:cNvPr id="7" name="Picture 2" descr="C:\Documents and Settings\Ope\Desktop\Namnlöst-2utan kopia.JPG"/>
          <p:cNvPicPr>
            <a:picLocks noChangeAspect="1" noChangeArrowheads="1"/>
          </p:cNvPicPr>
          <p:nvPr userDrawn="1"/>
        </p:nvPicPr>
        <p:blipFill>
          <a:blip r:embed="rId2" cstate="print"/>
          <a:srcRect/>
          <a:stretch>
            <a:fillRect/>
          </a:stretch>
        </p:blipFill>
        <p:spPr bwMode="auto">
          <a:xfrm>
            <a:off x="107504" y="116632"/>
            <a:ext cx="648072" cy="706621"/>
          </a:xfrm>
          <a:prstGeom prst="rect">
            <a:avLst/>
          </a:prstGeom>
          <a:noFill/>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49E1348-C1BC-4A44-B44E-7C84DCB70787}" type="datetimeFigureOut">
              <a:rPr lang="en-US" smtClean="0"/>
              <a:pPr/>
              <a:t>3/20/2024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91BA8AAB-46CD-4A04-AD31-79E4D3AE80D0}" type="slidenum">
              <a:rPr lang="en-US" smtClean="0"/>
              <a:pPr/>
              <a:t>‹#›</a:t>
            </a:fld>
            <a:endParaRPr lang="en-US"/>
          </a:p>
        </p:txBody>
      </p:sp>
      <p:pic>
        <p:nvPicPr>
          <p:cNvPr id="8" name="Picture 2" descr="C:\Documents and Settings\Ope\Desktop\Namnlöst-2utan kopia.JPG"/>
          <p:cNvPicPr>
            <a:picLocks noChangeAspect="1" noChangeArrowheads="1"/>
          </p:cNvPicPr>
          <p:nvPr userDrawn="1"/>
        </p:nvPicPr>
        <p:blipFill>
          <a:blip r:embed="rId2" cstate="print"/>
          <a:srcRect/>
          <a:stretch>
            <a:fillRect/>
          </a:stretch>
        </p:blipFill>
        <p:spPr bwMode="auto">
          <a:xfrm>
            <a:off x="107504" y="116632"/>
            <a:ext cx="648072" cy="706621"/>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49E1348-C1BC-4A44-B44E-7C84DCB70787}" type="datetimeFigureOut">
              <a:rPr lang="en-US" smtClean="0"/>
              <a:pPr/>
              <a:t>3/20/2024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91BA8AAB-46CD-4A04-AD31-79E4D3AE80D0}" type="slidenum">
              <a:rPr lang="en-US" smtClean="0"/>
              <a:pPr/>
              <a:t>‹#›</a:t>
            </a:fld>
            <a:endParaRPr lang="en-US"/>
          </a:p>
        </p:txBody>
      </p:sp>
      <p:pic>
        <p:nvPicPr>
          <p:cNvPr id="7" name="Picture 2" descr="C:\Documents and Settings\Ope\Desktop\Namnlöst-2utan kopia.JPG"/>
          <p:cNvPicPr>
            <a:picLocks noChangeAspect="1" noChangeArrowheads="1"/>
          </p:cNvPicPr>
          <p:nvPr userDrawn="1"/>
        </p:nvPicPr>
        <p:blipFill>
          <a:blip r:embed="rId2" cstate="print"/>
          <a:srcRect/>
          <a:stretch>
            <a:fillRect/>
          </a:stretch>
        </p:blipFill>
        <p:spPr bwMode="auto">
          <a:xfrm>
            <a:off x="107504" y="116632"/>
            <a:ext cx="648072" cy="706621"/>
          </a:xfrm>
          <a:prstGeom prst="rect">
            <a:avLst/>
          </a:prstGeom>
          <a:noFill/>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49E1348-C1BC-4A44-B44E-7C84DCB70787}" type="datetimeFigureOut">
              <a:rPr lang="en-US" smtClean="0"/>
              <a:pPr/>
              <a:t>3/20/2024</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91BA8AAB-46CD-4A04-AD31-79E4D3AE80D0}" type="slidenum">
              <a:rPr lang="en-US" smtClean="0"/>
              <a:pPr/>
              <a:t>‹#›</a:t>
            </a:fld>
            <a:endParaRPr lang="en-US"/>
          </a:p>
        </p:txBody>
      </p:sp>
      <p:pic>
        <p:nvPicPr>
          <p:cNvPr id="8" name="Picture 2" descr="C:\Documents and Settings\Ope\Desktop\Namnlöst-2utan kopia.JPG"/>
          <p:cNvPicPr>
            <a:picLocks noChangeAspect="1" noChangeArrowheads="1"/>
          </p:cNvPicPr>
          <p:nvPr userDrawn="1"/>
        </p:nvPicPr>
        <p:blipFill>
          <a:blip r:embed="rId2" cstate="print"/>
          <a:srcRect/>
          <a:stretch>
            <a:fillRect/>
          </a:stretch>
        </p:blipFill>
        <p:spPr bwMode="auto">
          <a:xfrm>
            <a:off x="107504" y="116632"/>
            <a:ext cx="648072" cy="706621"/>
          </a:xfrm>
          <a:prstGeom prst="rect">
            <a:avLst/>
          </a:prstGeom>
          <a:noFill/>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49E1348-C1BC-4A44-B44E-7C84DCB70787}" type="datetimeFigureOut">
              <a:rPr lang="en-US" smtClean="0"/>
              <a:pPr/>
              <a:t>3/20/2024</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91BA8AAB-46CD-4A04-AD31-79E4D3AE80D0}" type="slidenum">
              <a:rPr lang="en-US" smtClean="0"/>
              <a:pPr/>
              <a:t>‹#›</a:t>
            </a:fld>
            <a:endParaRPr lang="en-US"/>
          </a:p>
        </p:txBody>
      </p:sp>
      <p:pic>
        <p:nvPicPr>
          <p:cNvPr id="10" name="Picture 2" descr="C:\Documents and Settings\Ope\Desktop\Namnlöst-2utan kopia.JPG"/>
          <p:cNvPicPr>
            <a:picLocks noChangeAspect="1" noChangeArrowheads="1"/>
          </p:cNvPicPr>
          <p:nvPr userDrawn="1"/>
        </p:nvPicPr>
        <p:blipFill>
          <a:blip r:embed="rId2" cstate="print"/>
          <a:srcRect/>
          <a:stretch>
            <a:fillRect/>
          </a:stretch>
        </p:blipFill>
        <p:spPr bwMode="auto">
          <a:xfrm>
            <a:off x="107504" y="116632"/>
            <a:ext cx="648072" cy="706621"/>
          </a:xfrm>
          <a:prstGeom prst="rect">
            <a:avLst/>
          </a:prstGeom>
          <a:noFill/>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49E1348-C1BC-4A44-B44E-7C84DCB70787}" type="datetimeFigureOut">
              <a:rPr lang="en-US" smtClean="0"/>
              <a:pPr/>
              <a:t>3/20/2024</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91BA8AAB-46CD-4A04-AD31-79E4D3AE80D0}" type="slidenum">
              <a:rPr lang="en-US" smtClean="0"/>
              <a:pPr/>
              <a:t>‹#›</a:t>
            </a:fld>
            <a:endParaRPr lang="en-US"/>
          </a:p>
        </p:txBody>
      </p:sp>
      <p:pic>
        <p:nvPicPr>
          <p:cNvPr id="6" name="Picture 2" descr="C:\Documents and Settings\Ope\Desktop\Namnlöst-2utan kopia.JPG"/>
          <p:cNvPicPr>
            <a:picLocks noChangeAspect="1" noChangeArrowheads="1"/>
          </p:cNvPicPr>
          <p:nvPr userDrawn="1"/>
        </p:nvPicPr>
        <p:blipFill>
          <a:blip r:embed="rId2" cstate="print"/>
          <a:srcRect/>
          <a:stretch>
            <a:fillRect/>
          </a:stretch>
        </p:blipFill>
        <p:spPr bwMode="auto">
          <a:xfrm>
            <a:off x="107504" y="116632"/>
            <a:ext cx="648072" cy="706621"/>
          </a:xfrm>
          <a:prstGeom prst="rect">
            <a:avLst/>
          </a:prstGeom>
          <a:noFill/>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9E1348-C1BC-4A44-B44E-7C84DCB70787}" type="datetimeFigureOut">
              <a:rPr lang="en-US" smtClean="0"/>
              <a:pPr/>
              <a:t>3/20/2024</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91BA8AAB-46CD-4A04-AD31-79E4D3AE80D0}" type="slidenum">
              <a:rPr lang="en-US" smtClean="0"/>
              <a:pPr/>
              <a:t>‹#›</a:t>
            </a:fld>
            <a:endParaRPr lang="en-US"/>
          </a:p>
        </p:txBody>
      </p:sp>
      <p:pic>
        <p:nvPicPr>
          <p:cNvPr id="5" name="Picture 2" descr="C:\Documents and Settings\Ope\Desktop\Namnlöst-2utan kopia.JPG"/>
          <p:cNvPicPr>
            <a:picLocks noChangeAspect="1" noChangeArrowheads="1"/>
          </p:cNvPicPr>
          <p:nvPr userDrawn="1"/>
        </p:nvPicPr>
        <p:blipFill>
          <a:blip r:embed="rId2" cstate="print"/>
          <a:srcRect/>
          <a:stretch>
            <a:fillRect/>
          </a:stretch>
        </p:blipFill>
        <p:spPr bwMode="auto">
          <a:xfrm>
            <a:off x="107504" y="116632"/>
            <a:ext cx="648072" cy="706621"/>
          </a:xfrm>
          <a:prstGeom prst="rect">
            <a:avLst/>
          </a:prstGeom>
          <a:noFill/>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49E1348-C1BC-4A44-B44E-7C84DCB70787}" type="datetimeFigureOut">
              <a:rPr lang="en-US" smtClean="0"/>
              <a:pPr/>
              <a:t>3/20/2024</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91BA8AAB-46CD-4A04-AD31-79E4D3AE80D0}" type="slidenum">
              <a:rPr lang="en-US" smtClean="0"/>
              <a:pPr/>
              <a:t>‹#›</a:t>
            </a:fld>
            <a:endParaRPr lang="en-US"/>
          </a:p>
        </p:txBody>
      </p:sp>
      <p:pic>
        <p:nvPicPr>
          <p:cNvPr id="8" name="Picture 2" descr="C:\Documents and Settings\Ope\Desktop\Namnlöst-2utan kopia.JPG"/>
          <p:cNvPicPr>
            <a:picLocks noChangeAspect="1" noChangeArrowheads="1"/>
          </p:cNvPicPr>
          <p:nvPr userDrawn="1"/>
        </p:nvPicPr>
        <p:blipFill>
          <a:blip r:embed="rId2" cstate="print"/>
          <a:srcRect/>
          <a:stretch>
            <a:fillRect/>
          </a:stretch>
        </p:blipFill>
        <p:spPr bwMode="auto">
          <a:xfrm>
            <a:off x="107504" y="116632"/>
            <a:ext cx="648072" cy="706621"/>
          </a:xfrm>
          <a:prstGeom prst="rect">
            <a:avLst/>
          </a:prstGeom>
          <a:noFill/>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49E1348-C1BC-4A44-B44E-7C84DCB70787}" type="datetimeFigureOut">
              <a:rPr lang="en-US" smtClean="0"/>
              <a:pPr/>
              <a:t>3/20/2024</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91BA8AAB-46CD-4A04-AD31-79E4D3AE80D0}" type="slidenum">
              <a:rPr lang="en-US" smtClean="0"/>
              <a:pPr/>
              <a:t>‹#›</a:t>
            </a:fld>
            <a:endParaRPr lang="en-US"/>
          </a:p>
        </p:txBody>
      </p:sp>
      <p:pic>
        <p:nvPicPr>
          <p:cNvPr id="8" name="Picture 2" descr="C:\Documents and Settings\Ope\Desktop\Namnlöst-2utan kopia.JPG"/>
          <p:cNvPicPr>
            <a:picLocks noChangeAspect="1" noChangeArrowheads="1"/>
          </p:cNvPicPr>
          <p:nvPr userDrawn="1"/>
        </p:nvPicPr>
        <p:blipFill>
          <a:blip r:embed="rId2" cstate="print"/>
          <a:srcRect/>
          <a:stretch>
            <a:fillRect/>
          </a:stretch>
        </p:blipFill>
        <p:spPr bwMode="auto">
          <a:xfrm>
            <a:off x="107504" y="116632"/>
            <a:ext cx="648072" cy="706621"/>
          </a:xfrm>
          <a:prstGeom prst="rect">
            <a:avLst/>
          </a:prstGeom>
          <a:noFill/>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a:t>Klicka här för att ändra format</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9E1348-C1BC-4A44-B44E-7C84DCB70787}" type="datetimeFigureOut">
              <a:rPr lang="en-US" smtClean="0"/>
              <a:pPr/>
              <a:t>3/20/2024</a:t>
            </a:fld>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BA8AAB-46CD-4A04-AD31-79E4D3AE80D0}" type="slidenum">
              <a:rPr lang="en-US" smtClean="0"/>
              <a:pPr/>
              <a:t>‹#›</a:t>
            </a:fld>
            <a:endParaRPr lang="en-US"/>
          </a:p>
        </p:txBody>
      </p:sp>
      <p:sp>
        <p:nvSpPr>
          <p:cNvPr id="7" name="TextBox 6"/>
          <p:cNvSpPr txBox="1"/>
          <p:nvPr/>
        </p:nvSpPr>
        <p:spPr>
          <a:xfrm>
            <a:off x="3441850" y="6392361"/>
            <a:ext cx="2260299" cy="276999"/>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200" dirty="0"/>
              <a:t>Ope IF – Möjligheternas</a:t>
            </a:r>
            <a:r>
              <a:rPr lang="sv-SE" sz="1200" baseline="0" dirty="0"/>
              <a:t> Förening</a:t>
            </a:r>
            <a:endParaRPr lang="en-US" sz="1200"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baseline="0">
          <a:solidFill>
            <a:schemeClr val="accent1">
              <a:lumMod val="75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baseline="0">
          <a:solidFill>
            <a:schemeClr val="accent1">
              <a:lumMod val="7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baseline="0">
          <a:solidFill>
            <a:schemeClr val="tx2">
              <a:lumMod val="60000"/>
              <a:lumOff val="40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baseline="0">
          <a:solidFill>
            <a:schemeClr val="tx2">
              <a:lumMod val="60000"/>
              <a:lumOff val="40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baseline="0">
          <a:solidFill>
            <a:schemeClr val="tx2">
              <a:lumMod val="60000"/>
              <a:lumOff val="40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baseline="0">
          <a:solidFill>
            <a:schemeClr val="tx2">
              <a:lumMod val="60000"/>
              <a:lumOff val="40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aktiva.svenskfotboll.se/spelare/halsa/rad-och-vard-for-idrottsskador/"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furuparken.se/"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laget.se/OpeIFklubb/Document"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3" Type="http://schemas.openxmlformats.org/officeDocument/2006/relationships/hyperlink" Target="https://www.laget.se/OpeIFklubb/Document"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000" dirty="0" err="1"/>
              <a:t>Föräldrar</a:t>
            </a:r>
            <a:r>
              <a:rPr lang="en-US" sz="4000" dirty="0"/>
              <a:t> </a:t>
            </a:r>
            <a:r>
              <a:rPr lang="en-US" sz="4000" dirty="0" err="1"/>
              <a:t>och</a:t>
            </a:r>
            <a:r>
              <a:rPr lang="en-US" sz="4000" dirty="0"/>
              <a:t> </a:t>
            </a:r>
            <a:r>
              <a:rPr lang="en-US" sz="4000" dirty="0" err="1"/>
              <a:t>spelar</a:t>
            </a:r>
            <a:r>
              <a:rPr lang="en-US" sz="4000" dirty="0"/>
              <a:t> </a:t>
            </a:r>
            <a:r>
              <a:rPr lang="en-US" sz="4000" dirty="0" err="1"/>
              <a:t>möte</a:t>
            </a:r>
            <a:r>
              <a:rPr lang="en-US" sz="4000" dirty="0"/>
              <a:t> F10-framtidslaget 18/3 - 2024</a:t>
            </a:r>
          </a:p>
        </p:txBody>
      </p:sp>
      <p:sp>
        <p:nvSpPr>
          <p:cNvPr id="3" name="Platshållare för bildnummer 2">
            <a:extLst>
              <a:ext uri="{FF2B5EF4-FFF2-40B4-BE49-F238E27FC236}">
                <a16:creationId xmlns:a16="http://schemas.microsoft.com/office/drawing/2014/main" id="{DB6A4B96-5A8E-444D-A39A-9C125B595579}"/>
              </a:ext>
            </a:extLst>
          </p:cNvPr>
          <p:cNvSpPr>
            <a:spLocks noGrp="1"/>
          </p:cNvSpPr>
          <p:nvPr>
            <p:ph type="sldNum" sz="quarter" idx="12"/>
          </p:nvPr>
        </p:nvSpPr>
        <p:spPr/>
        <p:txBody>
          <a:bodyPr/>
          <a:lstStyle/>
          <a:p>
            <a:fld id="{91BA8AAB-46CD-4A04-AD31-79E4D3AE80D0}" type="slidenum">
              <a:rPr lang="en-US" smtClean="0"/>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AF9BC1-80CB-4995-B3F3-4D8297B077F3}"/>
              </a:ext>
            </a:extLst>
          </p:cNvPr>
          <p:cNvSpPr>
            <a:spLocks noGrp="1"/>
          </p:cNvSpPr>
          <p:nvPr>
            <p:ph type="title"/>
          </p:nvPr>
        </p:nvSpPr>
        <p:spPr/>
        <p:txBody>
          <a:bodyPr/>
          <a:lstStyle/>
          <a:p>
            <a:r>
              <a:rPr lang="sv-SE" dirty="0"/>
              <a:t>Medlemsinformation</a:t>
            </a:r>
          </a:p>
        </p:txBody>
      </p:sp>
      <p:sp>
        <p:nvSpPr>
          <p:cNvPr id="3" name="Content Placeholder 2">
            <a:extLst>
              <a:ext uri="{FF2B5EF4-FFF2-40B4-BE49-F238E27FC236}">
                <a16:creationId xmlns:a16="http://schemas.microsoft.com/office/drawing/2014/main" id="{06854F4E-026C-4682-81B5-FC9A64D004C3}"/>
              </a:ext>
            </a:extLst>
          </p:cNvPr>
          <p:cNvSpPr>
            <a:spLocks noGrp="1"/>
          </p:cNvSpPr>
          <p:nvPr>
            <p:ph idx="1"/>
          </p:nvPr>
        </p:nvSpPr>
        <p:spPr/>
        <p:txBody>
          <a:bodyPr>
            <a:normAutofit lnSpcReduction="10000"/>
          </a:bodyPr>
          <a:lstStyle/>
          <a:p>
            <a:r>
              <a:rPr lang="sv-SE" sz="2000" dirty="0"/>
              <a:t>Föreningen skickar </a:t>
            </a:r>
            <a:r>
              <a:rPr lang="sv-SE" sz="2000" b="1" dirty="0"/>
              <a:t>elektroniska fakturor via mail </a:t>
            </a:r>
            <a:r>
              <a:rPr lang="sv-SE" sz="2000" dirty="0"/>
              <a:t>genom en funktion på laget.se (Billogram). </a:t>
            </a:r>
          </a:p>
          <a:p>
            <a:r>
              <a:rPr lang="sv-SE" sz="2000" dirty="0"/>
              <a:t>Faktureringen av avgifterna </a:t>
            </a:r>
            <a:r>
              <a:rPr lang="sv-SE" sz="2000" b="1" dirty="0"/>
              <a:t>startar i början av januari </a:t>
            </a:r>
            <a:r>
              <a:rPr lang="sv-SE" sz="2000" dirty="0"/>
              <a:t>och pågår under våren. </a:t>
            </a:r>
          </a:p>
          <a:p>
            <a:r>
              <a:rPr lang="sv-SE" sz="2000" dirty="0"/>
              <a:t>Viktigt att info om spelare och målsmän är korrekta på laget.se </a:t>
            </a:r>
          </a:p>
          <a:p>
            <a:r>
              <a:rPr lang="sv-SE" sz="2000" dirty="0"/>
              <a:t>Avgiften på fakturan är inlagd efter den info som vi har vid tillfället när fakturan skickas. Stämmer inte denna vänligen kontakta föreningen och ny faktura skickas ut.  </a:t>
            </a:r>
          </a:p>
          <a:p>
            <a:r>
              <a:rPr lang="sv-SE" sz="2000" dirty="0"/>
              <a:t>Avgiften på fakturan består av en </a:t>
            </a:r>
            <a:r>
              <a:rPr lang="sv-SE" sz="2000" b="1" dirty="0"/>
              <a:t>medlemsavgift och en träningsavgift</a:t>
            </a:r>
            <a:r>
              <a:rPr lang="sv-SE" sz="2000" dirty="0"/>
              <a:t>. Samtliga spelare och ledare </a:t>
            </a:r>
            <a:r>
              <a:rPr lang="sv-SE" sz="2000" b="1" dirty="0"/>
              <a:t>ska vara medlemmar </a:t>
            </a:r>
            <a:r>
              <a:rPr lang="sv-SE" sz="2000" dirty="0"/>
              <a:t>i föreningen. </a:t>
            </a:r>
          </a:p>
          <a:p>
            <a:r>
              <a:rPr lang="sv-SE" sz="2000" dirty="0"/>
              <a:t>Ej betalda avgifter innebär att spelaren </a:t>
            </a:r>
            <a:r>
              <a:rPr lang="sv-SE" sz="2000" b="1" dirty="0"/>
              <a:t>ej får spela matcher</a:t>
            </a:r>
            <a:r>
              <a:rPr lang="sv-SE" sz="2000" dirty="0"/>
              <a:t>. Lagets lagledare kontrollerar om avgift är erlagd eller ej. </a:t>
            </a:r>
          </a:p>
          <a:p>
            <a:r>
              <a:rPr lang="sv-SE" sz="2000" dirty="0"/>
              <a:t>Föreningen använder sig av </a:t>
            </a:r>
            <a:r>
              <a:rPr lang="sv-SE" sz="2000" b="1" dirty="0"/>
              <a:t>digitala medlemskort via appen laget.se</a:t>
            </a:r>
            <a:r>
              <a:rPr lang="sv-SE" sz="2000" dirty="0"/>
              <a:t>. Vill du ha ett ”vanligt” medlemskort kontakta kansliet. </a:t>
            </a:r>
          </a:p>
          <a:p>
            <a:endParaRPr lang="sv-SE" sz="2000" dirty="0"/>
          </a:p>
        </p:txBody>
      </p:sp>
      <p:sp>
        <p:nvSpPr>
          <p:cNvPr id="4" name="Platshållare för bildnummer 3">
            <a:extLst>
              <a:ext uri="{FF2B5EF4-FFF2-40B4-BE49-F238E27FC236}">
                <a16:creationId xmlns:a16="http://schemas.microsoft.com/office/drawing/2014/main" id="{EA4D330B-C613-4FA4-AA2B-EA6AC7EB97E4}"/>
              </a:ext>
            </a:extLst>
          </p:cNvPr>
          <p:cNvSpPr>
            <a:spLocks noGrp="1"/>
          </p:cNvSpPr>
          <p:nvPr>
            <p:ph type="sldNum" sz="quarter" idx="12"/>
          </p:nvPr>
        </p:nvSpPr>
        <p:spPr/>
        <p:txBody>
          <a:bodyPr/>
          <a:lstStyle/>
          <a:p>
            <a:fld id="{91BA8AAB-46CD-4A04-AD31-79E4D3AE80D0}" type="slidenum">
              <a:rPr lang="en-US" smtClean="0"/>
              <a:pPr/>
              <a:t>10</a:t>
            </a:fld>
            <a:endParaRPr lang="en-US"/>
          </a:p>
        </p:txBody>
      </p:sp>
    </p:spTree>
    <p:extLst>
      <p:ext uri="{BB962C8B-B14F-4D97-AF65-F5344CB8AC3E}">
        <p14:creationId xmlns:p14="http://schemas.microsoft.com/office/powerpoint/2010/main" val="18624451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EA31D44-80D6-4522-9B1F-C908B7F5B2A8}"/>
              </a:ext>
            </a:extLst>
          </p:cNvPr>
          <p:cNvSpPr>
            <a:spLocks noGrp="1"/>
          </p:cNvSpPr>
          <p:nvPr>
            <p:ph type="title"/>
          </p:nvPr>
        </p:nvSpPr>
        <p:spPr/>
        <p:txBody>
          <a:bodyPr/>
          <a:lstStyle/>
          <a:p>
            <a:r>
              <a:rPr lang="sv-SE" dirty="0"/>
              <a:t>Medlemsavgifter 2024</a:t>
            </a:r>
          </a:p>
        </p:txBody>
      </p:sp>
      <p:sp>
        <p:nvSpPr>
          <p:cNvPr id="3" name="Platshållare för innehåll 2">
            <a:extLst>
              <a:ext uri="{FF2B5EF4-FFF2-40B4-BE49-F238E27FC236}">
                <a16:creationId xmlns:a16="http://schemas.microsoft.com/office/drawing/2014/main" id="{DFEEECBC-FEE4-4D7E-91A9-69AA8FB9724F}"/>
              </a:ext>
            </a:extLst>
          </p:cNvPr>
          <p:cNvSpPr>
            <a:spLocks noGrp="1"/>
          </p:cNvSpPr>
          <p:nvPr>
            <p:ph idx="1"/>
          </p:nvPr>
        </p:nvSpPr>
        <p:spPr/>
        <p:txBody>
          <a:bodyPr>
            <a:normAutofit lnSpcReduction="10000"/>
          </a:bodyPr>
          <a:lstStyle/>
          <a:p>
            <a:r>
              <a:rPr lang="sv-SE" sz="2000" dirty="0"/>
              <a:t>Medlemsavgift Enskild medlem: 250 kr </a:t>
            </a:r>
          </a:p>
          <a:p>
            <a:r>
              <a:rPr lang="sv-SE" sz="2000" dirty="0" err="1"/>
              <a:t>Familjekort</a:t>
            </a:r>
            <a:r>
              <a:rPr lang="sv-SE" sz="2000" dirty="0"/>
              <a:t> för föräldrar och hemmavarande barn: 500 kr </a:t>
            </a:r>
          </a:p>
          <a:p>
            <a:r>
              <a:rPr lang="sv-SE" sz="2000" dirty="0"/>
              <a:t>Träningsavgift Aktiva spelare 7 år gammal (född 2017) 0 kr </a:t>
            </a:r>
          </a:p>
          <a:p>
            <a:r>
              <a:rPr lang="sv-SE" sz="2000" dirty="0"/>
              <a:t>Aktiva spelare 8-9 år gamla (födda mellan 2015-01-01 och 2016-12-31): 800 kr </a:t>
            </a:r>
          </a:p>
          <a:p>
            <a:r>
              <a:rPr lang="sv-SE" sz="2000" dirty="0"/>
              <a:t>Aktiva spelare 10-12 år gamla (födda mellan 2012-01-01 och 2014-12-31): 1200 kr </a:t>
            </a:r>
          </a:p>
          <a:p>
            <a:r>
              <a:rPr lang="sv-SE" sz="2000" dirty="0"/>
              <a:t>Aktiva spelare 13-15 år gamla (födda mellan 2009-01-01 och 2011-12-31): 1700 kr </a:t>
            </a:r>
          </a:p>
          <a:p>
            <a:r>
              <a:rPr lang="sv-SE" sz="2000" dirty="0"/>
              <a:t>Aktiva spelare 16 år och äldre (födda 2008 eller tidigare): 2000 kr</a:t>
            </a:r>
          </a:p>
          <a:p>
            <a:pPr marL="0" indent="0">
              <a:buNone/>
            </a:pPr>
            <a:r>
              <a:rPr lang="sv-SE" sz="2000" dirty="0"/>
              <a:t>	Betalning Medlems- och träningsavgifterna kommer att hanteras 	som en elektronisk faktura via e-post med avsändare </a:t>
            </a:r>
            <a:r>
              <a:rPr lang="sv-SE" sz="2000" dirty="0" err="1"/>
              <a:t>Billogram</a:t>
            </a:r>
            <a:r>
              <a:rPr lang="sv-SE" sz="2000" dirty="0"/>
              <a:t>. </a:t>
            </a:r>
          </a:p>
          <a:p>
            <a:pPr marL="0" indent="0">
              <a:buNone/>
            </a:pPr>
            <a:r>
              <a:rPr lang="sv-SE" sz="2000" dirty="0"/>
              <a:t>	Fakturorna ska betalas inom 30 dagar. </a:t>
            </a:r>
          </a:p>
        </p:txBody>
      </p:sp>
    </p:spTree>
    <p:extLst>
      <p:ext uri="{BB962C8B-B14F-4D97-AF65-F5344CB8AC3E}">
        <p14:creationId xmlns:p14="http://schemas.microsoft.com/office/powerpoint/2010/main" val="13483354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EA31D44-80D6-4522-9B1F-C908B7F5B2A8}"/>
              </a:ext>
            </a:extLst>
          </p:cNvPr>
          <p:cNvSpPr>
            <a:spLocks noGrp="1"/>
          </p:cNvSpPr>
          <p:nvPr>
            <p:ph type="title"/>
          </p:nvPr>
        </p:nvSpPr>
        <p:spPr/>
        <p:txBody>
          <a:bodyPr/>
          <a:lstStyle/>
          <a:p>
            <a:r>
              <a:rPr lang="sv-SE" dirty="0"/>
              <a:t>Medlemsavgifter 2024</a:t>
            </a:r>
          </a:p>
        </p:txBody>
      </p:sp>
      <p:sp>
        <p:nvSpPr>
          <p:cNvPr id="3" name="Platshållare för innehåll 2">
            <a:extLst>
              <a:ext uri="{FF2B5EF4-FFF2-40B4-BE49-F238E27FC236}">
                <a16:creationId xmlns:a16="http://schemas.microsoft.com/office/drawing/2014/main" id="{DFEEECBC-FEE4-4D7E-91A9-69AA8FB9724F}"/>
              </a:ext>
            </a:extLst>
          </p:cNvPr>
          <p:cNvSpPr>
            <a:spLocks noGrp="1"/>
          </p:cNvSpPr>
          <p:nvPr>
            <p:ph idx="1"/>
          </p:nvPr>
        </p:nvSpPr>
        <p:spPr/>
        <p:txBody>
          <a:bodyPr>
            <a:normAutofit/>
          </a:bodyPr>
          <a:lstStyle/>
          <a:p>
            <a:r>
              <a:rPr lang="sv-SE" sz="1800" b="1" dirty="0">
                <a:effectLst/>
                <a:latin typeface="Calibri" panose="020F0502020204030204" pitchFamily="34" charset="0"/>
                <a:ea typeface="Calibri" panose="020F0502020204030204" pitchFamily="34" charset="0"/>
                <a:cs typeface="Times New Roman" panose="02020603050405020304" pitchFamily="18" charset="0"/>
              </a:rPr>
              <a:t>För att få spela fotboll i </a:t>
            </a:r>
            <a:r>
              <a:rPr lang="sv-SE" sz="1800" b="1" dirty="0" err="1">
                <a:effectLst/>
                <a:latin typeface="Calibri" panose="020F0502020204030204" pitchFamily="34" charset="0"/>
                <a:ea typeface="Calibri" panose="020F0502020204030204" pitchFamily="34" charset="0"/>
                <a:cs typeface="Times New Roman" panose="02020603050405020304" pitchFamily="18" charset="0"/>
              </a:rPr>
              <a:t>Ope</a:t>
            </a:r>
            <a:r>
              <a:rPr lang="sv-SE" sz="1800" b="1" dirty="0">
                <a:effectLst/>
                <a:latin typeface="Calibri" panose="020F0502020204030204" pitchFamily="34" charset="0"/>
                <a:ea typeface="Calibri" panose="020F0502020204030204" pitchFamily="34" charset="0"/>
                <a:cs typeface="Times New Roman" panose="02020603050405020304" pitchFamily="18" charset="0"/>
              </a:rPr>
              <a:t> IF</a:t>
            </a:r>
            <a:r>
              <a:rPr lang="sv-SE" sz="1800" dirty="0">
                <a:effectLst/>
                <a:latin typeface="Calibri" panose="020F0502020204030204" pitchFamily="34" charset="0"/>
                <a:ea typeface="Calibri" panose="020F0502020204030204" pitchFamily="34" charset="0"/>
                <a:cs typeface="Times New Roman" panose="02020603050405020304" pitchFamily="18" charset="0"/>
              </a:rPr>
              <a:t> måste man betala medlems- och träningsavgift. Avgifterna är en viktig del i föreningens ekonomi. </a:t>
            </a:r>
          </a:p>
          <a:p>
            <a:r>
              <a:rPr lang="sv-SE" sz="1800" dirty="0">
                <a:effectLst/>
                <a:latin typeface="Calibri" panose="020F0502020204030204" pitchFamily="34" charset="0"/>
                <a:ea typeface="Calibri" panose="020F0502020204030204" pitchFamily="34" charset="0"/>
                <a:cs typeface="Times New Roman" panose="02020603050405020304" pitchFamily="18" charset="0"/>
              </a:rPr>
              <a:t>En ny spelare får provträna tre gånger, sedan gäller medlemsvillkoren. </a:t>
            </a:r>
          </a:p>
          <a:p>
            <a:r>
              <a:rPr lang="sv-SE" sz="18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När fakturan betalas så godkänner man föreningens policy, arbetsinsatser, samt de säljinsatser vi har så som Bingolotter och Rabatthäften.  </a:t>
            </a:r>
          </a:p>
          <a:p>
            <a:r>
              <a:rPr lang="sv-SE" sz="1800" dirty="0">
                <a:effectLst/>
                <a:latin typeface="Calibri" panose="020F0502020204030204" pitchFamily="34" charset="0"/>
                <a:ea typeface="Calibri" panose="020F0502020204030204" pitchFamily="34" charset="0"/>
                <a:cs typeface="Times New Roman" panose="02020603050405020304" pitchFamily="18" charset="0"/>
              </a:rPr>
              <a:t>Det godkänns också vid betalningen att vi får rättigheter att fota och filma spelaren kopplat till föreningens aktiviteter, samt publicera materialet på våra plattformar. Om vi INTE får publicera bilder måste det meddelas till spelarens ledare.</a:t>
            </a:r>
          </a:p>
          <a:p>
            <a:pPr marL="0" indent="0">
              <a:buNone/>
            </a:pPr>
            <a:endParaRPr lang="sv-SE" sz="2000" dirty="0"/>
          </a:p>
        </p:txBody>
      </p:sp>
    </p:spTree>
    <p:extLst>
      <p:ext uri="{BB962C8B-B14F-4D97-AF65-F5344CB8AC3E}">
        <p14:creationId xmlns:p14="http://schemas.microsoft.com/office/powerpoint/2010/main" val="42220112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EA31D44-80D6-4522-9B1F-C908B7F5B2A8}"/>
              </a:ext>
            </a:extLst>
          </p:cNvPr>
          <p:cNvSpPr>
            <a:spLocks noGrp="1"/>
          </p:cNvSpPr>
          <p:nvPr>
            <p:ph type="title"/>
          </p:nvPr>
        </p:nvSpPr>
        <p:spPr/>
        <p:txBody>
          <a:bodyPr/>
          <a:lstStyle/>
          <a:p>
            <a:r>
              <a:rPr lang="sv-SE" dirty="0"/>
              <a:t>Medlemsavgifter 2024</a:t>
            </a:r>
          </a:p>
        </p:txBody>
      </p:sp>
      <p:sp>
        <p:nvSpPr>
          <p:cNvPr id="3" name="Platshållare för innehåll 2">
            <a:extLst>
              <a:ext uri="{FF2B5EF4-FFF2-40B4-BE49-F238E27FC236}">
                <a16:creationId xmlns:a16="http://schemas.microsoft.com/office/drawing/2014/main" id="{DFEEECBC-FEE4-4D7E-91A9-69AA8FB9724F}"/>
              </a:ext>
            </a:extLst>
          </p:cNvPr>
          <p:cNvSpPr>
            <a:spLocks noGrp="1"/>
          </p:cNvSpPr>
          <p:nvPr>
            <p:ph idx="1"/>
          </p:nvPr>
        </p:nvSpPr>
        <p:spPr/>
        <p:txBody>
          <a:bodyPr>
            <a:normAutofit lnSpcReduction="10000"/>
          </a:bodyPr>
          <a:lstStyle/>
          <a:p>
            <a:pPr marL="0" indent="0">
              <a:lnSpc>
                <a:spcPct val="107000"/>
              </a:lnSpc>
              <a:spcAft>
                <a:spcPts val="800"/>
              </a:spcAft>
              <a:buNone/>
            </a:pPr>
            <a:r>
              <a:rPr lang="sv-SE" sz="1800" dirty="0">
                <a:effectLst/>
                <a:latin typeface="Calibri" panose="020F0502020204030204" pitchFamily="34" charset="0"/>
                <a:ea typeface="Calibri" panose="020F0502020204030204" pitchFamily="34" charset="0"/>
                <a:cs typeface="Times New Roman" panose="02020603050405020304" pitchFamily="18" charset="0"/>
              </a:rPr>
              <a:t>Avgifterna går </a:t>
            </a:r>
            <a:r>
              <a:rPr lang="sv-SE" sz="1800" dirty="0" err="1">
                <a:effectLst/>
                <a:latin typeface="Calibri" panose="020F0502020204030204" pitchFamily="34" charset="0"/>
                <a:ea typeface="Calibri" panose="020F0502020204030204" pitchFamily="34" charset="0"/>
                <a:cs typeface="Times New Roman" panose="02020603050405020304" pitchFamily="18" charset="0"/>
              </a:rPr>
              <a:t>bl.a</a:t>
            </a:r>
            <a:r>
              <a:rPr lang="sv-SE" sz="1800" dirty="0">
                <a:effectLst/>
                <a:latin typeface="Calibri" panose="020F0502020204030204" pitchFamily="34" charset="0"/>
                <a:ea typeface="Calibri" panose="020F0502020204030204" pitchFamily="34" charset="0"/>
                <a:cs typeface="Times New Roman" panose="02020603050405020304" pitchFamily="18" charset="0"/>
              </a:rPr>
              <a:t> till dessa kostnader:</a:t>
            </a:r>
          </a:p>
          <a:p>
            <a:pPr marL="342900" lvl="0" indent="-342900">
              <a:lnSpc>
                <a:spcPct val="107000"/>
              </a:lnSpc>
              <a:buFont typeface="Symbol" panose="05050102010706020507" pitchFamily="18" charset="2"/>
              <a:buChar char=""/>
            </a:pPr>
            <a:r>
              <a:rPr lang="sv-SE" sz="1800" dirty="0">
                <a:effectLst/>
                <a:latin typeface="Calibri" panose="020F0502020204030204" pitchFamily="34" charset="0"/>
                <a:ea typeface="DengXian" panose="02010600030101010101" pitchFamily="2" charset="-122"/>
                <a:cs typeface="Times New Roman" panose="02020603050405020304" pitchFamily="18" charset="0"/>
              </a:rPr>
              <a:t>Försäkring och licensering av spelare (ca 700 </a:t>
            </a:r>
            <a:r>
              <a:rPr lang="sv-SE" sz="1800" dirty="0" err="1">
                <a:effectLst/>
                <a:latin typeface="Calibri" panose="020F0502020204030204" pitchFamily="34" charset="0"/>
                <a:ea typeface="DengXian" panose="02010600030101010101" pitchFamily="2" charset="-122"/>
                <a:cs typeface="Times New Roman" panose="02020603050405020304" pitchFamily="18" charset="0"/>
              </a:rPr>
              <a:t>st</a:t>
            </a:r>
            <a:r>
              <a:rPr lang="sv-SE" sz="1800" dirty="0">
                <a:effectLst/>
                <a:latin typeface="Calibri" panose="020F0502020204030204" pitchFamily="34" charset="0"/>
                <a:ea typeface="DengXian" panose="02010600030101010101" pitchFamily="2" charset="-122"/>
                <a:cs typeface="Times New Roman" panose="02020603050405020304" pitchFamily="18" charset="0"/>
              </a:rPr>
              <a:t>)</a:t>
            </a:r>
          </a:p>
          <a:p>
            <a:pPr marL="342900" lvl="0" indent="-342900">
              <a:lnSpc>
                <a:spcPct val="107000"/>
              </a:lnSpc>
              <a:buFont typeface="Symbol" panose="05050102010706020507" pitchFamily="18" charset="2"/>
              <a:buChar char=""/>
            </a:pPr>
            <a:r>
              <a:rPr lang="sv-SE" sz="1800" dirty="0">
                <a:effectLst/>
                <a:latin typeface="Calibri" panose="020F0502020204030204" pitchFamily="34" charset="0"/>
                <a:ea typeface="DengXian" panose="02010600030101010101" pitchFamily="2" charset="-122"/>
                <a:cs typeface="Times New Roman" panose="02020603050405020304" pitchFamily="18" charset="0"/>
              </a:rPr>
              <a:t>Spelarutbildning i förbundets regi</a:t>
            </a:r>
          </a:p>
          <a:p>
            <a:pPr marL="342900" lvl="0" indent="-342900">
              <a:lnSpc>
                <a:spcPct val="107000"/>
              </a:lnSpc>
              <a:buFont typeface="Symbol" panose="05050102010706020507" pitchFamily="18" charset="2"/>
              <a:buChar char=""/>
            </a:pPr>
            <a:r>
              <a:rPr lang="sv-SE" sz="1800" dirty="0">
                <a:effectLst/>
                <a:latin typeface="Calibri" panose="020F0502020204030204" pitchFamily="34" charset="0"/>
                <a:ea typeface="DengXian" panose="02010600030101010101" pitchFamily="2" charset="-122"/>
                <a:cs typeface="Times New Roman" panose="02020603050405020304" pitchFamily="18" charset="0"/>
              </a:rPr>
              <a:t>Kostnad för träningstider planer, idrottshallar och ÖP-hallen</a:t>
            </a:r>
          </a:p>
          <a:p>
            <a:pPr marL="342900" lvl="0" indent="-342900">
              <a:lnSpc>
                <a:spcPct val="107000"/>
              </a:lnSpc>
              <a:buFont typeface="Symbol" panose="05050102010706020507" pitchFamily="18" charset="2"/>
              <a:buChar char=""/>
            </a:pPr>
            <a:r>
              <a:rPr lang="sv-SE" sz="1800" dirty="0">
                <a:effectLst/>
                <a:latin typeface="Calibri" panose="020F0502020204030204" pitchFamily="34" charset="0"/>
                <a:ea typeface="DengXian" panose="02010600030101010101" pitchFamily="2" charset="-122"/>
                <a:cs typeface="Times New Roman" panose="02020603050405020304" pitchFamily="18" charset="0"/>
              </a:rPr>
              <a:t>Planhyra vid matcher </a:t>
            </a:r>
          </a:p>
          <a:p>
            <a:pPr marL="342900" lvl="0" indent="-342900">
              <a:lnSpc>
                <a:spcPct val="107000"/>
              </a:lnSpc>
              <a:buFont typeface="Symbol" panose="05050102010706020507" pitchFamily="18" charset="2"/>
              <a:buChar char=""/>
            </a:pPr>
            <a:r>
              <a:rPr lang="sv-SE" sz="1800" dirty="0">
                <a:effectLst/>
                <a:latin typeface="Calibri" panose="020F0502020204030204" pitchFamily="34" charset="0"/>
                <a:ea typeface="DengXian" panose="02010600030101010101" pitchFamily="2" charset="-122"/>
                <a:cs typeface="Times New Roman" panose="02020603050405020304" pitchFamily="18" charset="0"/>
              </a:rPr>
              <a:t>Matchtröjor (50 lag)</a:t>
            </a:r>
          </a:p>
          <a:p>
            <a:pPr marL="342900" lvl="0" indent="-342900">
              <a:lnSpc>
                <a:spcPct val="107000"/>
              </a:lnSpc>
              <a:buFont typeface="Symbol" panose="05050102010706020507" pitchFamily="18" charset="2"/>
              <a:buChar char=""/>
            </a:pPr>
            <a:r>
              <a:rPr lang="sv-SE" sz="1800" dirty="0">
                <a:effectLst/>
                <a:latin typeface="Calibri" panose="020F0502020204030204" pitchFamily="34" charset="0"/>
                <a:ea typeface="DengXian" panose="02010600030101010101" pitchFamily="2" charset="-122"/>
                <a:cs typeface="Times New Roman" panose="02020603050405020304" pitchFamily="18" charset="0"/>
              </a:rPr>
              <a:t>Träningsmaterial så som västar, koner, bollar </a:t>
            </a:r>
            <a:r>
              <a:rPr lang="sv-SE" sz="1800" dirty="0" err="1">
                <a:effectLst/>
                <a:latin typeface="Calibri" panose="020F0502020204030204" pitchFamily="34" charset="0"/>
                <a:ea typeface="DengXian" panose="02010600030101010101" pitchFamily="2" charset="-122"/>
                <a:cs typeface="Times New Roman" panose="02020603050405020304" pitchFamily="18" charset="0"/>
              </a:rPr>
              <a:t>etc</a:t>
            </a:r>
            <a:r>
              <a:rPr lang="sv-SE" sz="1800" dirty="0">
                <a:effectLst/>
                <a:latin typeface="Calibri" panose="020F0502020204030204" pitchFamily="34" charset="0"/>
                <a:ea typeface="DengXian" panose="02010600030101010101" pitchFamily="2" charset="-122"/>
                <a:cs typeface="Times New Roman" panose="02020603050405020304" pitchFamily="18" charset="0"/>
              </a:rPr>
              <a:t> till 50 lag</a:t>
            </a:r>
          </a:p>
          <a:p>
            <a:pPr marL="342900" lvl="0" indent="-342900">
              <a:lnSpc>
                <a:spcPct val="107000"/>
              </a:lnSpc>
              <a:buFont typeface="Symbol" panose="05050102010706020507" pitchFamily="18" charset="2"/>
              <a:buChar char=""/>
            </a:pPr>
            <a:r>
              <a:rPr lang="sv-SE" sz="1800" dirty="0">
                <a:effectLst/>
                <a:latin typeface="Calibri" panose="020F0502020204030204" pitchFamily="34" charset="0"/>
                <a:ea typeface="DengXian" panose="02010600030101010101" pitchFamily="2" charset="-122"/>
                <a:cs typeface="Times New Roman" panose="02020603050405020304" pitchFamily="18" charset="0"/>
              </a:rPr>
              <a:t>Interna och externa ledarutbildningar (ca 150 ledare)</a:t>
            </a:r>
          </a:p>
          <a:p>
            <a:pPr marL="342900" lvl="0" indent="-342900">
              <a:lnSpc>
                <a:spcPct val="107000"/>
              </a:lnSpc>
              <a:buFont typeface="Symbol" panose="05050102010706020507" pitchFamily="18" charset="2"/>
              <a:buChar char=""/>
            </a:pPr>
            <a:r>
              <a:rPr lang="sv-SE" sz="1800" dirty="0">
                <a:effectLst/>
                <a:latin typeface="Calibri" panose="020F0502020204030204" pitchFamily="34" charset="0"/>
                <a:ea typeface="DengXian" panose="02010600030101010101" pitchFamily="2" charset="-122"/>
                <a:cs typeface="Times New Roman" panose="02020603050405020304" pitchFamily="18" charset="0"/>
              </a:rPr>
              <a:t>Föreningsdomarutbildning (ca 60 föreningsdomare)</a:t>
            </a:r>
          </a:p>
          <a:p>
            <a:pPr marL="342900" lvl="0" indent="-342900">
              <a:lnSpc>
                <a:spcPct val="107000"/>
              </a:lnSpc>
              <a:buFont typeface="Symbol" panose="05050102010706020507" pitchFamily="18" charset="2"/>
              <a:buChar char=""/>
            </a:pPr>
            <a:r>
              <a:rPr lang="sv-SE" sz="1800" dirty="0">
                <a:effectLst/>
                <a:latin typeface="Calibri" panose="020F0502020204030204" pitchFamily="34" charset="0"/>
                <a:ea typeface="DengXian" panose="02010600030101010101" pitchFamily="2" charset="-122"/>
                <a:cs typeface="Times New Roman" panose="02020603050405020304" pitchFamily="18" charset="0"/>
              </a:rPr>
              <a:t>Anmälningsavgifter till serier (40 lag i seriespel)</a:t>
            </a:r>
          </a:p>
          <a:p>
            <a:pPr marL="342900" lvl="0" indent="-342900">
              <a:lnSpc>
                <a:spcPct val="107000"/>
              </a:lnSpc>
              <a:buFont typeface="Symbol" panose="05050102010706020507" pitchFamily="18" charset="2"/>
              <a:buChar char=""/>
            </a:pPr>
            <a:r>
              <a:rPr lang="sv-SE" sz="1800" dirty="0">
                <a:effectLst/>
                <a:latin typeface="Calibri" panose="020F0502020204030204" pitchFamily="34" charset="0"/>
                <a:ea typeface="DengXian" panose="02010600030101010101" pitchFamily="2" charset="-122"/>
                <a:cs typeface="Times New Roman" panose="02020603050405020304" pitchFamily="18" charset="0"/>
              </a:rPr>
              <a:t>Domarkostnader (ca 250 000 kr)</a:t>
            </a:r>
          </a:p>
          <a:p>
            <a:pPr marL="342900" lvl="0" indent="-342900">
              <a:lnSpc>
                <a:spcPct val="107000"/>
              </a:lnSpc>
              <a:buFont typeface="Symbol" panose="05050102010706020507" pitchFamily="18" charset="2"/>
              <a:buChar char=""/>
            </a:pPr>
            <a:r>
              <a:rPr lang="sv-SE" sz="1800" dirty="0">
                <a:effectLst/>
                <a:latin typeface="Calibri" panose="020F0502020204030204" pitchFamily="34" charset="0"/>
                <a:ea typeface="DengXian" panose="02010600030101010101" pitchFamily="2" charset="-122"/>
                <a:cs typeface="Times New Roman" panose="02020603050405020304" pitchFamily="18" charset="0"/>
              </a:rPr>
              <a:t>Drift och underhåll av våra anläggningar Furuparken och Torvallen</a:t>
            </a:r>
          </a:p>
          <a:p>
            <a:pPr marL="342900" lvl="0" indent="-342900">
              <a:lnSpc>
                <a:spcPct val="107000"/>
              </a:lnSpc>
              <a:spcAft>
                <a:spcPts val="800"/>
              </a:spcAft>
              <a:buFont typeface="Symbol" panose="05050102010706020507" pitchFamily="18" charset="2"/>
              <a:buChar char=""/>
            </a:pPr>
            <a:r>
              <a:rPr lang="sv-SE" sz="1800" dirty="0">
                <a:effectLst/>
                <a:latin typeface="Calibri" panose="020F0502020204030204" pitchFamily="34" charset="0"/>
                <a:ea typeface="DengXian" panose="02010600030101010101" pitchFamily="2" charset="-122"/>
                <a:cs typeface="Times New Roman" panose="02020603050405020304" pitchFamily="18" charset="0"/>
              </a:rPr>
              <a:t>Personalkostnader</a:t>
            </a:r>
          </a:p>
          <a:p>
            <a:endParaRPr lang="sv-SE" sz="2000" dirty="0"/>
          </a:p>
        </p:txBody>
      </p:sp>
    </p:spTree>
    <p:extLst>
      <p:ext uri="{BB962C8B-B14F-4D97-AF65-F5344CB8AC3E}">
        <p14:creationId xmlns:p14="http://schemas.microsoft.com/office/powerpoint/2010/main" val="35259500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9C803-ADB9-1C66-1A31-B476F01063C7}"/>
              </a:ext>
            </a:extLst>
          </p:cNvPr>
          <p:cNvSpPr>
            <a:spLocks noGrp="1"/>
          </p:cNvSpPr>
          <p:nvPr>
            <p:ph type="title"/>
          </p:nvPr>
        </p:nvSpPr>
        <p:spPr>
          <a:xfrm>
            <a:off x="457200" y="274638"/>
            <a:ext cx="8229600" cy="1282154"/>
          </a:xfrm>
        </p:spPr>
        <p:txBody>
          <a:bodyPr>
            <a:normAutofit fontScale="90000"/>
          </a:bodyPr>
          <a:lstStyle/>
          <a:p>
            <a:r>
              <a:rPr lang="sv-SE" dirty="0"/>
              <a:t>Försäkringsinformation Svenska Fotbollförbundet</a:t>
            </a:r>
          </a:p>
        </p:txBody>
      </p:sp>
      <p:sp>
        <p:nvSpPr>
          <p:cNvPr id="3" name="Content Placeholder 2">
            <a:extLst>
              <a:ext uri="{FF2B5EF4-FFF2-40B4-BE49-F238E27FC236}">
                <a16:creationId xmlns:a16="http://schemas.microsoft.com/office/drawing/2014/main" id="{2FB6A3B8-FA0B-7564-AFB1-C586AC57D40B}"/>
              </a:ext>
            </a:extLst>
          </p:cNvPr>
          <p:cNvSpPr>
            <a:spLocks noGrp="1"/>
          </p:cNvSpPr>
          <p:nvPr>
            <p:ph idx="1"/>
          </p:nvPr>
        </p:nvSpPr>
        <p:spPr>
          <a:xfrm>
            <a:off x="457200" y="1988840"/>
            <a:ext cx="8229600" cy="4137323"/>
          </a:xfrm>
        </p:spPr>
        <p:txBody>
          <a:bodyPr/>
          <a:lstStyle/>
          <a:p>
            <a:pPr marL="0" indent="0">
              <a:buNone/>
            </a:pPr>
            <a:r>
              <a:rPr lang="sv-SE"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a:rPr>
              <a:t>https://aktiva.svenskfotboll.se/spelare/halsa/rad-och-vard-for-idrottsskador/</a:t>
            </a:r>
            <a:r>
              <a:rPr lang="sv-SE" sz="1800" dirty="0">
                <a:effectLst/>
                <a:latin typeface="Calibri" panose="020F0502020204030204" pitchFamily="34" charset="0"/>
                <a:ea typeface="Calibri" panose="020F0502020204030204" pitchFamily="34" charset="0"/>
                <a:cs typeface="Times New Roman" panose="02020603050405020304" pitchFamily="18" charset="0"/>
              </a:rPr>
              <a:t> </a:t>
            </a:r>
          </a:p>
          <a:p>
            <a:pPr marL="0" indent="0">
              <a:buNone/>
            </a:pPr>
            <a:endParaRPr lang="sv-SE" dirty="0"/>
          </a:p>
        </p:txBody>
      </p:sp>
    </p:spTree>
    <p:extLst>
      <p:ext uri="{BB962C8B-B14F-4D97-AF65-F5344CB8AC3E}">
        <p14:creationId xmlns:p14="http://schemas.microsoft.com/office/powerpoint/2010/main" val="17105824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9C803-ADB9-1C66-1A31-B476F01063C7}"/>
              </a:ext>
            </a:extLst>
          </p:cNvPr>
          <p:cNvSpPr>
            <a:spLocks noGrp="1"/>
          </p:cNvSpPr>
          <p:nvPr>
            <p:ph type="title"/>
          </p:nvPr>
        </p:nvSpPr>
        <p:spPr>
          <a:xfrm>
            <a:off x="457200" y="274638"/>
            <a:ext cx="8229600" cy="778098"/>
          </a:xfrm>
        </p:spPr>
        <p:txBody>
          <a:bodyPr>
            <a:normAutofit/>
          </a:bodyPr>
          <a:lstStyle/>
          <a:p>
            <a:r>
              <a:rPr lang="sv-SE" dirty="0"/>
              <a:t>Furuparken</a:t>
            </a:r>
          </a:p>
        </p:txBody>
      </p:sp>
      <p:sp>
        <p:nvSpPr>
          <p:cNvPr id="3" name="Content Placeholder 2">
            <a:extLst>
              <a:ext uri="{FF2B5EF4-FFF2-40B4-BE49-F238E27FC236}">
                <a16:creationId xmlns:a16="http://schemas.microsoft.com/office/drawing/2014/main" id="{2FB6A3B8-FA0B-7564-AFB1-C586AC57D40B}"/>
              </a:ext>
            </a:extLst>
          </p:cNvPr>
          <p:cNvSpPr>
            <a:spLocks noGrp="1"/>
          </p:cNvSpPr>
          <p:nvPr>
            <p:ph idx="1"/>
          </p:nvPr>
        </p:nvSpPr>
        <p:spPr>
          <a:xfrm>
            <a:off x="457200" y="1052736"/>
            <a:ext cx="8229600" cy="5073427"/>
          </a:xfrm>
        </p:spPr>
        <p:txBody>
          <a:bodyPr/>
          <a:lstStyle/>
          <a:p>
            <a:pPr marL="0" indent="0">
              <a:buNone/>
            </a:pPr>
            <a:r>
              <a:rPr lang="sv-SE" sz="2800" dirty="0">
                <a:effectLst/>
                <a:latin typeface="Calibri" panose="020F0502020204030204" pitchFamily="34" charset="0"/>
                <a:ea typeface="Calibri" panose="020F0502020204030204" pitchFamily="34" charset="0"/>
                <a:cs typeface="Times New Roman" panose="02020603050405020304" pitchFamily="18" charset="0"/>
              </a:rPr>
              <a:t>Furuparken hyrs ut till konferenser, möten, sammankomster, konvent, festligheter, mässor och annat. </a:t>
            </a:r>
          </a:p>
          <a:p>
            <a:pPr marL="0" indent="0">
              <a:buNone/>
            </a:pPr>
            <a:endParaRPr lang="sv-SE" sz="2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sv-SE" sz="2800" dirty="0">
                <a:effectLst/>
                <a:latin typeface="Calibri" panose="020F0502020204030204" pitchFamily="34" charset="0"/>
                <a:ea typeface="Calibri" panose="020F0502020204030204" pitchFamily="34" charset="0"/>
                <a:cs typeface="Times New Roman" panose="02020603050405020304" pitchFamily="18" charset="0"/>
              </a:rPr>
              <a:t>Det är en viktig intäkt för </a:t>
            </a:r>
            <a:r>
              <a:rPr lang="sv-SE" sz="2800" dirty="0" err="1">
                <a:effectLst/>
                <a:latin typeface="Calibri" panose="020F0502020204030204" pitchFamily="34" charset="0"/>
                <a:ea typeface="Calibri" panose="020F0502020204030204" pitchFamily="34" charset="0"/>
                <a:cs typeface="Times New Roman" panose="02020603050405020304" pitchFamily="18" charset="0"/>
              </a:rPr>
              <a:t>Ope</a:t>
            </a:r>
            <a:r>
              <a:rPr lang="sv-SE" sz="2800" dirty="0">
                <a:effectLst/>
                <a:latin typeface="Calibri" panose="020F0502020204030204" pitchFamily="34" charset="0"/>
                <a:ea typeface="Calibri" panose="020F0502020204030204" pitchFamily="34" charset="0"/>
                <a:cs typeface="Times New Roman" panose="02020603050405020304" pitchFamily="18" charset="0"/>
              </a:rPr>
              <a:t> IF och vi vill självklart att alla hjälps åt med att kommunicera ut de möjligheter som finns här. </a:t>
            </a:r>
          </a:p>
          <a:p>
            <a:pPr marL="0" indent="0">
              <a:buNone/>
            </a:pPr>
            <a:endParaRPr lang="sv-SE" sz="2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sv-SE" sz="2800" dirty="0">
                <a:effectLst/>
                <a:latin typeface="Calibri" panose="020F0502020204030204" pitchFamily="34" charset="0"/>
                <a:ea typeface="Calibri" panose="020F0502020204030204" pitchFamily="34" charset="0"/>
                <a:cs typeface="Times New Roman" panose="02020603050405020304" pitchFamily="18" charset="0"/>
              </a:rPr>
              <a:t>Alla pengar går till föreningens kassa och till våra spelares verksamhet. </a:t>
            </a:r>
            <a:r>
              <a:rPr lang="sv-SE" sz="2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a:rPr>
              <a:t>www.furuparken.se</a:t>
            </a:r>
            <a:r>
              <a:rPr lang="sv-SE" sz="2800" dirty="0">
                <a:effectLst/>
                <a:latin typeface="Calibri" panose="020F0502020204030204" pitchFamily="34" charset="0"/>
                <a:ea typeface="Calibri" panose="020F0502020204030204" pitchFamily="34" charset="0"/>
                <a:cs typeface="Times New Roman" panose="02020603050405020304" pitchFamily="18" charset="0"/>
              </a:rPr>
              <a:t> </a:t>
            </a:r>
          </a:p>
          <a:p>
            <a:pPr marL="0" indent="0">
              <a:buNone/>
            </a:pPr>
            <a:endParaRPr lang="sv-SE" dirty="0"/>
          </a:p>
        </p:txBody>
      </p:sp>
    </p:spTree>
    <p:extLst>
      <p:ext uri="{BB962C8B-B14F-4D97-AF65-F5344CB8AC3E}">
        <p14:creationId xmlns:p14="http://schemas.microsoft.com/office/powerpoint/2010/main" val="22415470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FA055E-6E4C-4407-8958-18E39E4092E7}"/>
              </a:ext>
            </a:extLst>
          </p:cNvPr>
          <p:cNvSpPr>
            <a:spLocks noGrp="1"/>
          </p:cNvSpPr>
          <p:nvPr>
            <p:ph type="title"/>
          </p:nvPr>
        </p:nvSpPr>
        <p:spPr/>
        <p:txBody>
          <a:bodyPr/>
          <a:lstStyle/>
          <a:p>
            <a:r>
              <a:rPr lang="sv-SE" dirty="0"/>
              <a:t>Länkar till dokument</a:t>
            </a:r>
          </a:p>
        </p:txBody>
      </p:sp>
      <p:sp>
        <p:nvSpPr>
          <p:cNvPr id="3" name="Content Placeholder 2">
            <a:extLst>
              <a:ext uri="{FF2B5EF4-FFF2-40B4-BE49-F238E27FC236}">
                <a16:creationId xmlns:a16="http://schemas.microsoft.com/office/drawing/2014/main" id="{D0270422-A353-4AAD-AF3D-14D176C04B42}"/>
              </a:ext>
            </a:extLst>
          </p:cNvPr>
          <p:cNvSpPr>
            <a:spLocks noGrp="1"/>
          </p:cNvSpPr>
          <p:nvPr>
            <p:ph idx="1"/>
          </p:nvPr>
        </p:nvSpPr>
        <p:spPr/>
        <p:txBody>
          <a:bodyPr>
            <a:normAutofit/>
          </a:bodyPr>
          <a:lstStyle/>
          <a:p>
            <a:r>
              <a:rPr lang="sv-SE" sz="2400" dirty="0">
                <a:hlinkClick r:id="rId3"/>
              </a:rPr>
              <a:t>https://www.laget.se/OpeIFklubb/Document</a:t>
            </a:r>
            <a:r>
              <a:rPr lang="sv-SE" sz="2400" dirty="0"/>
              <a:t> (alla dokument)</a:t>
            </a:r>
          </a:p>
          <a:p>
            <a:pPr marL="0" indent="0">
              <a:buNone/>
            </a:pPr>
            <a:r>
              <a:rPr lang="sv-SE" sz="2400" dirty="0"/>
              <a:t>Kom ihåg att du går in på Ope IF (Välj lag) för att kunna se dokumenten, ej på enskilt lag.</a:t>
            </a:r>
          </a:p>
          <a:p>
            <a:endParaRPr lang="sv-SE" sz="2400" dirty="0"/>
          </a:p>
        </p:txBody>
      </p:sp>
      <p:sp>
        <p:nvSpPr>
          <p:cNvPr id="4" name="Platshållare för bildnummer 3">
            <a:extLst>
              <a:ext uri="{FF2B5EF4-FFF2-40B4-BE49-F238E27FC236}">
                <a16:creationId xmlns:a16="http://schemas.microsoft.com/office/drawing/2014/main" id="{431894C2-5754-4854-9175-ADB9B898C7B8}"/>
              </a:ext>
            </a:extLst>
          </p:cNvPr>
          <p:cNvSpPr>
            <a:spLocks noGrp="1"/>
          </p:cNvSpPr>
          <p:nvPr>
            <p:ph type="sldNum" sz="quarter" idx="12"/>
          </p:nvPr>
        </p:nvSpPr>
        <p:spPr/>
        <p:txBody>
          <a:bodyPr/>
          <a:lstStyle/>
          <a:p>
            <a:fld id="{91BA8AAB-46CD-4A04-AD31-79E4D3AE80D0}" type="slidenum">
              <a:rPr lang="en-US" smtClean="0"/>
              <a:pPr/>
              <a:t>16</a:t>
            </a:fld>
            <a:endParaRPr lang="en-US"/>
          </a:p>
        </p:txBody>
      </p:sp>
    </p:spTree>
    <p:extLst>
      <p:ext uri="{BB962C8B-B14F-4D97-AF65-F5344CB8AC3E}">
        <p14:creationId xmlns:p14="http://schemas.microsoft.com/office/powerpoint/2010/main" val="24514787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AEC728-EA90-5114-87C1-8A89AD71AB59}"/>
              </a:ext>
            </a:extLst>
          </p:cNvPr>
          <p:cNvSpPr>
            <a:spLocks noGrp="1"/>
          </p:cNvSpPr>
          <p:nvPr>
            <p:ph type="title"/>
          </p:nvPr>
        </p:nvSpPr>
        <p:spPr/>
        <p:txBody>
          <a:bodyPr/>
          <a:lstStyle/>
          <a:p>
            <a:r>
              <a:rPr lang="sv-SE" dirty="0"/>
              <a:t>Arbetsinsatser 2024</a:t>
            </a:r>
          </a:p>
        </p:txBody>
      </p:sp>
      <p:sp>
        <p:nvSpPr>
          <p:cNvPr id="3" name="Vertical Text Placeholder 2">
            <a:extLst>
              <a:ext uri="{FF2B5EF4-FFF2-40B4-BE49-F238E27FC236}">
                <a16:creationId xmlns:a16="http://schemas.microsoft.com/office/drawing/2014/main" id="{5C885CB9-EF1C-2934-8777-6B50B3341497}"/>
              </a:ext>
            </a:extLst>
          </p:cNvPr>
          <p:cNvSpPr>
            <a:spLocks noGrp="1"/>
          </p:cNvSpPr>
          <p:nvPr>
            <p:ph type="body" orient="vert" idx="1"/>
          </p:nvPr>
        </p:nvSpPr>
        <p:spPr>
          <a:xfrm rot="16200000">
            <a:off x="2419362" y="-390165"/>
            <a:ext cx="4459635" cy="8075240"/>
          </a:xfrm>
        </p:spPr>
        <p:txBody>
          <a:bodyPr>
            <a:normAutofit lnSpcReduction="10000"/>
          </a:bodyPr>
          <a:lstStyle/>
          <a:p>
            <a:pPr marL="0" indent="0">
              <a:buNone/>
            </a:pPr>
            <a:r>
              <a:rPr lang="sv-SE" dirty="0"/>
              <a:t>Föräldraansvarig Frida Hallqvist</a:t>
            </a:r>
          </a:p>
          <a:p>
            <a:pPr>
              <a:buFont typeface="Calibri" panose="020F0502020204030204" pitchFamily="34" charset="0"/>
              <a:buChar char="⁻"/>
            </a:pPr>
            <a:r>
              <a:rPr lang="sv-SE" sz="2400" dirty="0"/>
              <a:t>Storsjöyran</a:t>
            </a:r>
          </a:p>
          <a:p>
            <a:pPr>
              <a:buFont typeface="Calibri" panose="020F0502020204030204" pitchFamily="34" charset="0"/>
              <a:buChar char="⁻"/>
            </a:pPr>
            <a:r>
              <a:rPr lang="sv-SE" sz="2400" dirty="0"/>
              <a:t>Storsjöcupen</a:t>
            </a:r>
          </a:p>
          <a:p>
            <a:pPr>
              <a:buFont typeface="Calibri" panose="020F0502020204030204" pitchFamily="34" charset="0"/>
              <a:buChar char="⁻"/>
            </a:pPr>
            <a:r>
              <a:rPr lang="sv-SE" sz="2400" dirty="0"/>
              <a:t>OPE-dagen</a:t>
            </a:r>
          </a:p>
          <a:p>
            <a:pPr>
              <a:buFont typeface="Calibri" panose="020F0502020204030204" pitchFamily="34" charset="0"/>
              <a:buChar char="⁻"/>
            </a:pPr>
            <a:r>
              <a:rPr lang="sv-SE" sz="2400" dirty="0"/>
              <a:t>Bollflickor Damlagets matcher</a:t>
            </a:r>
          </a:p>
          <a:p>
            <a:pPr>
              <a:buFont typeface="Calibri" panose="020F0502020204030204" pitchFamily="34" charset="0"/>
              <a:buChar char="⁻"/>
            </a:pPr>
            <a:r>
              <a:rPr lang="sv-SE" sz="2400" dirty="0"/>
              <a:t>Bingolotter uppesittarkväll (15 lotter/spelare). Laget tjänar 8 kr/lott</a:t>
            </a:r>
          </a:p>
          <a:p>
            <a:pPr>
              <a:buFont typeface="Calibri" panose="020F0502020204030204" pitchFamily="34" charset="0"/>
              <a:buChar char="⁻"/>
            </a:pPr>
            <a:r>
              <a:rPr lang="sv-SE" sz="2400" dirty="0"/>
              <a:t>OPE häftet </a:t>
            </a:r>
            <a:r>
              <a:rPr lang="sv-SE" sz="2400" dirty="0" err="1"/>
              <a:t>vår+höst</a:t>
            </a:r>
            <a:r>
              <a:rPr lang="sv-SE" sz="2400" dirty="0"/>
              <a:t> (3+3 häften/spelare). Laget tjänar 20kr/häfte</a:t>
            </a:r>
          </a:p>
          <a:p>
            <a:pPr>
              <a:buFont typeface="Calibri" panose="020F0502020204030204" pitchFamily="34" charset="0"/>
              <a:buChar char="⁻"/>
            </a:pPr>
            <a:r>
              <a:rPr lang="sv-SE" sz="2400" dirty="0"/>
              <a:t>JOYNA, laget tjänar 300kr/prenumeration</a:t>
            </a:r>
          </a:p>
        </p:txBody>
      </p:sp>
    </p:spTree>
    <p:extLst>
      <p:ext uri="{BB962C8B-B14F-4D97-AF65-F5344CB8AC3E}">
        <p14:creationId xmlns:p14="http://schemas.microsoft.com/office/powerpoint/2010/main" val="30495894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5787B7-3852-38A4-B3C2-7C31974A90D9}"/>
              </a:ext>
            </a:extLst>
          </p:cNvPr>
          <p:cNvSpPr>
            <a:spLocks noGrp="1"/>
          </p:cNvSpPr>
          <p:nvPr>
            <p:ph type="title"/>
          </p:nvPr>
        </p:nvSpPr>
        <p:spPr>
          <a:xfrm>
            <a:off x="457200" y="274638"/>
            <a:ext cx="8229600" cy="634082"/>
          </a:xfrm>
        </p:spPr>
        <p:txBody>
          <a:bodyPr>
            <a:normAutofit fontScale="90000"/>
          </a:bodyPr>
          <a:lstStyle/>
          <a:p>
            <a:r>
              <a:rPr lang="sv-SE" dirty="0"/>
              <a:t>Det här är JOYNA</a:t>
            </a:r>
          </a:p>
        </p:txBody>
      </p:sp>
      <p:sp>
        <p:nvSpPr>
          <p:cNvPr id="3" name="Vertical Text Placeholder 2">
            <a:extLst>
              <a:ext uri="{FF2B5EF4-FFF2-40B4-BE49-F238E27FC236}">
                <a16:creationId xmlns:a16="http://schemas.microsoft.com/office/drawing/2014/main" id="{8E967423-3928-9DF2-ED8F-E80BC77E9291}"/>
              </a:ext>
            </a:extLst>
          </p:cNvPr>
          <p:cNvSpPr>
            <a:spLocks noGrp="1"/>
          </p:cNvSpPr>
          <p:nvPr>
            <p:ph type="body" orient="vert" idx="1"/>
          </p:nvPr>
        </p:nvSpPr>
        <p:spPr>
          <a:xfrm rot="16200000">
            <a:off x="1871700" y="-783472"/>
            <a:ext cx="5472609" cy="8856985"/>
          </a:xfrm>
        </p:spPr>
        <p:txBody>
          <a:bodyPr>
            <a:normAutofit/>
          </a:bodyPr>
          <a:lstStyle/>
          <a:p>
            <a:r>
              <a:rPr lang="sv-SE" sz="2000" dirty="0"/>
              <a:t>Prenumerationslotteri med dragning varje fredag och chans att vinna 10 miljoner.</a:t>
            </a:r>
          </a:p>
          <a:p>
            <a:pPr marL="0" indent="0">
              <a:buNone/>
            </a:pPr>
            <a:endParaRPr lang="sv-SE" sz="2000" dirty="0"/>
          </a:p>
          <a:p>
            <a:r>
              <a:rPr lang="sv-SE" sz="2000" dirty="0"/>
              <a:t>Kostnad 160kr/mån (40kr/vecka)</a:t>
            </a:r>
          </a:p>
          <a:p>
            <a:pPr marL="0" indent="0">
              <a:buNone/>
            </a:pPr>
            <a:endParaRPr lang="sv-SE" sz="2000" dirty="0"/>
          </a:p>
          <a:p>
            <a:r>
              <a:rPr lang="sv-SE" sz="2000" dirty="0"/>
              <a:t>Ett lotteri för dig som vill vinna stort och som kan tänka dig att stötta någon eller något i din närhet.</a:t>
            </a:r>
          </a:p>
          <a:p>
            <a:pPr marL="0" indent="0">
              <a:buNone/>
            </a:pPr>
            <a:endParaRPr lang="sv-SE" sz="2000" dirty="0"/>
          </a:p>
          <a:p>
            <a:r>
              <a:rPr lang="sv-SE" sz="2000" dirty="0"/>
              <a:t>Första dragningen 7:e Juni och första betalningen 27:e Maj</a:t>
            </a:r>
          </a:p>
          <a:p>
            <a:pPr marL="0" indent="0">
              <a:buNone/>
            </a:pPr>
            <a:endParaRPr lang="sv-SE" sz="2000" dirty="0"/>
          </a:p>
          <a:p>
            <a:r>
              <a:rPr lang="sv-SE" sz="2000" dirty="0"/>
              <a:t>En av vinsterna i JOYNA är att varje vecka har du som lottköpare chans att vinna 100.000 kr där även föreningen som sålde lotten vinner samma belopp.</a:t>
            </a:r>
          </a:p>
        </p:txBody>
      </p:sp>
    </p:spTree>
    <p:extLst>
      <p:ext uri="{BB962C8B-B14F-4D97-AF65-F5344CB8AC3E}">
        <p14:creationId xmlns:p14="http://schemas.microsoft.com/office/powerpoint/2010/main" val="10193465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AEC728-EA90-5114-87C1-8A89AD71AB59}"/>
              </a:ext>
            </a:extLst>
          </p:cNvPr>
          <p:cNvSpPr>
            <a:spLocks noGrp="1"/>
          </p:cNvSpPr>
          <p:nvPr>
            <p:ph type="title"/>
          </p:nvPr>
        </p:nvSpPr>
        <p:spPr/>
        <p:txBody>
          <a:bodyPr/>
          <a:lstStyle/>
          <a:p>
            <a:r>
              <a:rPr lang="sv-SE" dirty="0"/>
              <a:t>EKONOMI -Lagkassa</a:t>
            </a:r>
          </a:p>
        </p:txBody>
      </p:sp>
      <p:sp>
        <p:nvSpPr>
          <p:cNvPr id="4" name="Vertical Text Placeholder 2">
            <a:extLst>
              <a:ext uri="{FF2B5EF4-FFF2-40B4-BE49-F238E27FC236}">
                <a16:creationId xmlns:a16="http://schemas.microsoft.com/office/drawing/2014/main" id="{2591B380-C3E5-81A7-CAA6-8CCCB11B3041}"/>
              </a:ext>
            </a:extLst>
          </p:cNvPr>
          <p:cNvSpPr>
            <a:spLocks noGrp="1"/>
          </p:cNvSpPr>
          <p:nvPr>
            <p:ph type="body" orient="vert" idx="1"/>
          </p:nvPr>
        </p:nvSpPr>
        <p:spPr>
          <a:xfrm rot="16200000">
            <a:off x="2419362" y="-390165"/>
            <a:ext cx="4459635" cy="8075240"/>
          </a:xfrm>
        </p:spPr>
        <p:txBody>
          <a:bodyPr>
            <a:normAutofit fontScale="85000" lnSpcReduction="20000"/>
          </a:bodyPr>
          <a:lstStyle/>
          <a:p>
            <a:pPr marL="0" indent="0">
              <a:buNone/>
            </a:pPr>
            <a:r>
              <a:rPr lang="sv-SE" sz="2800" dirty="0"/>
              <a:t>Lagledare/</a:t>
            </a:r>
            <a:r>
              <a:rPr lang="sv-SE" sz="2800" dirty="0" err="1"/>
              <a:t>lagkassör</a:t>
            </a:r>
            <a:r>
              <a:rPr lang="sv-SE" sz="2800" dirty="0"/>
              <a:t> Emelie Edberg o Anna </a:t>
            </a:r>
            <a:r>
              <a:rPr lang="sv-SE" sz="2800" dirty="0" err="1"/>
              <a:t>Mehner</a:t>
            </a:r>
            <a:endParaRPr lang="sv-SE" sz="2800" dirty="0"/>
          </a:p>
          <a:p>
            <a:pPr marL="0" indent="0">
              <a:buNone/>
            </a:pPr>
            <a:endParaRPr lang="sv-SE" sz="2800" dirty="0"/>
          </a:p>
          <a:p>
            <a:r>
              <a:rPr lang="sv-SE" sz="2800" dirty="0"/>
              <a:t>Lagkassa: 62.833 kr ?</a:t>
            </a:r>
          </a:p>
          <a:p>
            <a:r>
              <a:rPr lang="sv-SE" sz="2800" dirty="0"/>
              <a:t>Inkomster till Lagkassan:</a:t>
            </a:r>
          </a:p>
          <a:p>
            <a:pPr lvl="1">
              <a:buFont typeface="Calibri" panose="020F0502020204030204" pitchFamily="34" charset="0"/>
              <a:buChar char="⁻"/>
            </a:pPr>
            <a:r>
              <a:rPr lang="sv-SE" sz="2400" dirty="0" err="1"/>
              <a:t>Fösäljning</a:t>
            </a:r>
            <a:r>
              <a:rPr lang="sv-SE" sz="2400" dirty="0"/>
              <a:t> OPE häften</a:t>
            </a:r>
          </a:p>
          <a:p>
            <a:pPr lvl="1">
              <a:buFont typeface="Calibri" panose="020F0502020204030204" pitchFamily="34" charset="0"/>
              <a:buChar char="⁻"/>
            </a:pPr>
            <a:r>
              <a:rPr lang="sv-SE" sz="2400" dirty="0"/>
              <a:t>Försäljning Bingolotter</a:t>
            </a:r>
          </a:p>
          <a:p>
            <a:pPr lvl="1">
              <a:buFont typeface="Calibri" panose="020F0502020204030204" pitchFamily="34" charset="0"/>
              <a:buChar char="⁻"/>
            </a:pPr>
            <a:r>
              <a:rPr lang="sv-SE" sz="2400" dirty="0"/>
              <a:t>Föräldrainsats Storsjöcupen</a:t>
            </a:r>
          </a:p>
          <a:p>
            <a:pPr marL="0" indent="0">
              <a:buNone/>
            </a:pPr>
            <a:endParaRPr lang="sv-SE" sz="2800" dirty="0"/>
          </a:p>
          <a:p>
            <a:r>
              <a:rPr lang="sv-SE" sz="2800" dirty="0"/>
              <a:t>Utgifter:</a:t>
            </a:r>
          </a:p>
          <a:p>
            <a:pPr lvl="1">
              <a:buFont typeface="Calibri" panose="020F0502020204030204" pitchFamily="34" charset="0"/>
              <a:buChar char="⁻"/>
            </a:pPr>
            <a:r>
              <a:rPr lang="sv-SE" sz="2400" dirty="0"/>
              <a:t>Anmälningsavgifter Cuper (</a:t>
            </a:r>
            <a:r>
              <a:rPr lang="sv-SE" sz="2400" dirty="0" err="1"/>
              <a:t>Hudikcup</a:t>
            </a:r>
            <a:r>
              <a:rPr lang="sv-SE" sz="2400" dirty="0"/>
              <a:t>, Storsjöcupen)</a:t>
            </a:r>
          </a:p>
          <a:p>
            <a:pPr lvl="1">
              <a:buFont typeface="Calibri" panose="020F0502020204030204" pitchFamily="34" charset="0"/>
              <a:buChar char="⁻"/>
            </a:pPr>
            <a:r>
              <a:rPr lang="sv-SE" sz="2400" dirty="0"/>
              <a:t>Buss till </a:t>
            </a:r>
            <a:r>
              <a:rPr lang="sv-SE" sz="2400" dirty="0" err="1"/>
              <a:t>Hudikcup</a:t>
            </a:r>
            <a:endParaRPr lang="sv-SE" sz="2400" dirty="0"/>
          </a:p>
          <a:p>
            <a:pPr lvl="1">
              <a:buFont typeface="Calibri" panose="020F0502020204030204" pitchFamily="34" charset="0"/>
              <a:buChar char="⁻"/>
            </a:pPr>
            <a:r>
              <a:rPr lang="sv-SE" sz="2400" dirty="0"/>
              <a:t>Eventuell bidrag till deltagaravgiften till cuper</a:t>
            </a:r>
          </a:p>
          <a:p>
            <a:pPr lvl="1">
              <a:buFont typeface="Calibri" panose="020F0502020204030204" pitchFamily="34" charset="0"/>
              <a:buChar char="⁻"/>
            </a:pPr>
            <a:r>
              <a:rPr lang="sv-SE" sz="2400" dirty="0"/>
              <a:t>Ledarnas kostnad för cuper.</a:t>
            </a:r>
          </a:p>
        </p:txBody>
      </p:sp>
    </p:spTree>
    <p:extLst>
      <p:ext uri="{BB962C8B-B14F-4D97-AF65-F5344CB8AC3E}">
        <p14:creationId xmlns:p14="http://schemas.microsoft.com/office/powerpoint/2010/main" val="36105828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877160-141C-4B92-AA40-590DF8394706}"/>
              </a:ext>
            </a:extLst>
          </p:cNvPr>
          <p:cNvSpPr>
            <a:spLocks noGrp="1"/>
          </p:cNvSpPr>
          <p:nvPr>
            <p:ph type="title"/>
          </p:nvPr>
        </p:nvSpPr>
        <p:spPr/>
        <p:txBody>
          <a:bodyPr/>
          <a:lstStyle/>
          <a:p>
            <a:r>
              <a:rPr lang="sv-SE" dirty="0"/>
              <a:t>	</a:t>
            </a:r>
          </a:p>
        </p:txBody>
      </p:sp>
      <p:pic>
        <p:nvPicPr>
          <p:cNvPr id="8" name="Content Placeholder 7" descr="A group of girls posing for a photo&#10;&#10;Description automatically generated">
            <a:extLst>
              <a:ext uri="{FF2B5EF4-FFF2-40B4-BE49-F238E27FC236}">
                <a16:creationId xmlns:a16="http://schemas.microsoft.com/office/drawing/2014/main" id="{87EFF9B3-5DE3-1395-D5E4-6645C46A8C0A}"/>
              </a:ext>
            </a:extLst>
          </p:cNvPr>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1260475" y="1125538"/>
            <a:ext cx="6623049" cy="4967287"/>
          </a:xfrm>
        </p:spPr>
      </p:pic>
      <p:sp>
        <p:nvSpPr>
          <p:cNvPr id="4" name="Platshållare för bildnummer 3">
            <a:extLst>
              <a:ext uri="{FF2B5EF4-FFF2-40B4-BE49-F238E27FC236}">
                <a16:creationId xmlns:a16="http://schemas.microsoft.com/office/drawing/2014/main" id="{80DD7CE4-F96D-4017-A34D-08BFAB86384B}"/>
              </a:ext>
            </a:extLst>
          </p:cNvPr>
          <p:cNvSpPr>
            <a:spLocks noGrp="1"/>
          </p:cNvSpPr>
          <p:nvPr>
            <p:ph type="sldNum" sz="quarter" idx="12"/>
          </p:nvPr>
        </p:nvSpPr>
        <p:spPr/>
        <p:txBody>
          <a:bodyPr/>
          <a:lstStyle/>
          <a:p>
            <a:fld id="{91BA8AAB-46CD-4A04-AD31-79E4D3AE80D0}" type="slidenum">
              <a:rPr lang="en-US" smtClean="0"/>
              <a:pPr/>
              <a:t>2</a:t>
            </a:fld>
            <a:endParaRPr lang="en-US"/>
          </a:p>
        </p:txBody>
      </p:sp>
    </p:spTree>
    <p:extLst>
      <p:ext uri="{BB962C8B-B14F-4D97-AF65-F5344CB8AC3E}">
        <p14:creationId xmlns:p14="http://schemas.microsoft.com/office/powerpoint/2010/main" val="29866800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743E3CD-9BB5-4CDF-8E53-35CC294C7B44}"/>
              </a:ext>
            </a:extLst>
          </p:cNvPr>
          <p:cNvSpPr>
            <a:spLocks noGrp="1"/>
          </p:cNvSpPr>
          <p:nvPr>
            <p:ph type="title"/>
          </p:nvPr>
        </p:nvSpPr>
        <p:spPr>
          <a:xfrm>
            <a:off x="457200" y="274638"/>
            <a:ext cx="8229600" cy="562074"/>
          </a:xfrm>
        </p:spPr>
        <p:txBody>
          <a:bodyPr>
            <a:normAutofit fontScale="90000"/>
          </a:bodyPr>
          <a:lstStyle/>
          <a:p>
            <a:r>
              <a:rPr lang="sv-SE" dirty="0"/>
              <a:t>Kommunikation</a:t>
            </a:r>
          </a:p>
        </p:txBody>
      </p:sp>
      <p:sp>
        <p:nvSpPr>
          <p:cNvPr id="3" name="Platshållare för innehåll 2">
            <a:extLst>
              <a:ext uri="{FF2B5EF4-FFF2-40B4-BE49-F238E27FC236}">
                <a16:creationId xmlns:a16="http://schemas.microsoft.com/office/drawing/2014/main" id="{455971BA-8EDA-4691-8CFC-2DE1612D9024}"/>
              </a:ext>
            </a:extLst>
          </p:cNvPr>
          <p:cNvSpPr>
            <a:spLocks noGrp="1"/>
          </p:cNvSpPr>
          <p:nvPr>
            <p:ph idx="1"/>
          </p:nvPr>
        </p:nvSpPr>
        <p:spPr>
          <a:xfrm>
            <a:off x="457200" y="836712"/>
            <a:ext cx="8229600" cy="5289451"/>
          </a:xfrm>
        </p:spPr>
        <p:txBody>
          <a:bodyPr/>
          <a:lstStyle/>
          <a:p>
            <a:pPr marL="0" indent="0">
              <a:buNone/>
            </a:pPr>
            <a:r>
              <a:rPr lang="sv-SE" dirty="0"/>
              <a:t>Laget.se</a:t>
            </a:r>
          </a:p>
        </p:txBody>
      </p:sp>
      <p:sp>
        <p:nvSpPr>
          <p:cNvPr id="4" name="textruta 3">
            <a:extLst>
              <a:ext uri="{FF2B5EF4-FFF2-40B4-BE49-F238E27FC236}">
                <a16:creationId xmlns:a16="http://schemas.microsoft.com/office/drawing/2014/main" id="{CB298FE4-8BE8-4FD1-8BA2-7E8C767FA012}"/>
              </a:ext>
            </a:extLst>
          </p:cNvPr>
          <p:cNvSpPr txBox="1"/>
          <p:nvPr/>
        </p:nvSpPr>
        <p:spPr>
          <a:xfrm>
            <a:off x="472020" y="1312119"/>
            <a:ext cx="8420459" cy="5078313"/>
          </a:xfrm>
          <a:prstGeom prst="rect">
            <a:avLst/>
          </a:prstGeom>
          <a:noFill/>
        </p:spPr>
        <p:txBody>
          <a:bodyPr wrap="square" rtlCol="0">
            <a:spAutoFit/>
          </a:bodyPr>
          <a:lstStyle/>
          <a:p>
            <a:r>
              <a:rPr lang="sv-SE" sz="1600" dirty="0" err="1"/>
              <a:t>Ope</a:t>
            </a:r>
            <a:r>
              <a:rPr lang="sv-SE" sz="1600" dirty="0"/>
              <a:t> IF har valt laget.se som kommunikationsplattform som ska användas av alla lag i föreningen. </a:t>
            </a:r>
          </a:p>
          <a:p>
            <a:endParaRPr lang="sv-SE" sz="1600" dirty="0"/>
          </a:p>
          <a:p>
            <a:r>
              <a:rPr lang="sv-SE" sz="1600" dirty="0"/>
              <a:t>Via laget.se erbjuds följande funktioner som ska/kan användas:</a:t>
            </a:r>
          </a:p>
          <a:p>
            <a:pPr marL="171450" indent="-171450">
              <a:buFont typeface="Arial" panose="020B0604020202020204" pitchFamily="34" charset="0"/>
              <a:buChar char="•"/>
            </a:pPr>
            <a:r>
              <a:rPr lang="sv-SE" sz="1600" dirty="0"/>
              <a:t>Registrering av spelare och föräldrar. </a:t>
            </a:r>
            <a:r>
              <a:rPr lang="sv-SE" sz="1600" dirty="0">
                <a:solidFill>
                  <a:srgbClr val="FF0000"/>
                </a:solidFill>
                <a:highlight>
                  <a:srgbClr val="FFFF00"/>
                </a:highlight>
              </a:rPr>
              <a:t>Lägg in era barns telefonnummer på LAGET för att snabbt kunna få ut information direkt till dom</a:t>
            </a:r>
            <a:endParaRPr lang="sv-SE" sz="1600" dirty="0">
              <a:highlight>
                <a:srgbClr val="FFFF00"/>
              </a:highlight>
            </a:endParaRPr>
          </a:p>
          <a:p>
            <a:pPr marL="171450" indent="-171450">
              <a:buFont typeface="Arial" panose="020B0604020202020204" pitchFamily="34" charset="0"/>
              <a:buChar char="•"/>
            </a:pPr>
            <a:r>
              <a:rPr lang="sv-SE" sz="1600" dirty="0"/>
              <a:t>Kontaktbok</a:t>
            </a:r>
          </a:p>
          <a:p>
            <a:pPr marL="171450" indent="-171450">
              <a:buFont typeface="Arial" panose="020B0604020202020204" pitchFamily="34" charset="0"/>
              <a:buChar char="•"/>
            </a:pPr>
            <a:r>
              <a:rPr lang="sv-SE" sz="1600" dirty="0"/>
              <a:t>Kalender</a:t>
            </a:r>
          </a:p>
          <a:p>
            <a:pPr marL="171450" indent="-171450">
              <a:buFont typeface="Arial" panose="020B0604020202020204" pitchFamily="34" charset="0"/>
              <a:buChar char="•"/>
            </a:pPr>
            <a:r>
              <a:rPr lang="sv-SE" sz="1600" dirty="0"/>
              <a:t>Aktiviteter och kalender</a:t>
            </a:r>
          </a:p>
          <a:p>
            <a:pPr marL="171450" indent="-171450">
              <a:buFont typeface="Arial" panose="020B0604020202020204" pitchFamily="34" charset="0"/>
              <a:buChar char="•"/>
            </a:pPr>
            <a:r>
              <a:rPr lang="sv-SE" sz="1600" dirty="0"/>
              <a:t>Kallelser till matcher och aktiviteter</a:t>
            </a:r>
          </a:p>
          <a:p>
            <a:pPr marL="171450" indent="-171450">
              <a:buFont typeface="Arial" panose="020B0604020202020204" pitchFamily="34" charset="0"/>
              <a:buChar char="•"/>
            </a:pPr>
            <a:r>
              <a:rPr lang="sv-SE" sz="1600" dirty="0"/>
              <a:t>Närvarorapportering och LOK-stöd</a:t>
            </a:r>
          </a:p>
          <a:p>
            <a:pPr marL="171450" indent="-171450">
              <a:buFont typeface="Arial" panose="020B0604020202020204" pitchFamily="34" charset="0"/>
              <a:buChar char="•"/>
            </a:pPr>
            <a:r>
              <a:rPr lang="sv-SE" sz="1600" dirty="0"/>
              <a:t>Nyheter </a:t>
            </a:r>
          </a:p>
          <a:p>
            <a:pPr marL="171450" indent="-171450">
              <a:buFont typeface="Arial" panose="020B0604020202020204" pitchFamily="34" charset="0"/>
              <a:buChar char="•"/>
            </a:pPr>
            <a:r>
              <a:rPr lang="sv-SE" sz="1600" dirty="0"/>
              <a:t>Utskick via epost och SMS</a:t>
            </a:r>
          </a:p>
          <a:p>
            <a:pPr marL="171450" indent="-171450">
              <a:buFont typeface="Arial" panose="020B0604020202020204" pitchFamily="34" charset="0"/>
              <a:buChar char="•"/>
            </a:pPr>
            <a:r>
              <a:rPr lang="sv-SE" sz="1600" dirty="0"/>
              <a:t>Dokument</a:t>
            </a:r>
          </a:p>
          <a:p>
            <a:pPr marL="171450" indent="-171450">
              <a:buFont typeface="Arial" panose="020B0604020202020204" pitchFamily="34" charset="0"/>
              <a:buChar char="•"/>
            </a:pPr>
            <a:r>
              <a:rPr lang="sv-SE" sz="1600" dirty="0"/>
              <a:t>Serier och cuper</a:t>
            </a:r>
            <a:endParaRPr lang="sv-SE" sz="1600" dirty="0">
              <a:highlight>
                <a:srgbClr val="FFFF00"/>
              </a:highlight>
            </a:endParaRPr>
          </a:p>
          <a:p>
            <a:endParaRPr lang="sv-SE" sz="1600" dirty="0"/>
          </a:p>
          <a:p>
            <a:r>
              <a:rPr lang="sv-SE" sz="1600" dirty="0"/>
              <a:t>Detta kan givetvis kompletteras med andra kommunikationskanaler för intern kommunikation.</a:t>
            </a:r>
          </a:p>
          <a:p>
            <a:r>
              <a:rPr lang="sv-SE" sz="1600" dirty="0"/>
              <a:t>Tänk också på att när laget.se används har Ope IF:s kanslipersonal möjlighet att ta del av information, nå ut med information och hjälpa till. </a:t>
            </a:r>
          </a:p>
          <a:p>
            <a:endParaRPr lang="sv-SE" sz="1200" dirty="0"/>
          </a:p>
          <a:p>
            <a:endParaRPr lang="sv-SE" sz="1200" dirty="0"/>
          </a:p>
          <a:p>
            <a:endParaRPr lang="sv-SE" sz="1200" dirty="0"/>
          </a:p>
        </p:txBody>
      </p:sp>
    </p:spTree>
    <p:extLst>
      <p:ext uri="{BB962C8B-B14F-4D97-AF65-F5344CB8AC3E}">
        <p14:creationId xmlns:p14="http://schemas.microsoft.com/office/powerpoint/2010/main" val="13172353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446BC-E2D0-21D1-6C16-C327D688C9F8}"/>
              </a:ext>
            </a:extLst>
          </p:cNvPr>
          <p:cNvSpPr>
            <a:spLocks noGrp="1"/>
          </p:cNvSpPr>
          <p:nvPr>
            <p:ph type="title"/>
          </p:nvPr>
        </p:nvSpPr>
        <p:spPr>
          <a:xfrm>
            <a:off x="457200" y="274638"/>
            <a:ext cx="8229600" cy="634082"/>
          </a:xfrm>
        </p:spPr>
        <p:txBody>
          <a:bodyPr>
            <a:normAutofit fontScale="90000"/>
          </a:bodyPr>
          <a:lstStyle/>
          <a:p>
            <a:r>
              <a:rPr lang="sv-SE" dirty="0"/>
              <a:t>Utvärdering spelregler</a:t>
            </a:r>
          </a:p>
        </p:txBody>
      </p:sp>
      <p:sp>
        <p:nvSpPr>
          <p:cNvPr id="3" name="Vertical Text Placeholder 2">
            <a:extLst>
              <a:ext uri="{FF2B5EF4-FFF2-40B4-BE49-F238E27FC236}">
                <a16:creationId xmlns:a16="http://schemas.microsoft.com/office/drawing/2014/main" id="{8C20C94A-BF91-C71B-B156-4D93B60AAF17}"/>
              </a:ext>
            </a:extLst>
          </p:cNvPr>
          <p:cNvSpPr>
            <a:spLocks noGrp="1"/>
          </p:cNvSpPr>
          <p:nvPr>
            <p:ph type="body" orient="vert" idx="1"/>
          </p:nvPr>
        </p:nvSpPr>
        <p:spPr>
          <a:xfrm rot="16200000">
            <a:off x="1979713" y="-675457"/>
            <a:ext cx="5256583" cy="8712970"/>
          </a:xfrm>
        </p:spPr>
        <p:txBody>
          <a:bodyPr>
            <a:normAutofit/>
          </a:bodyPr>
          <a:lstStyle/>
          <a:p>
            <a:pPr marL="0" indent="0" algn="ctr">
              <a:buNone/>
            </a:pPr>
            <a:r>
              <a:rPr lang="sv-SE" sz="2000" dirty="0"/>
              <a:t>Detta är de ord tjejerna tog fram </a:t>
            </a:r>
            <a:r>
              <a:rPr lang="sv-SE" sz="2000" dirty="0" err="1"/>
              <a:t>ang</a:t>
            </a:r>
            <a:r>
              <a:rPr lang="sv-SE" sz="2000" dirty="0"/>
              <a:t> träning och match.</a:t>
            </a:r>
          </a:p>
        </p:txBody>
      </p:sp>
      <p:sp>
        <p:nvSpPr>
          <p:cNvPr id="4" name="Vertical Text Placeholder 2">
            <a:extLst>
              <a:ext uri="{FF2B5EF4-FFF2-40B4-BE49-F238E27FC236}">
                <a16:creationId xmlns:a16="http://schemas.microsoft.com/office/drawing/2014/main" id="{2FA75D82-FCDA-6B21-FEFA-EF24093E4252}"/>
              </a:ext>
            </a:extLst>
          </p:cNvPr>
          <p:cNvSpPr txBox="1">
            <a:spLocks/>
          </p:cNvSpPr>
          <p:nvPr/>
        </p:nvSpPr>
        <p:spPr>
          <a:xfrm rot="16200000">
            <a:off x="-636612" y="2506588"/>
            <a:ext cx="4707904" cy="2520280"/>
          </a:xfrm>
          <a:prstGeom prst="rect">
            <a:avLst/>
          </a:prstGeom>
        </p:spPr>
        <p:txBody>
          <a:bodyPr vert="eaVert"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baseline="0">
                <a:solidFill>
                  <a:schemeClr val="accent1">
                    <a:lumMod val="7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baseline="0">
                <a:solidFill>
                  <a:schemeClr val="tx2">
                    <a:lumMod val="60000"/>
                    <a:lumOff val="40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baseline="0">
                <a:solidFill>
                  <a:schemeClr val="tx2">
                    <a:lumMod val="60000"/>
                    <a:lumOff val="40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baseline="0">
                <a:solidFill>
                  <a:schemeClr val="tx2">
                    <a:lumMod val="60000"/>
                    <a:lumOff val="40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baseline="0">
                <a:solidFill>
                  <a:schemeClr val="tx2">
                    <a:lumMod val="60000"/>
                    <a:lumOff val="40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sv-SE" sz="2000" dirty="0"/>
              <a:t>Träning</a:t>
            </a:r>
          </a:p>
          <a:p>
            <a:r>
              <a:rPr lang="sv-SE" sz="1200" dirty="0"/>
              <a:t>Lyssna på tränarna</a:t>
            </a:r>
          </a:p>
          <a:p>
            <a:r>
              <a:rPr lang="sv-SE" sz="1200" dirty="0"/>
              <a:t>Fokus på övningar</a:t>
            </a:r>
          </a:p>
          <a:p>
            <a:r>
              <a:rPr lang="sv-SE" sz="1200" dirty="0"/>
              <a:t>Rätt utrustning</a:t>
            </a:r>
          </a:p>
          <a:p>
            <a:r>
              <a:rPr lang="sv-SE" sz="1200" dirty="0"/>
              <a:t>Inkluderande</a:t>
            </a:r>
          </a:p>
          <a:p>
            <a:r>
              <a:rPr lang="sv-SE" sz="1200" dirty="0"/>
              <a:t>Inte göra annat</a:t>
            </a:r>
          </a:p>
          <a:p>
            <a:r>
              <a:rPr lang="sv-SE" sz="1200" dirty="0"/>
              <a:t>Vara tyst under genomgång</a:t>
            </a:r>
          </a:p>
          <a:p>
            <a:r>
              <a:rPr lang="sv-SE" sz="1200" dirty="0"/>
              <a:t>Samling 15 min innan träning</a:t>
            </a:r>
          </a:p>
        </p:txBody>
      </p:sp>
      <p:sp>
        <p:nvSpPr>
          <p:cNvPr id="5" name="Vertical Text Placeholder 2">
            <a:extLst>
              <a:ext uri="{FF2B5EF4-FFF2-40B4-BE49-F238E27FC236}">
                <a16:creationId xmlns:a16="http://schemas.microsoft.com/office/drawing/2014/main" id="{CDB66E0F-22D5-4FE5-9037-2468F710379C}"/>
              </a:ext>
            </a:extLst>
          </p:cNvPr>
          <p:cNvSpPr txBox="1">
            <a:spLocks/>
          </p:cNvSpPr>
          <p:nvPr/>
        </p:nvSpPr>
        <p:spPr>
          <a:xfrm rot="16200000">
            <a:off x="1899447" y="2506588"/>
            <a:ext cx="4707904" cy="2520280"/>
          </a:xfrm>
          <a:prstGeom prst="rect">
            <a:avLst/>
          </a:prstGeom>
        </p:spPr>
        <p:txBody>
          <a:bodyPr vert="eaVert"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baseline="0">
                <a:solidFill>
                  <a:schemeClr val="accent1">
                    <a:lumMod val="7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baseline="0">
                <a:solidFill>
                  <a:schemeClr val="tx2">
                    <a:lumMod val="60000"/>
                    <a:lumOff val="40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baseline="0">
                <a:solidFill>
                  <a:schemeClr val="tx2">
                    <a:lumMod val="60000"/>
                    <a:lumOff val="40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baseline="0">
                <a:solidFill>
                  <a:schemeClr val="tx2">
                    <a:lumMod val="60000"/>
                    <a:lumOff val="40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baseline="0">
                <a:solidFill>
                  <a:schemeClr val="tx2">
                    <a:lumMod val="60000"/>
                    <a:lumOff val="40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sv-SE" sz="2000" dirty="0"/>
              <a:t>Match</a:t>
            </a:r>
          </a:p>
          <a:p>
            <a:r>
              <a:rPr lang="sv-SE" sz="1200" dirty="0"/>
              <a:t>Bra laganda</a:t>
            </a:r>
          </a:p>
          <a:p>
            <a:r>
              <a:rPr lang="sv-SE" sz="1200" dirty="0"/>
              <a:t>Vara fokuserad</a:t>
            </a:r>
          </a:p>
          <a:p>
            <a:r>
              <a:rPr lang="sv-SE" sz="1200" dirty="0"/>
              <a:t>Rätt utrustning</a:t>
            </a:r>
          </a:p>
          <a:p>
            <a:r>
              <a:rPr lang="sv-SE" sz="1200" dirty="0"/>
              <a:t>Ha respekt mot spelarna</a:t>
            </a:r>
          </a:p>
          <a:p>
            <a:r>
              <a:rPr lang="sv-SE" sz="1200" dirty="0"/>
              <a:t>Göra sitt bästa</a:t>
            </a:r>
          </a:p>
          <a:p>
            <a:r>
              <a:rPr lang="sv-SE" sz="1200" dirty="0" err="1"/>
              <a:t>Fairplay</a:t>
            </a:r>
            <a:endParaRPr lang="sv-SE" sz="1200" dirty="0"/>
          </a:p>
          <a:p>
            <a:r>
              <a:rPr lang="sv-SE" sz="1200" dirty="0"/>
              <a:t>Avbytare står inte på linjen</a:t>
            </a:r>
          </a:p>
        </p:txBody>
      </p:sp>
      <p:sp>
        <p:nvSpPr>
          <p:cNvPr id="6" name="Vertical Text Placeholder 2">
            <a:extLst>
              <a:ext uri="{FF2B5EF4-FFF2-40B4-BE49-F238E27FC236}">
                <a16:creationId xmlns:a16="http://schemas.microsoft.com/office/drawing/2014/main" id="{3CFD7107-030B-04E7-5E17-2E3734FDE54E}"/>
              </a:ext>
            </a:extLst>
          </p:cNvPr>
          <p:cNvSpPr txBox="1">
            <a:spLocks/>
          </p:cNvSpPr>
          <p:nvPr/>
        </p:nvSpPr>
        <p:spPr>
          <a:xfrm rot="16200000">
            <a:off x="4419728" y="2506588"/>
            <a:ext cx="4707904" cy="2520280"/>
          </a:xfrm>
          <a:prstGeom prst="rect">
            <a:avLst/>
          </a:prstGeom>
        </p:spPr>
        <p:txBody>
          <a:bodyPr vert="eaVert"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baseline="0">
                <a:solidFill>
                  <a:schemeClr val="accent1">
                    <a:lumMod val="7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baseline="0">
                <a:solidFill>
                  <a:schemeClr val="tx2">
                    <a:lumMod val="60000"/>
                    <a:lumOff val="40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baseline="0">
                <a:solidFill>
                  <a:schemeClr val="tx2">
                    <a:lumMod val="60000"/>
                    <a:lumOff val="40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baseline="0">
                <a:solidFill>
                  <a:schemeClr val="tx2">
                    <a:lumMod val="60000"/>
                    <a:lumOff val="40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baseline="0">
                <a:solidFill>
                  <a:schemeClr val="tx2">
                    <a:lumMod val="60000"/>
                    <a:lumOff val="40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sv-SE" sz="2000" dirty="0"/>
              <a:t>Övrigt</a:t>
            </a:r>
          </a:p>
          <a:p>
            <a:r>
              <a:rPr lang="sv-SE" sz="1200" dirty="0"/>
              <a:t>Vara hjälpsam utanför plan</a:t>
            </a:r>
          </a:p>
          <a:p>
            <a:r>
              <a:rPr lang="sv-SE" sz="1200" dirty="0"/>
              <a:t>Fokusera</a:t>
            </a:r>
          </a:p>
          <a:p>
            <a:r>
              <a:rPr lang="sv-SE" sz="1200" dirty="0"/>
              <a:t>Vara snäll</a:t>
            </a:r>
          </a:p>
          <a:p>
            <a:r>
              <a:rPr lang="sv-SE" sz="1200" dirty="0"/>
              <a:t>Göra sitt bästa</a:t>
            </a:r>
          </a:p>
          <a:p>
            <a:r>
              <a:rPr lang="sv-SE" sz="1200" dirty="0"/>
              <a:t>Lyssna på ledarna</a:t>
            </a:r>
          </a:p>
          <a:p>
            <a:r>
              <a:rPr lang="sv-SE" sz="1200" dirty="0"/>
              <a:t>Låta alla vara med</a:t>
            </a:r>
          </a:p>
        </p:txBody>
      </p:sp>
    </p:spTree>
    <p:extLst>
      <p:ext uri="{BB962C8B-B14F-4D97-AF65-F5344CB8AC3E}">
        <p14:creationId xmlns:p14="http://schemas.microsoft.com/office/powerpoint/2010/main" val="8083805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446BC-E2D0-21D1-6C16-C327D688C9F8}"/>
              </a:ext>
            </a:extLst>
          </p:cNvPr>
          <p:cNvSpPr>
            <a:spLocks noGrp="1"/>
          </p:cNvSpPr>
          <p:nvPr>
            <p:ph type="title"/>
          </p:nvPr>
        </p:nvSpPr>
        <p:spPr>
          <a:xfrm>
            <a:off x="457200" y="274638"/>
            <a:ext cx="8229600" cy="634082"/>
          </a:xfrm>
        </p:spPr>
        <p:txBody>
          <a:bodyPr>
            <a:normAutofit fontScale="90000"/>
          </a:bodyPr>
          <a:lstStyle/>
          <a:p>
            <a:r>
              <a:rPr lang="sv-SE" dirty="0"/>
              <a:t>Utvärdering spelregler</a:t>
            </a:r>
          </a:p>
        </p:txBody>
      </p:sp>
      <p:sp>
        <p:nvSpPr>
          <p:cNvPr id="3" name="Vertical Text Placeholder 2">
            <a:extLst>
              <a:ext uri="{FF2B5EF4-FFF2-40B4-BE49-F238E27FC236}">
                <a16:creationId xmlns:a16="http://schemas.microsoft.com/office/drawing/2014/main" id="{8C20C94A-BF91-C71B-B156-4D93B60AAF17}"/>
              </a:ext>
            </a:extLst>
          </p:cNvPr>
          <p:cNvSpPr>
            <a:spLocks noGrp="1"/>
          </p:cNvSpPr>
          <p:nvPr>
            <p:ph type="body" orient="vert" idx="1"/>
          </p:nvPr>
        </p:nvSpPr>
        <p:spPr>
          <a:xfrm rot="16200000">
            <a:off x="1979713" y="-675457"/>
            <a:ext cx="5256583" cy="8712970"/>
          </a:xfrm>
        </p:spPr>
        <p:txBody>
          <a:bodyPr>
            <a:normAutofit/>
          </a:bodyPr>
          <a:lstStyle/>
          <a:p>
            <a:pPr marL="0" indent="0" algn="ctr">
              <a:buNone/>
            </a:pPr>
            <a:r>
              <a:rPr lang="sv-SE" sz="2000" dirty="0"/>
              <a:t>Detta är de ord tjejerna tog fram </a:t>
            </a:r>
            <a:r>
              <a:rPr lang="sv-SE" sz="2000" dirty="0" err="1"/>
              <a:t>ang</a:t>
            </a:r>
            <a:r>
              <a:rPr lang="sv-SE" sz="2000" dirty="0"/>
              <a:t> värdegrund</a:t>
            </a:r>
          </a:p>
        </p:txBody>
      </p:sp>
      <p:sp>
        <p:nvSpPr>
          <p:cNvPr id="4" name="Vertical Text Placeholder 2">
            <a:extLst>
              <a:ext uri="{FF2B5EF4-FFF2-40B4-BE49-F238E27FC236}">
                <a16:creationId xmlns:a16="http://schemas.microsoft.com/office/drawing/2014/main" id="{2FA75D82-FCDA-6B21-FEFA-EF24093E4252}"/>
              </a:ext>
            </a:extLst>
          </p:cNvPr>
          <p:cNvSpPr txBox="1">
            <a:spLocks/>
          </p:cNvSpPr>
          <p:nvPr/>
        </p:nvSpPr>
        <p:spPr>
          <a:xfrm rot="16200000">
            <a:off x="-636612" y="2506588"/>
            <a:ext cx="4707904" cy="2520280"/>
          </a:xfrm>
          <a:prstGeom prst="rect">
            <a:avLst/>
          </a:prstGeom>
        </p:spPr>
        <p:txBody>
          <a:bodyPr vert="eaVert"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baseline="0">
                <a:solidFill>
                  <a:schemeClr val="accent1">
                    <a:lumMod val="7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baseline="0">
                <a:solidFill>
                  <a:schemeClr val="tx2">
                    <a:lumMod val="60000"/>
                    <a:lumOff val="40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baseline="0">
                <a:solidFill>
                  <a:schemeClr val="tx2">
                    <a:lumMod val="60000"/>
                    <a:lumOff val="40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baseline="0">
                <a:solidFill>
                  <a:schemeClr val="tx2">
                    <a:lumMod val="60000"/>
                    <a:lumOff val="40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baseline="0">
                <a:solidFill>
                  <a:schemeClr val="tx2">
                    <a:lumMod val="60000"/>
                    <a:lumOff val="40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sv-SE" sz="2000" dirty="0"/>
              <a:t>Glädje</a:t>
            </a:r>
          </a:p>
          <a:p>
            <a:r>
              <a:rPr lang="sv-SE" sz="1200" dirty="0" err="1"/>
              <a:t>Forboll</a:t>
            </a:r>
            <a:endParaRPr lang="sv-SE" sz="1200" dirty="0"/>
          </a:p>
          <a:p>
            <a:r>
              <a:rPr lang="sv-SE" sz="1200" dirty="0"/>
              <a:t>Medspelare</a:t>
            </a:r>
          </a:p>
          <a:p>
            <a:r>
              <a:rPr lang="sv-SE" sz="1200" dirty="0"/>
              <a:t>Vinna</a:t>
            </a:r>
          </a:p>
          <a:p>
            <a:r>
              <a:rPr lang="sv-SE" sz="1200" dirty="0"/>
              <a:t>Kul vid spel</a:t>
            </a:r>
          </a:p>
          <a:p>
            <a:r>
              <a:rPr lang="sv-SE" sz="1200" dirty="0"/>
              <a:t>Cuperna</a:t>
            </a:r>
          </a:p>
          <a:p>
            <a:r>
              <a:rPr lang="sv-SE" sz="1200" dirty="0"/>
              <a:t>Matcherna</a:t>
            </a:r>
          </a:p>
        </p:txBody>
      </p:sp>
      <p:sp>
        <p:nvSpPr>
          <p:cNvPr id="5" name="Vertical Text Placeholder 2">
            <a:extLst>
              <a:ext uri="{FF2B5EF4-FFF2-40B4-BE49-F238E27FC236}">
                <a16:creationId xmlns:a16="http://schemas.microsoft.com/office/drawing/2014/main" id="{CDB66E0F-22D5-4FE5-9037-2468F710379C}"/>
              </a:ext>
            </a:extLst>
          </p:cNvPr>
          <p:cNvSpPr txBox="1">
            <a:spLocks/>
          </p:cNvSpPr>
          <p:nvPr/>
        </p:nvSpPr>
        <p:spPr>
          <a:xfrm rot="16200000">
            <a:off x="1899447" y="2506588"/>
            <a:ext cx="4707904" cy="2520280"/>
          </a:xfrm>
          <a:prstGeom prst="rect">
            <a:avLst/>
          </a:prstGeom>
        </p:spPr>
        <p:txBody>
          <a:bodyPr vert="eaVert"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baseline="0">
                <a:solidFill>
                  <a:schemeClr val="accent1">
                    <a:lumMod val="7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baseline="0">
                <a:solidFill>
                  <a:schemeClr val="tx2">
                    <a:lumMod val="60000"/>
                    <a:lumOff val="40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baseline="0">
                <a:solidFill>
                  <a:schemeClr val="tx2">
                    <a:lumMod val="60000"/>
                    <a:lumOff val="40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baseline="0">
                <a:solidFill>
                  <a:schemeClr val="tx2">
                    <a:lumMod val="60000"/>
                    <a:lumOff val="40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baseline="0">
                <a:solidFill>
                  <a:schemeClr val="tx2">
                    <a:lumMod val="60000"/>
                    <a:lumOff val="40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sv-SE" sz="2000" dirty="0"/>
              <a:t>Kamratskap</a:t>
            </a:r>
          </a:p>
          <a:p>
            <a:r>
              <a:rPr lang="sv-SE" sz="1200" dirty="0"/>
              <a:t>Vänner</a:t>
            </a:r>
          </a:p>
          <a:p>
            <a:r>
              <a:rPr lang="sv-SE" sz="1200" dirty="0"/>
              <a:t>Bra aura inom laget</a:t>
            </a:r>
          </a:p>
          <a:p>
            <a:r>
              <a:rPr lang="sv-SE" sz="1200" dirty="0"/>
              <a:t>Snäll mot varandra</a:t>
            </a:r>
          </a:p>
          <a:p>
            <a:r>
              <a:rPr lang="sv-SE" sz="1200" dirty="0"/>
              <a:t>Inkluderande</a:t>
            </a:r>
          </a:p>
          <a:p>
            <a:r>
              <a:rPr lang="sv-SE" sz="1200" dirty="0"/>
              <a:t>Bra passningsspel</a:t>
            </a:r>
          </a:p>
          <a:p>
            <a:r>
              <a:rPr lang="sv-SE" sz="1200" dirty="0"/>
              <a:t>Vara ett stöd</a:t>
            </a:r>
          </a:p>
        </p:txBody>
      </p:sp>
      <p:sp>
        <p:nvSpPr>
          <p:cNvPr id="6" name="Vertical Text Placeholder 2">
            <a:extLst>
              <a:ext uri="{FF2B5EF4-FFF2-40B4-BE49-F238E27FC236}">
                <a16:creationId xmlns:a16="http://schemas.microsoft.com/office/drawing/2014/main" id="{3CFD7107-030B-04E7-5E17-2E3734FDE54E}"/>
              </a:ext>
            </a:extLst>
          </p:cNvPr>
          <p:cNvSpPr txBox="1">
            <a:spLocks/>
          </p:cNvSpPr>
          <p:nvPr/>
        </p:nvSpPr>
        <p:spPr>
          <a:xfrm rot="16200000">
            <a:off x="4419728" y="2506588"/>
            <a:ext cx="4707904" cy="2520280"/>
          </a:xfrm>
          <a:prstGeom prst="rect">
            <a:avLst/>
          </a:prstGeom>
        </p:spPr>
        <p:txBody>
          <a:bodyPr vert="eaVert"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baseline="0">
                <a:solidFill>
                  <a:schemeClr val="accent1">
                    <a:lumMod val="7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baseline="0">
                <a:solidFill>
                  <a:schemeClr val="tx2">
                    <a:lumMod val="60000"/>
                    <a:lumOff val="40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baseline="0">
                <a:solidFill>
                  <a:schemeClr val="tx2">
                    <a:lumMod val="60000"/>
                    <a:lumOff val="40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baseline="0">
                <a:solidFill>
                  <a:schemeClr val="tx2">
                    <a:lumMod val="60000"/>
                    <a:lumOff val="40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baseline="0">
                <a:solidFill>
                  <a:schemeClr val="tx2">
                    <a:lumMod val="60000"/>
                    <a:lumOff val="40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sv-SE" sz="2000" dirty="0"/>
              <a:t>Engagemang</a:t>
            </a:r>
          </a:p>
          <a:p>
            <a:r>
              <a:rPr lang="sv-SE" sz="1200" dirty="0"/>
              <a:t>Fokuserad</a:t>
            </a:r>
          </a:p>
          <a:p>
            <a:r>
              <a:rPr lang="sv-SE" sz="1200" dirty="0"/>
              <a:t>Bry sig</a:t>
            </a:r>
          </a:p>
          <a:p>
            <a:r>
              <a:rPr lang="sv-SE" sz="1200" dirty="0"/>
              <a:t>Hjälper till</a:t>
            </a:r>
          </a:p>
          <a:p>
            <a:r>
              <a:rPr lang="sv-SE" sz="1200" dirty="0"/>
              <a:t>Delaktig</a:t>
            </a:r>
          </a:p>
          <a:p>
            <a:r>
              <a:rPr lang="sv-SE" sz="1200" dirty="0"/>
              <a:t>Vara med</a:t>
            </a:r>
          </a:p>
          <a:p>
            <a:r>
              <a:rPr lang="sv-SE" sz="1200" dirty="0"/>
              <a:t>Ge allt man har</a:t>
            </a:r>
          </a:p>
          <a:p>
            <a:r>
              <a:rPr lang="sv-SE" sz="1200" dirty="0"/>
              <a:t>Fokus under träning</a:t>
            </a:r>
          </a:p>
        </p:txBody>
      </p:sp>
    </p:spTree>
    <p:extLst>
      <p:ext uri="{BB962C8B-B14F-4D97-AF65-F5344CB8AC3E}">
        <p14:creationId xmlns:p14="http://schemas.microsoft.com/office/powerpoint/2010/main" val="38699671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446BC-E2D0-21D1-6C16-C327D688C9F8}"/>
              </a:ext>
            </a:extLst>
          </p:cNvPr>
          <p:cNvSpPr>
            <a:spLocks noGrp="1"/>
          </p:cNvSpPr>
          <p:nvPr>
            <p:ph type="title"/>
          </p:nvPr>
        </p:nvSpPr>
        <p:spPr>
          <a:xfrm>
            <a:off x="457200" y="274638"/>
            <a:ext cx="8229600" cy="634082"/>
          </a:xfrm>
        </p:spPr>
        <p:txBody>
          <a:bodyPr>
            <a:normAutofit fontScale="90000"/>
          </a:bodyPr>
          <a:lstStyle/>
          <a:p>
            <a:r>
              <a:rPr lang="sv-SE" dirty="0" err="1"/>
              <a:t>Tränigsnärvaro</a:t>
            </a:r>
            <a:r>
              <a:rPr lang="sv-SE" dirty="0"/>
              <a:t> kontra matchtid</a:t>
            </a:r>
          </a:p>
        </p:txBody>
      </p:sp>
      <p:sp>
        <p:nvSpPr>
          <p:cNvPr id="3" name="Vertical Text Placeholder 2">
            <a:extLst>
              <a:ext uri="{FF2B5EF4-FFF2-40B4-BE49-F238E27FC236}">
                <a16:creationId xmlns:a16="http://schemas.microsoft.com/office/drawing/2014/main" id="{8C20C94A-BF91-C71B-B156-4D93B60AAF17}"/>
              </a:ext>
            </a:extLst>
          </p:cNvPr>
          <p:cNvSpPr>
            <a:spLocks noGrp="1"/>
          </p:cNvSpPr>
          <p:nvPr>
            <p:ph type="body" orient="vert" idx="1"/>
          </p:nvPr>
        </p:nvSpPr>
        <p:spPr>
          <a:xfrm rot="16200000">
            <a:off x="1979713" y="-675457"/>
            <a:ext cx="5256583" cy="8712970"/>
          </a:xfrm>
        </p:spPr>
        <p:txBody>
          <a:bodyPr>
            <a:normAutofit fontScale="47500" lnSpcReduction="20000"/>
          </a:bodyPr>
          <a:lstStyle/>
          <a:p>
            <a:pPr marL="0" indent="0">
              <a:buNone/>
            </a:pPr>
            <a:r>
              <a:rPr lang="sv-SE" sz="4400" b="1" u="sng" dirty="0"/>
              <a:t>9 mot 9 (13-14 år)</a:t>
            </a:r>
            <a:endParaRPr lang="sv-SE" sz="4400" dirty="0"/>
          </a:p>
          <a:p>
            <a:r>
              <a:rPr lang="sv-SE" sz="3200" dirty="0"/>
              <a:t>Alla som tränar regelbundet ska delta vid matcher, </a:t>
            </a:r>
            <a:r>
              <a:rPr lang="sv-SE" sz="3200" u="sng" dirty="0">
                <a:highlight>
                  <a:srgbClr val="FFFF00"/>
                </a:highlight>
              </a:rPr>
              <a:t>men med ökad ålder kommer träningsnärvaro  och visat engagemang att belönas med deltagande vid fler matcher och/eller utökad speltid.</a:t>
            </a:r>
          </a:p>
          <a:p>
            <a:endParaRPr lang="sv-SE" sz="3200" dirty="0"/>
          </a:p>
          <a:p>
            <a:r>
              <a:rPr lang="sv-SE" sz="3200" dirty="0"/>
              <a:t>Alla spelare som finns med på laguppställningen ska få speltid i matchen.</a:t>
            </a:r>
          </a:p>
          <a:p>
            <a:endParaRPr lang="sv-SE" sz="3200" dirty="0"/>
          </a:p>
          <a:p>
            <a:r>
              <a:rPr lang="sv-SE" sz="3200" dirty="0"/>
              <a:t>Spelarna ska prova olika positioner både på match och träning, men undvik att placera en spelare på mer än två olika positioner per match.</a:t>
            </a:r>
          </a:p>
          <a:p>
            <a:endParaRPr lang="sv-SE" sz="3200" dirty="0"/>
          </a:p>
          <a:p>
            <a:r>
              <a:rPr lang="sv-SE" sz="3200" dirty="0"/>
              <a:t>Vi fokuserar på individens prestation i första hand, att vinna matchen följer som ett resultat av en bra prestation.</a:t>
            </a:r>
          </a:p>
          <a:p>
            <a:endParaRPr lang="sv-SE" sz="3200" dirty="0"/>
          </a:p>
          <a:p>
            <a:r>
              <a:rPr lang="sv-SE" sz="3200" dirty="0"/>
              <a:t>13-15 spelare kallas till varje match. Vid behov turas spelarna om att bli kallade. Träningsflit och visat engagemang påverkar antalet kallelser.</a:t>
            </a:r>
          </a:p>
          <a:p>
            <a:pPr marL="0" indent="0">
              <a:buNone/>
            </a:pPr>
            <a:r>
              <a:rPr lang="sv-SE" sz="3200" dirty="0"/>
              <a:t> </a:t>
            </a:r>
          </a:p>
          <a:p>
            <a:r>
              <a:rPr lang="sv-SE" sz="3200" dirty="0"/>
              <a:t>Om träningsnärvaro används som underlag för uttagning till match och/eller utökad speltid ska träningsperioder införas så att även spelare som </a:t>
            </a:r>
            <a:r>
              <a:rPr lang="sv-SE" sz="3200" dirty="0" err="1"/>
              <a:t>vinteridrottar</a:t>
            </a:r>
            <a:r>
              <a:rPr lang="sv-SE" sz="3200" dirty="0"/>
              <a:t>, varit sjuka/skadade eller bortresta har möjlighet att spela matcher efter en bra sammanhållen period av träningsflit och visat engagemang.</a:t>
            </a:r>
          </a:p>
          <a:p>
            <a:pPr marL="0" indent="0">
              <a:buNone/>
            </a:pPr>
            <a:endParaRPr lang="sv-SE" sz="3200" dirty="0"/>
          </a:p>
          <a:p>
            <a:r>
              <a:rPr lang="sv-SE" sz="3200" i="1" dirty="0"/>
              <a:t>Exempel: En spelare som varit borta stora delar av vårsäsongen p.g.a. att föräldrarna ofta åker till sportstugan kan inte ”drabbas” av detta långt in på hösten. Perioden som träningsnärvaro räknas ska alltså inte vara allt för långt bakåt i tiden.</a:t>
            </a:r>
            <a:endParaRPr lang="sv-SE" sz="3200" dirty="0"/>
          </a:p>
          <a:p>
            <a:endParaRPr lang="sv-SE" dirty="0"/>
          </a:p>
        </p:txBody>
      </p:sp>
    </p:spTree>
    <p:extLst>
      <p:ext uri="{BB962C8B-B14F-4D97-AF65-F5344CB8AC3E}">
        <p14:creationId xmlns:p14="http://schemas.microsoft.com/office/powerpoint/2010/main" val="31386412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446BC-E2D0-21D1-6C16-C327D688C9F8}"/>
              </a:ext>
            </a:extLst>
          </p:cNvPr>
          <p:cNvSpPr>
            <a:spLocks noGrp="1"/>
          </p:cNvSpPr>
          <p:nvPr>
            <p:ph type="title"/>
          </p:nvPr>
        </p:nvSpPr>
        <p:spPr>
          <a:xfrm>
            <a:off x="457200" y="274638"/>
            <a:ext cx="8229600" cy="634082"/>
          </a:xfrm>
        </p:spPr>
        <p:txBody>
          <a:bodyPr>
            <a:normAutofit fontScale="90000"/>
          </a:bodyPr>
          <a:lstStyle/>
          <a:p>
            <a:r>
              <a:rPr lang="sv-SE" dirty="0"/>
              <a:t>Policy OPE spelare</a:t>
            </a:r>
          </a:p>
        </p:txBody>
      </p:sp>
      <p:sp>
        <p:nvSpPr>
          <p:cNvPr id="3" name="Vertical Text Placeholder 2">
            <a:extLst>
              <a:ext uri="{FF2B5EF4-FFF2-40B4-BE49-F238E27FC236}">
                <a16:creationId xmlns:a16="http://schemas.microsoft.com/office/drawing/2014/main" id="{8C20C94A-BF91-C71B-B156-4D93B60AAF17}"/>
              </a:ext>
            </a:extLst>
          </p:cNvPr>
          <p:cNvSpPr>
            <a:spLocks noGrp="1"/>
          </p:cNvSpPr>
          <p:nvPr>
            <p:ph type="body" orient="vert" idx="1"/>
          </p:nvPr>
        </p:nvSpPr>
        <p:spPr>
          <a:xfrm rot="16200000">
            <a:off x="1979713" y="-675457"/>
            <a:ext cx="5256583" cy="8712970"/>
          </a:xfrm>
        </p:spPr>
        <p:txBody>
          <a:bodyPr>
            <a:normAutofit fontScale="40000" lnSpcReduction="20000"/>
          </a:bodyPr>
          <a:lstStyle/>
          <a:p>
            <a:pPr marL="0" indent="0">
              <a:buFont typeface="Arial" pitchFamily="34" charset="0"/>
              <a:buNone/>
            </a:pPr>
            <a:r>
              <a:rPr lang="sv-SE" sz="3200" b="1" dirty="0"/>
              <a:t>OPE-SPELARE </a:t>
            </a:r>
          </a:p>
          <a:p>
            <a:pPr marL="0" indent="0">
              <a:buFont typeface="Arial" pitchFamily="34" charset="0"/>
              <a:buNone/>
            </a:pPr>
            <a:endParaRPr lang="sv-SE" dirty="0"/>
          </a:p>
          <a:p>
            <a:pPr marL="0" indent="0">
              <a:buFont typeface="Arial" pitchFamily="34" charset="0"/>
              <a:buNone/>
            </a:pPr>
            <a:r>
              <a:rPr lang="sv-SE" sz="3200" dirty="0"/>
              <a:t>Vi vill att alla spelare ska känna glädje tillsammans i </a:t>
            </a:r>
            <a:r>
              <a:rPr lang="sv-SE" sz="3200" dirty="0" err="1"/>
              <a:t>Ope</a:t>
            </a:r>
            <a:r>
              <a:rPr lang="sv-SE" sz="3200" dirty="0"/>
              <a:t> IF </a:t>
            </a:r>
          </a:p>
          <a:p>
            <a:pPr marL="0" indent="0">
              <a:buFont typeface="Arial" pitchFamily="34" charset="0"/>
              <a:buNone/>
            </a:pPr>
            <a:endParaRPr lang="sv-SE" sz="2400" dirty="0"/>
          </a:p>
          <a:p>
            <a:pPr marL="0" indent="0">
              <a:buFont typeface="Arial" pitchFamily="34" charset="0"/>
              <a:buNone/>
            </a:pPr>
            <a:r>
              <a:rPr lang="sv-SE" sz="3200" dirty="0"/>
              <a:t>Är en bra kompis! </a:t>
            </a:r>
            <a:r>
              <a:rPr lang="sv-SE" sz="3200" b="1" dirty="0"/>
              <a:t>KAMRATSKAP </a:t>
            </a:r>
          </a:p>
          <a:p>
            <a:pPr marL="0" indent="0">
              <a:buFont typeface="Arial" pitchFamily="34" charset="0"/>
              <a:buNone/>
            </a:pPr>
            <a:endParaRPr lang="sv-SE" sz="2400" dirty="0"/>
          </a:p>
          <a:p>
            <a:pPr marL="0" indent="0">
              <a:buFont typeface="Arial" pitchFamily="34" charset="0"/>
              <a:buNone/>
            </a:pPr>
            <a:r>
              <a:rPr lang="sv-SE" sz="3200" dirty="0"/>
              <a:t>Har roligt! </a:t>
            </a:r>
            <a:r>
              <a:rPr lang="sv-SE" sz="3200" b="1" dirty="0"/>
              <a:t>GLÄDJE </a:t>
            </a:r>
          </a:p>
          <a:p>
            <a:pPr marL="0" indent="0">
              <a:buFont typeface="Arial" pitchFamily="34" charset="0"/>
              <a:buNone/>
            </a:pPr>
            <a:endParaRPr lang="sv-SE" sz="2400" dirty="0"/>
          </a:p>
          <a:p>
            <a:pPr marL="0" indent="0">
              <a:buFont typeface="Arial" pitchFamily="34" charset="0"/>
              <a:buNone/>
            </a:pPr>
            <a:r>
              <a:rPr lang="sv-SE" sz="3200" dirty="0">
                <a:highlight>
                  <a:srgbClr val="FFFF00"/>
                </a:highlight>
              </a:rPr>
              <a:t>Följer fotbollens regler och aldrig fuskar till sig fördelar! </a:t>
            </a:r>
          </a:p>
          <a:p>
            <a:pPr marL="0" indent="0">
              <a:buFont typeface="Arial" pitchFamily="34" charset="0"/>
              <a:buNone/>
            </a:pPr>
            <a:endParaRPr lang="sv-SE" sz="2400" dirty="0">
              <a:highlight>
                <a:srgbClr val="FFFF00"/>
              </a:highlight>
            </a:endParaRPr>
          </a:p>
          <a:p>
            <a:pPr marL="0" indent="0">
              <a:buFont typeface="Arial" pitchFamily="34" charset="0"/>
              <a:buNone/>
            </a:pPr>
            <a:r>
              <a:rPr lang="sv-SE" sz="3200" dirty="0">
                <a:highlight>
                  <a:srgbClr val="FFFF00"/>
                </a:highlight>
              </a:rPr>
              <a:t>Respekterar domarens beslut</a:t>
            </a:r>
            <a:r>
              <a:rPr lang="sv-SE" sz="3200" dirty="0"/>
              <a:t>! </a:t>
            </a:r>
          </a:p>
          <a:p>
            <a:pPr marL="0" indent="0">
              <a:buFont typeface="Arial" pitchFamily="34" charset="0"/>
              <a:buNone/>
            </a:pPr>
            <a:endParaRPr lang="sv-SE" sz="2400" dirty="0"/>
          </a:p>
          <a:p>
            <a:pPr marL="0" indent="0">
              <a:buFont typeface="Arial" pitchFamily="34" charset="0"/>
              <a:buNone/>
            </a:pPr>
            <a:r>
              <a:rPr lang="sv-SE" sz="3200" dirty="0">
                <a:highlight>
                  <a:srgbClr val="FFFF00"/>
                </a:highlight>
              </a:rPr>
              <a:t>Hejar och stöttar sitt lag och inte hånar motståndare</a:t>
            </a:r>
            <a:r>
              <a:rPr lang="sv-SE" sz="3200" b="1" dirty="0">
                <a:highlight>
                  <a:srgbClr val="FFFF00"/>
                </a:highlight>
              </a:rPr>
              <a:t>! KAMRATSKAP </a:t>
            </a:r>
          </a:p>
          <a:p>
            <a:pPr marL="0" indent="0">
              <a:buFont typeface="Arial" pitchFamily="34" charset="0"/>
              <a:buNone/>
            </a:pPr>
            <a:endParaRPr lang="sv-SE" sz="2400" dirty="0">
              <a:highlight>
                <a:srgbClr val="FFFF00"/>
              </a:highlight>
            </a:endParaRPr>
          </a:p>
          <a:p>
            <a:pPr marL="0" indent="0">
              <a:buFont typeface="Arial" pitchFamily="34" charset="0"/>
              <a:buNone/>
            </a:pPr>
            <a:r>
              <a:rPr lang="sv-SE" sz="3200" dirty="0">
                <a:highlight>
                  <a:srgbClr val="FFFF00"/>
                </a:highlight>
              </a:rPr>
              <a:t>Ser domare och motståndare som fotbollskompisar! </a:t>
            </a:r>
            <a:r>
              <a:rPr lang="sv-SE" sz="3200" b="1" dirty="0">
                <a:highlight>
                  <a:srgbClr val="FFFF00"/>
                </a:highlight>
              </a:rPr>
              <a:t>KAMRATSKAP</a:t>
            </a:r>
            <a:r>
              <a:rPr lang="sv-SE" sz="3200" dirty="0">
                <a:highlight>
                  <a:srgbClr val="FFFF00"/>
                </a:highlight>
              </a:rPr>
              <a:t> </a:t>
            </a:r>
          </a:p>
          <a:p>
            <a:pPr marL="0" indent="0">
              <a:buFont typeface="Arial" pitchFamily="34" charset="0"/>
              <a:buNone/>
            </a:pPr>
            <a:endParaRPr lang="sv-SE" sz="2400" dirty="0">
              <a:highlight>
                <a:srgbClr val="FFFF00"/>
              </a:highlight>
            </a:endParaRPr>
          </a:p>
          <a:p>
            <a:pPr marL="0" indent="0">
              <a:buFont typeface="Arial" pitchFamily="34" charset="0"/>
              <a:buNone/>
            </a:pPr>
            <a:r>
              <a:rPr lang="sv-SE" sz="3200" dirty="0">
                <a:highlight>
                  <a:srgbClr val="FFFF00"/>
                </a:highlight>
              </a:rPr>
              <a:t>Använder ett vårdat språk! </a:t>
            </a:r>
          </a:p>
          <a:p>
            <a:pPr marL="0" indent="0">
              <a:buFont typeface="Arial" pitchFamily="34" charset="0"/>
              <a:buNone/>
            </a:pPr>
            <a:endParaRPr lang="sv-SE" sz="2400" dirty="0">
              <a:highlight>
                <a:srgbClr val="FFFF00"/>
              </a:highlight>
            </a:endParaRPr>
          </a:p>
          <a:p>
            <a:pPr marL="0" indent="0">
              <a:buFont typeface="Arial" pitchFamily="34" charset="0"/>
              <a:buNone/>
            </a:pPr>
            <a:r>
              <a:rPr lang="sv-SE" sz="3200" dirty="0">
                <a:highlight>
                  <a:srgbClr val="FFFF00"/>
                </a:highlight>
              </a:rPr>
              <a:t>Alltid gör sitt bästa efter egen förmåga! </a:t>
            </a:r>
            <a:r>
              <a:rPr lang="sv-SE" sz="3200" b="1" dirty="0">
                <a:highlight>
                  <a:srgbClr val="FFFF00"/>
                </a:highlight>
              </a:rPr>
              <a:t>ENGAGEMANG</a:t>
            </a:r>
            <a:r>
              <a:rPr lang="sv-SE" sz="3200" dirty="0">
                <a:highlight>
                  <a:srgbClr val="FFFF00"/>
                </a:highlight>
              </a:rPr>
              <a:t> </a:t>
            </a:r>
          </a:p>
          <a:p>
            <a:pPr marL="0" indent="0">
              <a:buFont typeface="Arial" pitchFamily="34" charset="0"/>
              <a:buNone/>
            </a:pPr>
            <a:endParaRPr lang="sv-SE" sz="2400" dirty="0">
              <a:highlight>
                <a:srgbClr val="FFFF00"/>
              </a:highlight>
            </a:endParaRPr>
          </a:p>
          <a:p>
            <a:pPr marL="0" indent="0">
              <a:buFont typeface="Arial" pitchFamily="34" charset="0"/>
              <a:buNone/>
            </a:pPr>
            <a:r>
              <a:rPr lang="sv-SE" sz="3200" dirty="0">
                <a:highlight>
                  <a:srgbClr val="FFFF00"/>
                </a:highlight>
              </a:rPr>
              <a:t>Kommer i tid till träning och match! </a:t>
            </a:r>
            <a:r>
              <a:rPr lang="sv-SE" sz="3200" b="1" dirty="0">
                <a:highlight>
                  <a:srgbClr val="FFFF00"/>
                </a:highlight>
              </a:rPr>
              <a:t>ENGAGEMANG </a:t>
            </a:r>
          </a:p>
          <a:p>
            <a:pPr marL="0" indent="0">
              <a:buFont typeface="Arial" pitchFamily="34" charset="0"/>
              <a:buNone/>
            </a:pPr>
            <a:endParaRPr lang="sv-SE" sz="2400" dirty="0">
              <a:highlight>
                <a:srgbClr val="FFFF00"/>
              </a:highlight>
            </a:endParaRPr>
          </a:p>
          <a:p>
            <a:pPr marL="0" indent="0">
              <a:buFont typeface="Arial" pitchFamily="34" charset="0"/>
              <a:buNone/>
            </a:pPr>
            <a:r>
              <a:rPr lang="sv-SE" sz="3200" dirty="0">
                <a:highlight>
                  <a:srgbClr val="FFFF00"/>
                </a:highlight>
              </a:rPr>
              <a:t>Meddelar våra ledare i förväg om man har frånvaro vid träning eller match! </a:t>
            </a:r>
            <a:r>
              <a:rPr lang="sv-SE" sz="3200" b="1" dirty="0">
                <a:highlight>
                  <a:srgbClr val="FFFF00"/>
                </a:highlight>
              </a:rPr>
              <a:t>ENGAGEMANG</a:t>
            </a:r>
            <a:r>
              <a:rPr lang="sv-SE" sz="3200" dirty="0">
                <a:highlight>
                  <a:srgbClr val="FFFF00"/>
                </a:highlight>
              </a:rPr>
              <a:t> </a:t>
            </a:r>
          </a:p>
          <a:p>
            <a:pPr marL="0" indent="0">
              <a:buFont typeface="Arial" pitchFamily="34" charset="0"/>
              <a:buNone/>
            </a:pPr>
            <a:endParaRPr lang="sv-SE" sz="2400" dirty="0">
              <a:highlight>
                <a:srgbClr val="FFFF00"/>
              </a:highlight>
            </a:endParaRPr>
          </a:p>
          <a:p>
            <a:pPr marL="0" indent="0">
              <a:buFont typeface="Arial" pitchFamily="34" charset="0"/>
              <a:buNone/>
            </a:pPr>
            <a:r>
              <a:rPr lang="sv-SE" sz="3200" dirty="0">
                <a:highlight>
                  <a:srgbClr val="FFFF00"/>
                </a:highlight>
              </a:rPr>
              <a:t>Avstår att träna vid sjukdom! </a:t>
            </a:r>
          </a:p>
          <a:p>
            <a:pPr marL="0" indent="0">
              <a:buFont typeface="Arial" pitchFamily="34" charset="0"/>
              <a:buNone/>
            </a:pPr>
            <a:endParaRPr lang="sv-SE" sz="2000" dirty="0">
              <a:highlight>
                <a:srgbClr val="FFFF00"/>
              </a:highlight>
            </a:endParaRPr>
          </a:p>
          <a:p>
            <a:pPr marL="0" indent="0">
              <a:buFont typeface="Arial" pitchFamily="34" charset="0"/>
              <a:buNone/>
            </a:pPr>
            <a:r>
              <a:rPr lang="sv-SE" sz="3200" dirty="0">
                <a:highlight>
                  <a:srgbClr val="FFFF00"/>
                </a:highlight>
              </a:rPr>
              <a:t>Sköter skolarbetet! </a:t>
            </a:r>
            <a:r>
              <a:rPr lang="sv-SE" sz="3200" b="1" dirty="0">
                <a:highlight>
                  <a:srgbClr val="FFFF00"/>
                </a:highlight>
              </a:rPr>
              <a:t>ENGAGEMANG</a:t>
            </a:r>
          </a:p>
          <a:p>
            <a:endParaRPr lang="sv-SE" dirty="0"/>
          </a:p>
        </p:txBody>
      </p:sp>
    </p:spTree>
    <p:extLst>
      <p:ext uri="{BB962C8B-B14F-4D97-AF65-F5344CB8AC3E}">
        <p14:creationId xmlns:p14="http://schemas.microsoft.com/office/powerpoint/2010/main" val="27755569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743E3CD-9BB5-4CDF-8E53-35CC294C7B44}"/>
              </a:ext>
            </a:extLst>
          </p:cNvPr>
          <p:cNvSpPr>
            <a:spLocks noGrp="1"/>
          </p:cNvSpPr>
          <p:nvPr>
            <p:ph type="title"/>
          </p:nvPr>
        </p:nvSpPr>
        <p:spPr>
          <a:xfrm>
            <a:off x="457200" y="274638"/>
            <a:ext cx="8229600" cy="562074"/>
          </a:xfrm>
        </p:spPr>
        <p:txBody>
          <a:bodyPr>
            <a:normAutofit fontScale="90000"/>
          </a:bodyPr>
          <a:lstStyle/>
          <a:p>
            <a:r>
              <a:rPr lang="sv-SE" dirty="0"/>
              <a:t>Samarbete F11</a:t>
            </a:r>
          </a:p>
        </p:txBody>
      </p:sp>
      <p:sp>
        <p:nvSpPr>
          <p:cNvPr id="3" name="Platshållare för innehåll 2">
            <a:extLst>
              <a:ext uri="{FF2B5EF4-FFF2-40B4-BE49-F238E27FC236}">
                <a16:creationId xmlns:a16="http://schemas.microsoft.com/office/drawing/2014/main" id="{455971BA-8EDA-4691-8CFC-2DE1612D9024}"/>
              </a:ext>
            </a:extLst>
          </p:cNvPr>
          <p:cNvSpPr>
            <a:spLocks noGrp="1"/>
          </p:cNvSpPr>
          <p:nvPr>
            <p:ph idx="1"/>
          </p:nvPr>
        </p:nvSpPr>
        <p:spPr>
          <a:xfrm>
            <a:off x="457200" y="1268760"/>
            <a:ext cx="8229600" cy="4857403"/>
          </a:xfrm>
        </p:spPr>
        <p:txBody>
          <a:bodyPr/>
          <a:lstStyle/>
          <a:p>
            <a:pPr marL="0" indent="0">
              <a:buNone/>
            </a:pPr>
            <a:r>
              <a:rPr lang="sv-SE" sz="2800" dirty="0"/>
              <a:t>Under 2024 kommer vi ha ett samarbeta med F11.</a:t>
            </a:r>
          </a:p>
          <a:p>
            <a:pPr marL="0" indent="0">
              <a:buNone/>
            </a:pPr>
            <a:r>
              <a:rPr lang="sv-SE" sz="2800" dirty="0"/>
              <a:t>Det innebär att vi kommer erbjuda spelare från F11 att komma och träna med oss i första hand.</a:t>
            </a:r>
          </a:p>
          <a:p>
            <a:pPr marL="0" indent="0">
              <a:buNone/>
            </a:pPr>
            <a:r>
              <a:rPr lang="sv-SE" sz="2800" dirty="0"/>
              <a:t>Detta är vad OPE vill för att se till att spelare utvecklas så vi kan få fram spelare upp till A-laget.</a:t>
            </a:r>
          </a:p>
          <a:p>
            <a:pPr marL="0" indent="0">
              <a:buNone/>
            </a:pPr>
            <a:endParaRPr lang="sv-SE" sz="2800" dirty="0"/>
          </a:p>
          <a:p>
            <a:pPr marL="0" indent="0">
              <a:buNone/>
            </a:pPr>
            <a:endParaRPr lang="sv-SE" sz="2800" dirty="0"/>
          </a:p>
          <a:p>
            <a:pPr marL="0" indent="0">
              <a:buNone/>
            </a:pPr>
            <a:endParaRPr lang="sv-SE" dirty="0"/>
          </a:p>
        </p:txBody>
      </p:sp>
    </p:spTree>
    <p:extLst>
      <p:ext uri="{BB962C8B-B14F-4D97-AF65-F5344CB8AC3E}">
        <p14:creationId xmlns:p14="http://schemas.microsoft.com/office/powerpoint/2010/main" val="41945555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AEC728-EA90-5114-87C1-8A89AD71AB59}"/>
              </a:ext>
            </a:extLst>
          </p:cNvPr>
          <p:cNvSpPr>
            <a:spLocks noGrp="1"/>
          </p:cNvSpPr>
          <p:nvPr>
            <p:ph type="title"/>
          </p:nvPr>
        </p:nvSpPr>
        <p:spPr/>
        <p:txBody>
          <a:bodyPr/>
          <a:lstStyle/>
          <a:p>
            <a:r>
              <a:rPr lang="sv-SE" dirty="0"/>
              <a:t>Seriespel o cuper 2024</a:t>
            </a:r>
          </a:p>
        </p:txBody>
      </p:sp>
      <p:sp>
        <p:nvSpPr>
          <p:cNvPr id="4" name="Vertical Text Placeholder 2">
            <a:extLst>
              <a:ext uri="{FF2B5EF4-FFF2-40B4-BE49-F238E27FC236}">
                <a16:creationId xmlns:a16="http://schemas.microsoft.com/office/drawing/2014/main" id="{2591B380-C3E5-81A7-CAA6-8CCCB11B3041}"/>
              </a:ext>
            </a:extLst>
          </p:cNvPr>
          <p:cNvSpPr>
            <a:spLocks noGrp="1"/>
          </p:cNvSpPr>
          <p:nvPr>
            <p:ph type="body" orient="vert" idx="1"/>
          </p:nvPr>
        </p:nvSpPr>
        <p:spPr>
          <a:xfrm rot="16200000">
            <a:off x="2419362" y="-390165"/>
            <a:ext cx="4459635" cy="8075240"/>
          </a:xfrm>
        </p:spPr>
        <p:txBody>
          <a:bodyPr/>
          <a:lstStyle/>
          <a:p>
            <a:r>
              <a:rPr lang="sv-SE" dirty="0"/>
              <a:t>Lokal serie – start mitten av Maj?</a:t>
            </a:r>
          </a:p>
          <a:p>
            <a:r>
              <a:rPr lang="sv-SE" dirty="0"/>
              <a:t>DM – start April?</a:t>
            </a:r>
          </a:p>
          <a:p>
            <a:r>
              <a:rPr lang="sv-SE" dirty="0" err="1"/>
              <a:t>Hudikcup</a:t>
            </a:r>
            <a:r>
              <a:rPr lang="sv-SE" dirty="0"/>
              <a:t> 14:e t.o.m. 16:e Juni</a:t>
            </a:r>
          </a:p>
          <a:p>
            <a:r>
              <a:rPr lang="sv-SE" dirty="0"/>
              <a:t>Storsjöcupen 2:a t.o.m. 6:e Juli</a:t>
            </a:r>
          </a:p>
          <a:p>
            <a:pPr marL="0" indent="0">
              <a:buNone/>
            </a:pPr>
            <a:endParaRPr lang="sv-SE" dirty="0"/>
          </a:p>
          <a:p>
            <a:pPr marL="0" indent="0">
              <a:buNone/>
            </a:pPr>
            <a:r>
              <a:rPr lang="sv-SE" dirty="0"/>
              <a:t>Kanske anmäla oss till någon cup i höst för att förbereda oss på spel 11 mot 11?</a:t>
            </a:r>
          </a:p>
        </p:txBody>
      </p:sp>
    </p:spTree>
    <p:extLst>
      <p:ext uri="{BB962C8B-B14F-4D97-AF65-F5344CB8AC3E}">
        <p14:creationId xmlns:p14="http://schemas.microsoft.com/office/powerpoint/2010/main" val="6927984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AEC728-EA90-5114-87C1-8A89AD71AB59}"/>
              </a:ext>
            </a:extLst>
          </p:cNvPr>
          <p:cNvSpPr>
            <a:spLocks noGrp="1"/>
          </p:cNvSpPr>
          <p:nvPr>
            <p:ph type="title"/>
          </p:nvPr>
        </p:nvSpPr>
        <p:spPr/>
        <p:txBody>
          <a:bodyPr/>
          <a:lstStyle/>
          <a:p>
            <a:r>
              <a:rPr lang="sv-SE" dirty="0"/>
              <a:t>Seriespel o cuper 2024</a:t>
            </a:r>
          </a:p>
        </p:txBody>
      </p:sp>
      <p:sp>
        <p:nvSpPr>
          <p:cNvPr id="4" name="Vertical Text Placeholder 2">
            <a:extLst>
              <a:ext uri="{FF2B5EF4-FFF2-40B4-BE49-F238E27FC236}">
                <a16:creationId xmlns:a16="http://schemas.microsoft.com/office/drawing/2014/main" id="{2591B380-C3E5-81A7-CAA6-8CCCB11B3041}"/>
              </a:ext>
            </a:extLst>
          </p:cNvPr>
          <p:cNvSpPr>
            <a:spLocks noGrp="1"/>
          </p:cNvSpPr>
          <p:nvPr>
            <p:ph type="body" orient="vert" idx="1"/>
          </p:nvPr>
        </p:nvSpPr>
        <p:spPr>
          <a:xfrm rot="16200000">
            <a:off x="2126159" y="-174141"/>
            <a:ext cx="4891681" cy="8075240"/>
          </a:xfrm>
        </p:spPr>
        <p:txBody>
          <a:bodyPr>
            <a:normAutofit/>
          </a:bodyPr>
          <a:lstStyle/>
          <a:p>
            <a:pPr marL="0" indent="0">
              <a:buNone/>
            </a:pPr>
            <a:r>
              <a:rPr lang="sv-SE" u="sng" dirty="0" err="1"/>
              <a:t>Hudikcup</a:t>
            </a:r>
            <a:r>
              <a:rPr lang="sv-SE" u="sng" dirty="0"/>
              <a:t> – 14:e t.o.m. 16:e Juni</a:t>
            </a:r>
          </a:p>
          <a:p>
            <a:r>
              <a:rPr lang="sv-SE" sz="2800" dirty="0"/>
              <a:t>Anmälningsavgift: 1.800 kr</a:t>
            </a:r>
          </a:p>
          <a:p>
            <a:r>
              <a:rPr lang="sv-SE" sz="2800" dirty="0"/>
              <a:t>Deltagaravgift: 1.250 kr/deltagare (spelare o ledare)</a:t>
            </a:r>
          </a:p>
          <a:p>
            <a:pPr marL="0" indent="0">
              <a:buNone/>
            </a:pPr>
            <a:r>
              <a:rPr lang="sv-SE" sz="2000" dirty="0">
                <a:solidFill>
                  <a:srgbClr val="FF0000"/>
                </a:solidFill>
              </a:rPr>
              <a:t>Kommer troligast ta ut en kostnad för att delta i år.</a:t>
            </a:r>
          </a:p>
          <a:p>
            <a:pPr marL="0" indent="0">
              <a:buNone/>
            </a:pPr>
            <a:r>
              <a:rPr lang="sv-SE" u="sng" dirty="0"/>
              <a:t>Storsjöcupen 2:a t.o.m. 6:e Juli</a:t>
            </a:r>
          </a:p>
          <a:p>
            <a:r>
              <a:rPr lang="sv-SE" sz="2800" dirty="0"/>
              <a:t>Anmälningsavgift: 1.500 kr</a:t>
            </a:r>
          </a:p>
          <a:p>
            <a:r>
              <a:rPr lang="sv-SE" sz="2800" dirty="0"/>
              <a:t>Deltagaravgift: 300 kr/deltagare (spelare o ledare)</a:t>
            </a:r>
          </a:p>
          <a:p>
            <a:pPr marL="0" indent="0">
              <a:buNone/>
            </a:pPr>
            <a:r>
              <a:rPr lang="sv-SE" sz="2000" dirty="0">
                <a:solidFill>
                  <a:srgbClr val="FF0000"/>
                </a:solidFill>
              </a:rPr>
              <a:t>Kommer troligast ta ut en kostnad för att delta i år.</a:t>
            </a:r>
          </a:p>
          <a:p>
            <a:pPr marL="0" indent="0">
              <a:buNone/>
            </a:pPr>
            <a:r>
              <a:rPr lang="sv-SE" sz="2000" dirty="0">
                <a:solidFill>
                  <a:srgbClr val="FF0000"/>
                </a:solidFill>
                <a:highlight>
                  <a:srgbClr val="FFFF00"/>
                </a:highlight>
              </a:rPr>
              <a:t>Kommer ta ut en deltagarkostnad föra båda cuperna. Gör detta för att vi planerar att delta på Gothia 2025 och sparar pengarna vi har på lagkontot.</a:t>
            </a:r>
          </a:p>
          <a:p>
            <a:pPr marL="0" indent="0">
              <a:buNone/>
            </a:pPr>
            <a:endParaRPr lang="sv-SE" sz="2000" dirty="0">
              <a:solidFill>
                <a:srgbClr val="FF0000"/>
              </a:solidFill>
            </a:endParaRPr>
          </a:p>
          <a:p>
            <a:pPr marL="0" indent="0">
              <a:buNone/>
            </a:pPr>
            <a:endParaRPr lang="sv-SE" sz="2800" dirty="0"/>
          </a:p>
          <a:p>
            <a:pPr marL="0" indent="0">
              <a:buNone/>
            </a:pPr>
            <a:endParaRPr lang="sv-SE" sz="2800" dirty="0"/>
          </a:p>
        </p:txBody>
      </p:sp>
    </p:spTree>
    <p:extLst>
      <p:ext uri="{BB962C8B-B14F-4D97-AF65-F5344CB8AC3E}">
        <p14:creationId xmlns:p14="http://schemas.microsoft.com/office/powerpoint/2010/main" val="14605328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AEC728-EA90-5114-87C1-8A89AD71AB59}"/>
              </a:ext>
            </a:extLst>
          </p:cNvPr>
          <p:cNvSpPr>
            <a:spLocks noGrp="1"/>
          </p:cNvSpPr>
          <p:nvPr>
            <p:ph type="title"/>
          </p:nvPr>
        </p:nvSpPr>
        <p:spPr/>
        <p:txBody>
          <a:bodyPr/>
          <a:lstStyle/>
          <a:p>
            <a:r>
              <a:rPr lang="sv-SE" dirty="0"/>
              <a:t>Framtid 2025</a:t>
            </a:r>
          </a:p>
        </p:txBody>
      </p:sp>
      <p:sp>
        <p:nvSpPr>
          <p:cNvPr id="4" name="Vertical Text Placeholder 2">
            <a:extLst>
              <a:ext uri="{FF2B5EF4-FFF2-40B4-BE49-F238E27FC236}">
                <a16:creationId xmlns:a16="http://schemas.microsoft.com/office/drawing/2014/main" id="{2591B380-C3E5-81A7-CAA6-8CCCB11B3041}"/>
              </a:ext>
            </a:extLst>
          </p:cNvPr>
          <p:cNvSpPr>
            <a:spLocks noGrp="1"/>
          </p:cNvSpPr>
          <p:nvPr>
            <p:ph type="body" orient="vert" idx="1"/>
          </p:nvPr>
        </p:nvSpPr>
        <p:spPr>
          <a:xfrm rot="16200000">
            <a:off x="2263617" y="-202627"/>
            <a:ext cx="4804636" cy="8075240"/>
          </a:xfrm>
        </p:spPr>
        <p:txBody>
          <a:bodyPr>
            <a:normAutofit/>
          </a:bodyPr>
          <a:lstStyle/>
          <a:p>
            <a:pPr marL="0" indent="0">
              <a:buNone/>
            </a:pPr>
            <a:r>
              <a:rPr lang="sv-SE" u="sng" dirty="0" err="1"/>
              <a:t>Ghotia</a:t>
            </a:r>
            <a:r>
              <a:rPr lang="sv-SE" u="sng" dirty="0"/>
              <a:t> Cup 2025</a:t>
            </a:r>
          </a:p>
          <a:p>
            <a:r>
              <a:rPr lang="sv-SE" sz="2000" dirty="0"/>
              <a:t>Funderingar går att anmäla oss till </a:t>
            </a:r>
            <a:r>
              <a:rPr lang="sv-SE" sz="2000" dirty="0" err="1"/>
              <a:t>Ghotia</a:t>
            </a:r>
            <a:r>
              <a:rPr lang="sv-SE" sz="2000" dirty="0"/>
              <a:t> Cup nästa år. Avstår då i så fall att vara med på </a:t>
            </a:r>
            <a:r>
              <a:rPr lang="sv-SE" sz="2000" dirty="0" err="1"/>
              <a:t>Hudikcup</a:t>
            </a:r>
            <a:r>
              <a:rPr lang="sv-SE" sz="2000" dirty="0"/>
              <a:t> 2025.</a:t>
            </a:r>
          </a:p>
          <a:p>
            <a:r>
              <a:rPr lang="sv-SE" sz="2000" dirty="0"/>
              <a:t>Kostar en del pengar att delta i Gothia. Därför tänker vi ta ut en kostnad för att delta i </a:t>
            </a:r>
            <a:r>
              <a:rPr lang="sv-SE" sz="2000" dirty="0" err="1"/>
              <a:t>Hudikcup</a:t>
            </a:r>
            <a:r>
              <a:rPr lang="sv-SE" sz="2000" dirty="0"/>
              <a:t> och Storsjöcupen i år. Detta för att spara så mycket som möjligt av de pengar som finns i lagkassan.</a:t>
            </a:r>
          </a:p>
          <a:p>
            <a:pPr marL="0" indent="0">
              <a:buNone/>
            </a:pPr>
            <a:endParaRPr lang="sv-SE" sz="2000" dirty="0"/>
          </a:p>
          <a:p>
            <a:pPr marL="0" indent="0">
              <a:buNone/>
            </a:pPr>
            <a:r>
              <a:rPr lang="sv-SE" sz="2000" b="1" dirty="0"/>
              <a:t>Varför delta i Gothia Cup 2025:</a:t>
            </a:r>
          </a:p>
          <a:p>
            <a:r>
              <a:rPr lang="sv-SE" sz="2000" dirty="0"/>
              <a:t>Finns önskemål om detta bland spelare.</a:t>
            </a:r>
          </a:p>
          <a:p>
            <a:r>
              <a:rPr lang="sv-SE" sz="2000" dirty="0"/>
              <a:t>Bra med ett långsiktigt mål som man kanske vill uppleva som fotbollsspelare. </a:t>
            </a:r>
          </a:p>
          <a:p>
            <a:r>
              <a:rPr lang="sv-SE" sz="2000" dirty="0"/>
              <a:t>Gör att man kanske fortsätter spela fotboll ett tag till.</a:t>
            </a:r>
          </a:p>
          <a:p>
            <a:pPr marL="0" indent="0">
              <a:buNone/>
            </a:pPr>
            <a:endParaRPr lang="sv-SE" sz="2800" dirty="0"/>
          </a:p>
        </p:txBody>
      </p:sp>
    </p:spTree>
    <p:extLst>
      <p:ext uri="{BB962C8B-B14F-4D97-AF65-F5344CB8AC3E}">
        <p14:creationId xmlns:p14="http://schemas.microsoft.com/office/powerpoint/2010/main" val="14280511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AEC728-EA90-5114-87C1-8A89AD71AB59}"/>
              </a:ext>
            </a:extLst>
          </p:cNvPr>
          <p:cNvSpPr>
            <a:spLocks noGrp="1"/>
          </p:cNvSpPr>
          <p:nvPr>
            <p:ph type="title"/>
          </p:nvPr>
        </p:nvSpPr>
        <p:spPr/>
        <p:txBody>
          <a:bodyPr/>
          <a:lstStyle/>
          <a:p>
            <a:r>
              <a:rPr lang="sv-SE" dirty="0"/>
              <a:t>Framtid 2025</a:t>
            </a:r>
          </a:p>
        </p:txBody>
      </p:sp>
      <p:sp>
        <p:nvSpPr>
          <p:cNvPr id="4" name="Vertical Text Placeholder 2">
            <a:extLst>
              <a:ext uri="{FF2B5EF4-FFF2-40B4-BE49-F238E27FC236}">
                <a16:creationId xmlns:a16="http://schemas.microsoft.com/office/drawing/2014/main" id="{2591B380-C3E5-81A7-CAA6-8CCCB11B3041}"/>
              </a:ext>
            </a:extLst>
          </p:cNvPr>
          <p:cNvSpPr>
            <a:spLocks noGrp="1"/>
          </p:cNvSpPr>
          <p:nvPr>
            <p:ph type="body" orient="vert" idx="1"/>
          </p:nvPr>
        </p:nvSpPr>
        <p:spPr>
          <a:xfrm rot="16200000">
            <a:off x="2436117" y="-375127"/>
            <a:ext cx="4459635" cy="8075240"/>
          </a:xfrm>
        </p:spPr>
        <p:txBody>
          <a:bodyPr>
            <a:normAutofit lnSpcReduction="10000"/>
          </a:bodyPr>
          <a:lstStyle/>
          <a:p>
            <a:pPr marL="0" indent="0">
              <a:buNone/>
            </a:pPr>
            <a:r>
              <a:rPr lang="sv-SE" u="sng" dirty="0" err="1"/>
              <a:t>Ghotia</a:t>
            </a:r>
            <a:r>
              <a:rPr lang="sv-SE" u="sng" dirty="0"/>
              <a:t> Cup 2025???</a:t>
            </a:r>
          </a:p>
          <a:p>
            <a:r>
              <a:rPr lang="sv-SE" sz="2800" dirty="0"/>
              <a:t>Anmälningsavgift 2024: 1.950 kr</a:t>
            </a:r>
          </a:p>
          <a:p>
            <a:r>
              <a:rPr lang="sv-SE" sz="2800" dirty="0"/>
              <a:t>Deltagaravgift 2024: 600 kr/deltagare (spelare o ledare)</a:t>
            </a:r>
          </a:p>
          <a:p>
            <a:r>
              <a:rPr lang="sv-SE" sz="2800" dirty="0"/>
              <a:t>Boendekostnad skola 2024: 2.530 kr/</a:t>
            </a:r>
            <a:r>
              <a:rPr lang="sv-SE" sz="2800" dirty="0" err="1"/>
              <a:t>deltagera</a:t>
            </a:r>
            <a:r>
              <a:rPr lang="sv-SE" sz="2800" dirty="0"/>
              <a:t> (spelare och ledare)</a:t>
            </a:r>
          </a:p>
          <a:p>
            <a:r>
              <a:rPr lang="sv-SE" sz="2800" dirty="0"/>
              <a:t>Reskostnad </a:t>
            </a:r>
            <a:r>
              <a:rPr lang="sv-SE" sz="2800" dirty="0" err="1"/>
              <a:t>ToR</a:t>
            </a:r>
            <a:r>
              <a:rPr lang="sv-SE" sz="2800" dirty="0"/>
              <a:t> natt tåg liggvagn 1.500 kr!!!</a:t>
            </a:r>
          </a:p>
          <a:p>
            <a:endParaRPr lang="sv-SE" sz="2800" dirty="0"/>
          </a:p>
          <a:p>
            <a:pPr marL="0" indent="0">
              <a:buNone/>
            </a:pPr>
            <a:r>
              <a:rPr lang="sv-SE" sz="2800" dirty="0"/>
              <a:t>Summa kostnad &gt;4.600 kr per spelare för att delta?</a:t>
            </a:r>
          </a:p>
          <a:p>
            <a:pPr marL="0" indent="0">
              <a:buNone/>
            </a:pPr>
            <a:endParaRPr lang="sv-SE" sz="2800" dirty="0"/>
          </a:p>
        </p:txBody>
      </p:sp>
    </p:spTree>
    <p:extLst>
      <p:ext uri="{BB962C8B-B14F-4D97-AF65-F5344CB8AC3E}">
        <p14:creationId xmlns:p14="http://schemas.microsoft.com/office/powerpoint/2010/main" val="40230025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877160-141C-4B92-AA40-590DF8394706}"/>
              </a:ext>
            </a:extLst>
          </p:cNvPr>
          <p:cNvSpPr>
            <a:spLocks noGrp="1"/>
          </p:cNvSpPr>
          <p:nvPr>
            <p:ph type="title"/>
          </p:nvPr>
        </p:nvSpPr>
        <p:spPr>
          <a:xfrm>
            <a:off x="457200" y="274638"/>
            <a:ext cx="8229600" cy="490067"/>
          </a:xfrm>
        </p:spPr>
        <p:txBody>
          <a:bodyPr>
            <a:normAutofit fontScale="90000"/>
          </a:bodyPr>
          <a:lstStyle/>
          <a:p>
            <a:r>
              <a:rPr lang="sv-SE" dirty="0"/>
              <a:t>Agenda	</a:t>
            </a:r>
          </a:p>
        </p:txBody>
      </p:sp>
      <p:sp>
        <p:nvSpPr>
          <p:cNvPr id="3" name="Content Placeholder 2">
            <a:extLst>
              <a:ext uri="{FF2B5EF4-FFF2-40B4-BE49-F238E27FC236}">
                <a16:creationId xmlns:a16="http://schemas.microsoft.com/office/drawing/2014/main" id="{F3F6394E-93BD-4241-AB7F-7871ED2BF411}"/>
              </a:ext>
            </a:extLst>
          </p:cNvPr>
          <p:cNvSpPr>
            <a:spLocks noGrp="1"/>
          </p:cNvSpPr>
          <p:nvPr>
            <p:ph idx="1"/>
          </p:nvPr>
        </p:nvSpPr>
        <p:spPr>
          <a:xfrm>
            <a:off x="457200" y="836712"/>
            <a:ext cx="8229600" cy="4968551"/>
          </a:xfrm>
        </p:spPr>
        <p:txBody>
          <a:bodyPr>
            <a:normAutofit fontScale="25000" lnSpcReduction="20000"/>
          </a:bodyPr>
          <a:lstStyle/>
          <a:p>
            <a:r>
              <a:rPr lang="sv-SE" sz="5600" dirty="0"/>
              <a:t>Reflektioner säsongen 2023 (spelare o föräldrar)</a:t>
            </a:r>
          </a:p>
          <a:p>
            <a:pPr marL="0" indent="0">
              <a:buNone/>
            </a:pPr>
            <a:endParaRPr lang="sv-SE" sz="2000" dirty="0"/>
          </a:p>
          <a:p>
            <a:r>
              <a:rPr lang="sv-SE" sz="5600" dirty="0"/>
              <a:t>Spelregler (Ordningsregler träning/match m.m.)</a:t>
            </a:r>
          </a:p>
          <a:p>
            <a:pPr lvl="1"/>
            <a:r>
              <a:rPr lang="sv-SE" sz="4800" dirty="0"/>
              <a:t>Henrik Lundqvist och TA ansvarig Jenny tar fram med tjejerna vilka spelregler som ska gälla för laget.</a:t>
            </a:r>
          </a:p>
          <a:p>
            <a:pPr marL="457200" lvl="1" indent="0">
              <a:buNone/>
            </a:pPr>
            <a:endParaRPr lang="sv-SE" sz="3700" dirty="0"/>
          </a:p>
          <a:p>
            <a:r>
              <a:rPr lang="sv-SE" sz="5600" dirty="0"/>
              <a:t>Info från föreningen (föräldrar)</a:t>
            </a:r>
          </a:p>
          <a:p>
            <a:pPr lvl="1"/>
            <a:r>
              <a:rPr lang="sv-SE" sz="4800" dirty="0"/>
              <a:t>Vision – Värdegrund – Policy</a:t>
            </a:r>
          </a:p>
          <a:p>
            <a:pPr lvl="1"/>
            <a:r>
              <a:rPr lang="sv-SE" sz="4800" dirty="0"/>
              <a:t>Handlingsplan mot mobbing, diskriminering och kränkande behandling</a:t>
            </a:r>
          </a:p>
          <a:p>
            <a:pPr lvl="1"/>
            <a:r>
              <a:rPr lang="sv-SE" sz="4800" dirty="0"/>
              <a:t>Rutin för Begränsat registerutdrag för ledare</a:t>
            </a:r>
          </a:p>
          <a:p>
            <a:pPr lvl="1"/>
            <a:r>
              <a:rPr lang="sv-SE" sz="4800" dirty="0"/>
              <a:t>Medlemsinfo</a:t>
            </a:r>
          </a:p>
          <a:p>
            <a:pPr lvl="1"/>
            <a:r>
              <a:rPr lang="sv-SE" sz="4800" dirty="0"/>
              <a:t>Försäkringsinformation SvFF</a:t>
            </a:r>
          </a:p>
          <a:p>
            <a:pPr lvl="1"/>
            <a:r>
              <a:rPr lang="sv-SE" sz="4800" dirty="0"/>
              <a:t>Furuparken</a:t>
            </a:r>
          </a:p>
          <a:p>
            <a:pPr lvl="1"/>
            <a:r>
              <a:rPr lang="sv-SE" sz="4800" dirty="0"/>
              <a:t>Vart hittar man </a:t>
            </a:r>
            <a:r>
              <a:rPr lang="sv-SE" sz="4800" dirty="0" err="1"/>
              <a:t>OPE:s</a:t>
            </a:r>
            <a:r>
              <a:rPr lang="sv-SE" sz="4800" dirty="0"/>
              <a:t> dokument </a:t>
            </a:r>
            <a:r>
              <a:rPr lang="sv-SE" sz="4800" dirty="0">
                <a:hlinkClick r:id="rId3"/>
              </a:rPr>
              <a:t>https://www.laget.se/OpeIFklubb/Document</a:t>
            </a:r>
            <a:r>
              <a:rPr lang="sv-SE" sz="4800" dirty="0"/>
              <a:t> </a:t>
            </a:r>
          </a:p>
          <a:p>
            <a:pPr lvl="1"/>
            <a:endParaRPr lang="sv-SE" sz="1800" dirty="0"/>
          </a:p>
          <a:p>
            <a:r>
              <a:rPr lang="sv-SE" sz="5600" dirty="0"/>
              <a:t>Info från laget</a:t>
            </a:r>
          </a:p>
          <a:p>
            <a:pPr lvl="1"/>
            <a:r>
              <a:rPr lang="sv-SE" sz="4800" dirty="0"/>
              <a:t>Arbetsinsatser 2024		(föräldrar)</a:t>
            </a:r>
          </a:p>
          <a:p>
            <a:pPr lvl="1"/>
            <a:r>
              <a:rPr lang="sv-SE" sz="4800" dirty="0"/>
              <a:t>Ekonomi			(föräldrar)</a:t>
            </a:r>
          </a:p>
          <a:p>
            <a:pPr lvl="1"/>
            <a:r>
              <a:rPr lang="sv-SE" sz="4800" dirty="0"/>
              <a:t>Kommunikation LAGET.SE		(spelare o föräldrar)</a:t>
            </a:r>
          </a:p>
          <a:p>
            <a:pPr lvl="1"/>
            <a:r>
              <a:rPr lang="sv-SE" sz="4800" dirty="0"/>
              <a:t>Utvärdering spelregler. 		(spelare o föräldrar)</a:t>
            </a:r>
          </a:p>
          <a:p>
            <a:pPr lvl="1"/>
            <a:r>
              <a:rPr lang="sv-SE" sz="4800" dirty="0"/>
              <a:t>Träningsnärvaro kontra matchtid	(spelare o föräldrar)</a:t>
            </a:r>
          </a:p>
          <a:p>
            <a:pPr lvl="1"/>
            <a:r>
              <a:rPr lang="sv-SE" sz="4800" dirty="0"/>
              <a:t>Policy OPE spelare		(spelare o föräldrar)</a:t>
            </a:r>
          </a:p>
          <a:p>
            <a:pPr lvl="1"/>
            <a:r>
              <a:rPr lang="sv-SE" sz="4800" dirty="0"/>
              <a:t>Samarbete OPE F11		(spelare o föräldrar)</a:t>
            </a:r>
          </a:p>
          <a:p>
            <a:pPr lvl="1"/>
            <a:r>
              <a:rPr lang="sv-SE" sz="4800" dirty="0"/>
              <a:t>Seriespel och cuper 2024		(spelare o föräldrar)</a:t>
            </a:r>
          </a:p>
          <a:p>
            <a:pPr lvl="1"/>
            <a:r>
              <a:rPr lang="sv-SE" sz="4800" dirty="0"/>
              <a:t>Framtid 2025			(spelare o föräldrar)</a:t>
            </a:r>
          </a:p>
          <a:p>
            <a:pPr lvl="1"/>
            <a:r>
              <a:rPr lang="sv-SE" sz="4800" dirty="0"/>
              <a:t>Övrigt			(spelare o föräldrar)</a:t>
            </a:r>
          </a:p>
          <a:p>
            <a:pPr marL="457200" lvl="1" indent="0">
              <a:buNone/>
            </a:pPr>
            <a:endParaRPr lang="sv-SE" sz="1800" dirty="0"/>
          </a:p>
          <a:p>
            <a:pPr lvl="1"/>
            <a:endParaRPr lang="sv-SE" sz="1800" dirty="0"/>
          </a:p>
          <a:p>
            <a:pPr lvl="1"/>
            <a:endParaRPr lang="sv-SE" sz="1800" dirty="0"/>
          </a:p>
          <a:p>
            <a:endParaRPr lang="sv-SE" sz="2200" dirty="0"/>
          </a:p>
          <a:p>
            <a:pPr>
              <a:buFont typeface="Calibri" panose="020F0502020204030204" pitchFamily="34" charset="0"/>
              <a:buChar char="⁻"/>
            </a:pPr>
            <a:r>
              <a:rPr lang="sv-SE" sz="1800" dirty="0"/>
              <a:t>     </a:t>
            </a:r>
          </a:p>
          <a:p>
            <a:pPr marL="0" indent="0">
              <a:buNone/>
            </a:pPr>
            <a:endParaRPr lang="sv-SE" sz="1800" dirty="0"/>
          </a:p>
          <a:p>
            <a:pPr marL="0" indent="0">
              <a:buNone/>
            </a:pPr>
            <a:endParaRPr lang="sv-SE" sz="1800" dirty="0"/>
          </a:p>
          <a:p>
            <a:pPr marL="457200" lvl="1" indent="0">
              <a:buNone/>
            </a:pPr>
            <a:endParaRPr lang="sv-SE" sz="1800" dirty="0"/>
          </a:p>
        </p:txBody>
      </p:sp>
      <p:sp>
        <p:nvSpPr>
          <p:cNvPr id="4" name="Platshållare för bildnummer 3">
            <a:extLst>
              <a:ext uri="{FF2B5EF4-FFF2-40B4-BE49-F238E27FC236}">
                <a16:creationId xmlns:a16="http://schemas.microsoft.com/office/drawing/2014/main" id="{80DD7CE4-F96D-4017-A34D-08BFAB86384B}"/>
              </a:ext>
            </a:extLst>
          </p:cNvPr>
          <p:cNvSpPr>
            <a:spLocks noGrp="1"/>
          </p:cNvSpPr>
          <p:nvPr>
            <p:ph type="sldNum" sz="quarter" idx="12"/>
          </p:nvPr>
        </p:nvSpPr>
        <p:spPr/>
        <p:txBody>
          <a:bodyPr/>
          <a:lstStyle/>
          <a:p>
            <a:fld id="{91BA8AAB-46CD-4A04-AD31-79E4D3AE80D0}" type="slidenum">
              <a:rPr lang="en-US" smtClean="0"/>
              <a:pPr/>
              <a:t>3</a:t>
            </a:fld>
            <a:endParaRPr lang="en-US"/>
          </a:p>
        </p:txBody>
      </p:sp>
    </p:spTree>
    <p:extLst>
      <p:ext uri="{BB962C8B-B14F-4D97-AF65-F5344CB8AC3E}">
        <p14:creationId xmlns:p14="http://schemas.microsoft.com/office/powerpoint/2010/main" val="9776908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AEC728-EA90-5114-87C1-8A89AD71AB59}"/>
              </a:ext>
            </a:extLst>
          </p:cNvPr>
          <p:cNvSpPr>
            <a:spLocks noGrp="1"/>
          </p:cNvSpPr>
          <p:nvPr>
            <p:ph type="title"/>
          </p:nvPr>
        </p:nvSpPr>
        <p:spPr/>
        <p:txBody>
          <a:bodyPr/>
          <a:lstStyle/>
          <a:p>
            <a:r>
              <a:rPr lang="sv-SE" dirty="0"/>
              <a:t>Framtid 2025- </a:t>
            </a:r>
            <a:r>
              <a:rPr lang="sv-SE" dirty="0" err="1"/>
              <a:t>Ghotia</a:t>
            </a:r>
            <a:r>
              <a:rPr lang="sv-SE" dirty="0"/>
              <a:t> CUP</a:t>
            </a:r>
          </a:p>
        </p:txBody>
      </p:sp>
      <p:sp>
        <p:nvSpPr>
          <p:cNvPr id="4" name="Vertical Text Placeholder 2">
            <a:extLst>
              <a:ext uri="{FF2B5EF4-FFF2-40B4-BE49-F238E27FC236}">
                <a16:creationId xmlns:a16="http://schemas.microsoft.com/office/drawing/2014/main" id="{2591B380-C3E5-81A7-CAA6-8CCCB11B3041}"/>
              </a:ext>
            </a:extLst>
          </p:cNvPr>
          <p:cNvSpPr>
            <a:spLocks noGrp="1"/>
          </p:cNvSpPr>
          <p:nvPr>
            <p:ph type="body" orient="vert" idx="1"/>
          </p:nvPr>
        </p:nvSpPr>
        <p:spPr>
          <a:xfrm rot="16200000">
            <a:off x="2436117" y="-375127"/>
            <a:ext cx="4459635" cy="8075240"/>
          </a:xfrm>
        </p:spPr>
        <p:txBody>
          <a:bodyPr>
            <a:normAutofit/>
          </a:bodyPr>
          <a:lstStyle/>
          <a:p>
            <a:pPr marL="0" indent="0">
              <a:buNone/>
            </a:pPr>
            <a:r>
              <a:rPr lang="sv-SE" sz="2800" dirty="0"/>
              <a:t>Frågeställning:</a:t>
            </a:r>
          </a:p>
          <a:p>
            <a:r>
              <a:rPr lang="sv-SE" sz="2400" dirty="0"/>
              <a:t>Ska vi sälja något för att dra in pengar?</a:t>
            </a:r>
          </a:p>
          <a:p>
            <a:pPr marL="0" indent="0">
              <a:buNone/>
            </a:pPr>
            <a:r>
              <a:rPr lang="sv-SE" sz="1800" dirty="0"/>
              <a:t>	Enkel försäljning som inte kräver så mycket är att sälja New Body. Någon 	behöver då skapa upp ett konto för detta. </a:t>
            </a:r>
          </a:p>
          <a:p>
            <a:pPr marL="0" indent="0">
              <a:buNone/>
            </a:pPr>
            <a:endParaRPr lang="sv-SE" sz="2400" dirty="0"/>
          </a:p>
          <a:p>
            <a:pPr marL="0" indent="0">
              <a:buNone/>
            </a:pPr>
            <a:r>
              <a:rPr lang="sv-SE" sz="2400" dirty="0"/>
              <a:t>Dom som känner att detta vore något att vara med på. Börja sätt undan 200-300 kr/månad från och med nu, så har man sparat ihop en stor del vad det kommer kosta att vara med.</a:t>
            </a:r>
          </a:p>
        </p:txBody>
      </p:sp>
    </p:spTree>
    <p:extLst>
      <p:ext uri="{BB962C8B-B14F-4D97-AF65-F5344CB8AC3E}">
        <p14:creationId xmlns:p14="http://schemas.microsoft.com/office/powerpoint/2010/main" val="171316786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AEC728-EA90-5114-87C1-8A89AD71AB59}"/>
              </a:ext>
            </a:extLst>
          </p:cNvPr>
          <p:cNvSpPr>
            <a:spLocks noGrp="1"/>
          </p:cNvSpPr>
          <p:nvPr>
            <p:ph type="title"/>
          </p:nvPr>
        </p:nvSpPr>
        <p:spPr/>
        <p:txBody>
          <a:bodyPr/>
          <a:lstStyle/>
          <a:p>
            <a:r>
              <a:rPr lang="sv-SE" dirty="0"/>
              <a:t>ÖVRIGT</a:t>
            </a:r>
          </a:p>
        </p:txBody>
      </p:sp>
      <p:sp>
        <p:nvSpPr>
          <p:cNvPr id="4" name="Vertical Text Placeholder 2">
            <a:extLst>
              <a:ext uri="{FF2B5EF4-FFF2-40B4-BE49-F238E27FC236}">
                <a16:creationId xmlns:a16="http://schemas.microsoft.com/office/drawing/2014/main" id="{2591B380-C3E5-81A7-CAA6-8CCCB11B3041}"/>
              </a:ext>
            </a:extLst>
          </p:cNvPr>
          <p:cNvSpPr>
            <a:spLocks noGrp="1"/>
          </p:cNvSpPr>
          <p:nvPr>
            <p:ph type="body" orient="vert" idx="1"/>
          </p:nvPr>
        </p:nvSpPr>
        <p:spPr>
          <a:xfrm rot="16200000">
            <a:off x="2436117" y="-375127"/>
            <a:ext cx="4459635" cy="8075240"/>
          </a:xfrm>
        </p:spPr>
        <p:txBody>
          <a:bodyPr>
            <a:normAutofit/>
          </a:bodyPr>
          <a:lstStyle/>
          <a:p>
            <a:pPr marL="0" indent="0">
              <a:buNone/>
            </a:pPr>
            <a:r>
              <a:rPr lang="sv-SE" sz="2400" dirty="0">
                <a:solidFill>
                  <a:srgbClr val="FF0000"/>
                </a:solidFill>
              </a:rPr>
              <a:t>Alla verkar vara med på att vi planerar för deltagande på Gothia 2025.</a:t>
            </a:r>
          </a:p>
          <a:p>
            <a:pPr marL="0" indent="0">
              <a:buNone/>
            </a:pPr>
            <a:r>
              <a:rPr lang="sv-SE" sz="2400" dirty="0">
                <a:solidFill>
                  <a:srgbClr val="FF0000"/>
                </a:solidFill>
              </a:rPr>
              <a:t>Har man några bra planer för att dra in pengar till lagkontot hör av er till ledarna.</a:t>
            </a:r>
          </a:p>
        </p:txBody>
      </p:sp>
    </p:spTree>
    <p:extLst>
      <p:ext uri="{BB962C8B-B14F-4D97-AF65-F5344CB8AC3E}">
        <p14:creationId xmlns:p14="http://schemas.microsoft.com/office/powerpoint/2010/main" val="147364124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877160-141C-4B92-AA40-590DF8394706}"/>
              </a:ext>
            </a:extLst>
          </p:cNvPr>
          <p:cNvSpPr>
            <a:spLocks noGrp="1"/>
          </p:cNvSpPr>
          <p:nvPr>
            <p:ph type="title"/>
          </p:nvPr>
        </p:nvSpPr>
        <p:spPr/>
        <p:txBody>
          <a:bodyPr/>
          <a:lstStyle/>
          <a:p>
            <a:r>
              <a:rPr lang="sv-SE" dirty="0"/>
              <a:t>	</a:t>
            </a:r>
          </a:p>
        </p:txBody>
      </p:sp>
      <p:pic>
        <p:nvPicPr>
          <p:cNvPr id="8" name="Content Placeholder 7" descr="A group of girls posing for a photo&#10;&#10;Description automatically generated">
            <a:extLst>
              <a:ext uri="{FF2B5EF4-FFF2-40B4-BE49-F238E27FC236}">
                <a16:creationId xmlns:a16="http://schemas.microsoft.com/office/drawing/2014/main" id="{87EFF9B3-5DE3-1395-D5E4-6645C46A8C0A}"/>
              </a:ext>
            </a:extLst>
          </p:cNvPr>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1260475" y="1125538"/>
            <a:ext cx="6623049" cy="4967287"/>
          </a:xfrm>
        </p:spPr>
      </p:pic>
      <p:sp>
        <p:nvSpPr>
          <p:cNvPr id="4" name="Platshållare för bildnummer 3">
            <a:extLst>
              <a:ext uri="{FF2B5EF4-FFF2-40B4-BE49-F238E27FC236}">
                <a16:creationId xmlns:a16="http://schemas.microsoft.com/office/drawing/2014/main" id="{80DD7CE4-F96D-4017-A34D-08BFAB86384B}"/>
              </a:ext>
            </a:extLst>
          </p:cNvPr>
          <p:cNvSpPr>
            <a:spLocks noGrp="1"/>
          </p:cNvSpPr>
          <p:nvPr>
            <p:ph type="sldNum" sz="quarter" idx="12"/>
          </p:nvPr>
        </p:nvSpPr>
        <p:spPr/>
        <p:txBody>
          <a:bodyPr/>
          <a:lstStyle/>
          <a:p>
            <a:fld id="{91BA8AAB-46CD-4A04-AD31-79E4D3AE80D0}" type="slidenum">
              <a:rPr lang="en-US" smtClean="0"/>
              <a:pPr/>
              <a:t>32</a:t>
            </a:fld>
            <a:endParaRPr lang="en-US"/>
          </a:p>
        </p:txBody>
      </p:sp>
      <p:sp>
        <p:nvSpPr>
          <p:cNvPr id="3" name="Title 1">
            <a:extLst>
              <a:ext uri="{FF2B5EF4-FFF2-40B4-BE49-F238E27FC236}">
                <a16:creationId xmlns:a16="http://schemas.microsoft.com/office/drawing/2014/main" id="{C0790D8A-0CFB-51E7-E47B-851223B128D0}"/>
              </a:ext>
            </a:extLst>
          </p:cNvPr>
          <p:cNvSpPr txBox="1">
            <a:spLocks/>
          </p:cNvSpPr>
          <p:nvPr/>
        </p:nvSpPr>
        <p:spPr>
          <a:xfrm>
            <a:off x="539552" y="132658"/>
            <a:ext cx="8229600" cy="84807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baseline="0">
                <a:solidFill>
                  <a:schemeClr val="accent1">
                    <a:lumMod val="75000"/>
                  </a:schemeClr>
                </a:solidFill>
                <a:latin typeface="+mj-lt"/>
                <a:ea typeface="+mj-ea"/>
                <a:cs typeface="+mj-cs"/>
              </a:defRPr>
            </a:lvl1pPr>
          </a:lstStyle>
          <a:p>
            <a:r>
              <a:rPr lang="sv-SE" dirty="0"/>
              <a:t>Tack alla för ert deltagande</a:t>
            </a:r>
          </a:p>
        </p:txBody>
      </p:sp>
    </p:spTree>
    <p:extLst>
      <p:ext uri="{BB962C8B-B14F-4D97-AF65-F5344CB8AC3E}">
        <p14:creationId xmlns:p14="http://schemas.microsoft.com/office/powerpoint/2010/main" val="3725008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0EE126-E94A-FD5A-4E22-5E9E9D580B32}"/>
              </a:ext>
            </a:extLst>
          </p:cNvPr>
          <p:cNvSpPr>
            <a:spLocks noGrp="1"/>
          </p:cNvSpPr>
          <p:nvPr>
            <p:ph type="title"/>
          </p:nvPr>
        </p:nvSpPr>
        <p:spPr/>
        <p:txBody>
          <a:bodyPr/>
          <a:lstStyle/>
          <a:p>
            <a:r>
              <a:rPr lang="sv-SE" dirty="0"/>
              <a:t>Vision och värdegrund</a:t>
            </a:r>
          </a:p>
        </p:txBody>
      </p:sp>
      <p:sp>
        <p:nvSpPr>
          <p:cNvPr id="3" name="Content Placeholder 2">
            <a:extLst>
              <a:ext uri="{FF2B5EF4-FFF2-40B4-BE49-F238E27FC236}">
                <a16:creationId xmlns:a16="http://schemas.microsoft.com/office/drawing/2014/main" id="{14379C68-CA77-49E3-54A2-D61BA689B4EC}"/>
              </a:ext>
            </a:extLst>
          </p:cNvPr>
          <p:cNvSpPr>
            <a:spLocks noGrp="1"/>
          </p:cNvSpPr>
          <p:nvPr>
            <p:ph idx="1"/>
          </p:nvPr>
        </p:nvSpPr>
        <p:spPr/>
        <p:txBody>
          <a:bodyPr/>
          <a:lstStyle/>
          <a:p>
            <a:pPr marL="0" indent="0" algn="ctr">
              <a:buNone/>
            </a:pPr>
            <a:r>
              <a:rPr lang="sv-SE" dirty="0"/>
              <a:t>Vision: </a:t>
            </a:r>
          </a:p>
          <a:p>
            <a:pPr marL="0" indent="0" algn="ctr">
              <a:buNone/>
            </a:pPr>
            <a:r>
              <a:rPr lang="sv-SE" dirty="0" err="1">
                <a:effectLst>
                  <a:outerShdw blurRad="38100" dist="38100" dir="2700000" algn="tl">
                    <a:srgbClr val="000000">
                      <a:alpha val="43137"/>
                    </a:srgbClr>
                  </a:outerShdw>
                </a:effectLst>
              </a:rPr>
              <a:t>Ope</a:t>
            </a:r>
            <a:r>
              <a:rPr lang="sv-SE" dirty="0">
                <a:effectLst>
                  <a:outerShdw blurRad="38100" dist="38100" dir="2700000" algn="tl">
                    <a:srgbClr val="000000">
                      <a:alpha val="43137"/>
                    </a:srgbClr>
                  </a:outerShdw>
                </a:effectLst>
              </a:rPr>
              <a:t> IF - Möjligheternas Förening </a:t>
            </a:r>
          </a:p>
          <a:p>
            <a:pPr marL="0" indent="0" algn="ctr">
              <a:buNone/>
            </a:pPr>
            <a:endParaRPr lang="sv-SE" dirty="0"/>
          </a:p>
          <a:p>
            <a:pPr marL="0" indent="0" algn="ctr">
              <a:buNone/>
            </a:pPr>
            <a:r>
              <a:rPr lang="sv-SE" dirty="0"/>
              <a:t>Värdegrund: </a:t>
            </a:r>
          </a:p>
          <a:p>
            <a:pPr marL="0" indent="0" algn="ctr">
              <a:buNone/>
            </a:pPr>
            <a:r>
              <a:rPr lang="sv-SE" b="1" dirty="0"/>
              <a:t>GLÄDJE – KAMRATSKAP - ENGAGEMANG</a:t>
            </a:r>
          </a:p>
        </p:txBody>
      </p:sp>
    </p:spTree>
    <p:extLst>
      <p:ext uri="{BB962C8B-B14F-4D97-AF65-F5344CB8AC3E}">
        <p14:creationId xmlns:p14="http://schemas.microsoft.com/office/powerpoint/2010/main" val="27038659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0EE126-E94A-FD5A-4E22-5E9E9D580B32}"/>
              </a:ext>
            </a:extLst>
          </p:cNvPr>
          <p:cNvSpPr>
            <a:spLocks noGrp="1"/>
          </p:cNvSpPr>
          <p:nvPr>
            <p:ph type="title"/>
          </p:nvPr>
        </p:nvSpPr>
        <p:spPr/>
        <p:txBody>
          <a:bodyPr/>
          <a:lstStyle/>
          <a:p>
            <a:r>
              <a:rPr lang="sv-SE" dirty="0"/>
              <a:t>Policy </a:t>
            </a:r>
            <a:r>
              <a:rPr lang="sv-SE" dirty="0" err="1"/>
              <a:t>Ope</a:t>
            </a:r>
            <a:r>
              <a:rPr lang="sv-SE" dirty="0"/>
              <a:t> IF</a:t>
            </a:r>
          </a:p>
        </p:txBody>
      </p:sp>
      <p:sp>
        <p:nvSpPr>
          <p:cNvPr id="3" name="Content Placeholder 2">
            <a:extLst>
              <a:ext uri="{FF2B5EF4-FFF2-40B4-BE49-F238E27FC236}">
                <a16:creationId xmlns:a16="http://schemas.microsoft.com/office/drawing/2014/main" id="{14379C68-CA77-49E3-54A2-D61BA689B4EC}"/>
              </a:ext>
            </a:extLst>
          </p:cNvPr>
          <p:cNvSpPr>
            <a:spLocks noGrp="1"/>
          </p:cNvSpPr>
          <p:nvPr>
            <p:ph idx="1"/>
          </p:nvPr>
        </p:nvSpPr>
        <p:spPr/>
        <p:txBody>
          <a:bodyPr>
            <a:normAutofit fontScale="62500" lnSpcReduction="20000"/>
          </a:bodyPr>
          <a:lstStyle/>
          <a:p>
            <a:r>
              <a:rPr lang="sv-SE" dirty="0" err="1"/>
              <a:t>Ope</a:t>
            </a:r>
            <a:r>
              <a:rPr lang="sv-SE" dirty="0"/>
              <a:t> IF ska vara möjligheternas förening för alla som sysslar med fotboll. </a:t>
            </a:r>
          </a:p>
          <a:p>
            <a:r>
              <a:rPr lang="sv-SE" dirty="0" err="1"/>
              <a:t>Ope</a:t>
            </a:r>
            <a:r>
              <a:rPr lang="sv-SE" dirty="0"/>
              <a:t> IF ska verka för att så många barn som möjligt börjar spela fotboll </a:t>
            </a:r>
          </a:p>
          <a:p>
            <a:r>
              <a:rPr lang="sv-SE" dirty="0" err="1"/>
              <a:t>Ope</a:t>
            </a:r>
            <a:r>
              <a:rPr lang="sv-SE" dirty="0"/>
              <a:t> IF vill att alla barn och ungdomar ska känna glädje i vår förening och erbjudas utveckling inom föreningen såväl socialt som fotbollsmässigt. </a:t>
            </a:r>
          </a:p>
          <a:p>
            <a:r>
              <a:rPr lang="sv-SE" dirty="0" err="1"/>
              <a:t>Ope</a:t>
            </a:r>
            <a:r>
              <a:rPr lang="sv-SE" dirty="0"/>
              <a:t> IF kännetecknas av ett nära samarbete mellan ledare, spelare och föräldrar inom varje åldersgrupp och mellan årsgrupper. </a:t>
            </a:r>
          </a:p>
          <a:p>
            <a:r>
              <a:rPr lang="sv-SE" dirty="0" err="1"/>
              <a:t>Ope</a:t>
            </a:r>
            <a:r>
              <a:rPr lang="sv-SE" dirty="0"/>
              <a:t> IF motarbetar all kränkande behandling, diskriminering och droger. </a:t>
            </a:r>
          </a:p>
          <a:p>
            <a:r>
              <a:rPr lang="sv-SE" dirty="0" err="1"/>
              <a:t>Ope</a:t>
            </a:r>
            <a:r>
              <a:rPr lang="sv-SE" dirty="0"/>
              <a:t> IF behandlar pojkar och flickor jämlikt. </a:t>
            </a:r>
          </a:p>
          <a:p>
            <a:r>
              <a:rPr lang="sv-SE" dirty="0" err="1"/>
              <a:t>Ope</a:t>
            </a:r>
            <a:r>
              <a:rPr lang="sv-SE" dirty="0"/>
              <a:t> IF tillåter barn och ungdomar att utöva andra idrotter parallellt med fotbollen </a:t>
            </a:r>
          </a:p>
          <a:p>
            <a:r>
              <a:rPr lang="sv-SE" dirty="0" err="1"/>
              <a:t>Ope</a:t>
            </a:r>
            <a:r>
              <a:rPr lang="sv-SE" dirty="0"/>
              <a:t> IF kräver medlemskap för att representera föreningen . </a:t>
            </a:r>
          </a:p>
          <a:p>
            <a:r>
              <a:rPr lang="sv-SE" dirty="0" err="1"/>
              <a:t>Ope</a:t>
            </a:r>
            <a:r>
              <a:rPr lang="sv-SE" dirty="0"/>
              <a:t> IFs verksamhet ska utgå från en stark värdegrund där ALLA känner glädje, kamratskap och engagemang. </a:t>
            </a:r>
          </a:p>
        </p:txBody>
      </p:sp>
    </p:spTree>
    <p:extLst>
      <p:ext uri="{BB962C8B-B14F-4D97-AF65-F5344CB8AC3E}">
        <p14:creationId xmlns:p14="http://schemas.microsoft.com/office/powerpoint/2010/main" val="30624102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DC7C2-DBB8-6CD8-C148-55B50A221001}"/>
              </a:ext>
            </a:extLst>
          </p:cNvPr>
          <p:cNvSpPr>
            <a:spLocks noGrp="1"/>
          </p:cNvSpPr>
          <p:nvPr>
            <p:ph type="title"/>
          </p:nvPr>
        </p:nvSpPr>
        <p:spPr>
          <a:xfrm>
            <a:off x="457200" y="274638"/>
            <a:ext cx="8229600" cy="634082"/>
          </a:xfrm>
        </p:spPr>
        <p:txBody>
          <a:bodyPr>
            <a:normAutofit fontScale="90000"/>
          </a:bodyPr>
          <a:lstStyle/>
          <a:p>
            <a:r>
              <a:rPr lang="sv-SE" dirty="0"/>
              <a:t>Policy </a:t>
            </a:r>
            <a:r>
              <a:rPr lang="sv-SE" dirty="0" err="1"/>
              <a:t>Ope</a:t>
            </a:r>
            <a:r>
              <a:rPr lang="sv-SE" dirty="0"/>
              <a:t> IF</a:t>
            </a:r>
          </a:p>
        </p:txBody>
      </p:sp>
      <p:sp>
        <p:nvSpPr>
          <p:cNvPr id="3" name="Content Placeholder 2">
            <a:extLst>
              <a:ext uri="{FF2B5EF4-FFF2-40B4-BE49-F238E27FC236}">
                <a16:creationId xmlns:a16="http://schemas.microsoft.com/office/drawing/2014/main" id="{59DE5536-B0D5-46B6-843D-4E04E705669C}"/>
              </a:ext>
            </a:extLst>
          </p:cNvPr>
          <p:cNvSpPr>
            <a:spLocks noGrp="1"/>
          </p:cNvSpPr>
          <p:nvPr>
            <p:ph sz="half" idx="1"/>
          </p:nvPr>
        </p:nvSpPr>
        <p:spPr>
          <a:xfrm>
            <a:off x="179512" y="908720"/>
            <a:ext cx="3228705" cy="5544616"/>
          </a:xfrm>
        </p:spPr>
        <p:txBody>
          <a:bodyPr>
            <a:noAutofit/>
          </a:bodyPr>
          <a:lstStyle/>
          <a:p>
            <a:pPr marL="0" indent="0">
              <a:buNone/>
            </a:pPr>
            <a:r>
              <a:rPr lang="sv-SE" sz="1100" b="1" dirty="0"/>
              <a:t>OPE-LEDARE </a:t>
            </a:r>
          </a:p>
          <a:p>
            <a:pPr marL="0" indent="0">
              <a:buNone/>
            </a:pPr>
            <a:endParaRPr lang="sv-SE" sz="800" dirty="0"/>
          </a:p>
          <a:p>
            <a:pPr marL="0" indent="0">
              <a:buNone/>
            </a:pPr>
            <a:r>
              <a:rPr lang="sv-SE" sz="1100" dirty="0"/>
              <a:t>Att vara idrottsledare innebär ett stort ansvar, då vi är förebilder för de barn/ungdomar vi tränar. Vi i </a:t>
            </a:r>
            <a:r>
              <a:rPr lang="sv-SE" sz="1100" dirty="0" err="1"/>
              <a:t>Ope</a:t>
            </a:r>
            <a:r>
              <a:rPr lang="sv-SE" sz="1100" dirty="0"/>
              <a:t> IF vill att du som ledare uppträder som en positiv förebild för dina spelare. Det innebär att du: </a:t>
            </a:r>
          </a:p>
          <a:p>
            <a:pPr marL="0" indent="0">
              <a:buNone/>
            </a:pPr>
            <a:endParaRPr lang="sv-SE" sz="800" dirty="0"/>
          </a:p>
          <a:p>
            <a:pPr marL="0" indent="0">
              <a:buNone/>
            </a:pPr>
            <a:r>
              <a:rPr lang="sv-SE" sz="1100" dirty="0"/>
              <a:t>Tar del av och följer föreningens policy!</a:t>
            </a:r>
          </a:p>
          <a:p>
            <a:pPr marL="0" indent="0">
              <a:buNone/>
            </a:pPr>
            <a:endParaRPr lang="sv-SE" sz="800" dirty="0"/>
          </a:p>
          <a:p>
            <a:pPr marL="0" indent="0">
              <a:buNone/>
            </a:pPr>
            <a:r>
              <a:rPr lang="sv-SE" sz="1100" dirty="0"/>
              <a:t>Känner till föreningens organisation och målsättning! </a:t>
            </a:r>
          </a:p>
          <a:p>
            <a:pPr marL="0" indent="0">
              <a:buNone/>
            </a:pPr>
            <a:endParaRPr lang="sv-SE" sz="800" dirty="0"/>
          </a:p>
          <a:p>
            <a:pPr marL="0" indent="0">
              <a:buNone/>
            </a:pPr>
            <a:r>
              <a:rPr lang="sv-SE" sz="1100" dirty="0"/>
              <a:t>Visar gott ledarskap av dig själv och andra </a:t>
            </a:r>
          </a:p>
          <a:p>
            <a:pPr marL="0" indent="0">
              <a:buNone/>
            </a:pPr>
            <a:endParaRPr lang="sv-SE" sz="800" dirty="0"/>
          </a:p>
          <a:p>
            <a:pPr marL="0" indent="0">
              <a:buNone/>
            </a:pPr>
            <a:r>
              <a:rPr lang="sv-SE" sz="1100" dirty="0"/>
              <a:t>Solidariskt lever upp till samma krav som ställs på alla medlemmar i </a:t>
            </a:r>
            <a:r>
              <a:rPr lang="sv-SE" sz="1100" dirty="0" err="1"/>
              <a:t>Ope</a:t>
            </a:r>
            <a:r>
              <a:rPr lang="sv-SE" sz="1100" dirty="0"/>
              <a:t> IF </a:t>
            </a:r>
          </a:p>
          <a:p>
            <a:pPr marL="0" indent="0">
              <a:buNone/>
            </a:pPr>
            <a:endParaRPr lang="sv-SE" sz="800" dirty="0"/>
          </a:p>
          <a:p>
            <a:pPr marL="0" indent="0">
              <a:buNone/>
            </a:pPr>
            <a:r>
              <a:rPr lang="sv-SE" sz="1100" dirty="0"/>
              <a:t>Följer de riktlinjer som SVFF ställer upp för senior, ungdoms och barnverksamhet </a:t>
            </a:r>
          </a:p>
          <a:p>
            <a:pPr marL="0" indent="0">
              <a:buNone/>
            </a:pPr>
            <a:endParaRPr lang="sv-SE" sz="800" dirty="0"/>
          </a:p>
          <a:p>
            <a:pPr marL="0" indent="0">
              <a:buNone/>
            </a:pPr>
            <a:r>
              <a:rPr lang="sv-SE" sz="1100" dirty="0"/>
              <a:t>Utbildar våra spelare väl och ger dem verktyg för att på sikt kunna bli framgångsrika på och utanför planen. </a:t>
            </a:r>
          </a:p>
          <a:p>
            <a:pPr marL="0" indent="0">
              <a:buNone/>
            </a:pPr>
            <a:endParaRPr lang="sv-SE" sz="800" dirty="0"/>
          </a:p>
          <a:p>
            <a:pPr marL="0" indent="0">
              <a:buNone/>
            </a:pPr>
            <a:r>
              <a:rPr lang="sv-SE" sz="1100" dirty="0"/>
              <a:t>Står upp för våra värdeord och för </a:t>
            </a:r>
            <a:r>
              <a:rPr lang="sv-SE" sz="1100" dirty="0" err="1"/>
              <a:t>Ope</a:t>
            </a:r>
            <a:r>
              <a:rPr lang="sv-SE" sz="1100" dirty="0"/>
              <a:t> IF som förening </a:t>
            </a:r>
          </a:p>
          <a:p>
            <a:pPr marL="0" indent="0">
              <a:buNone/>
            </a:pPr>
            <a:endParaRPr lang="sv-SE" sz="800" dirty="0"/>
          </a:p>
          <a:p>
            <a:pPr marL="0" indent="0">
              <a:buNone/>
            </a:pPr>
            <a:r>
              <a:rPr lang="sv-SE" sz="1100" dirty="0"/>
              <a:t>Lojalt med föreningen genomför och utför de åtaganden som föreningen ställer på ledare och lag </a:t>
            </a:r>
          </a:p>
          <a:p>
            <a:pPr marL="0" indent="0">
              <a:buNone/>
            </a:pPr>
            <a:endParaRPr lang="sv-SE" sz="800" dirty="0"/>
          </a:p>
          <a:p>
            <a:pPr marL="0" indent="0">
              <a:buNone/>
            </a:pPr>
            <a:r>
              <a:rPr lang="sv-SE" sz="1100" dirty="0"/>
              <a:t>Tar ansvar för en aktiv kommunikation med andra ledare och föräldrar </a:t>
            </a:r>
          </a:p>
        </p:txBody>
      </p:sp>
      <p:sp>
        <p:nvSpPr>
          <p:cNvPr id="5" name="Content Placeholder 2">
            <a:extLst>
              <a:ext uri="{FF2B5EF4-FFF2-40B4-BE49-F238E27FC236}">
                <a16:creationId xmlns:a16="http://schemas.microsoft.com/office/drawing/2014/main" id="{961B8F5D-8E91-1F04-DD8B-907090053F34}"/>
              </a:ext>
            </a:extLst>
          </p:cNvPr>
          <p:cNvSpPr txBox="1">
            <a:spLocks/>
          </p:cNvSpPr>
          <p:nvPr/>
        </p:nvSpPr>
        <p:spPr>
          <a:xfrm>
            <a:off x="3404579" y="967720"/>
            <a:ext cx="2602632" cy="5485616"/>
          </a:xfrm>
          <a:prstGeom prst="rect">
            <a:avLst/>
          </a:prstGeom>
        </p:spPr>
        <p:txBody>
          <a:bodyPr vert="horz" lIns="91440" tIns="45720" rIns="91440" bIns="45720" rtlCol="0">
            <a:normAutofit fontScale="32500" lnSpcReduction="20000"/>
          </a:bodyPr>
          <a:lstStyle>
            <a:lvl1pPr marL="342900" indent="-342900" algn="l" defTabSz="914400" rtl="0" eaLnBrk="1" latinLnBrk="0" hangingPunct="1">
              <a:spcBef>
                <a:spcPct val="20000"/>
              </a:spcBef>
              <a:buFont typeface="Arial" pitchFamily="34" charset="0"/>
              <a:buChar char="•"/>
              <a:defRPr sz="2800" kern="1200" baseline="0">
                <a:solidFill>
                  <a:schemeClr val="accent1">
                    <a:lumMod val="7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baseline="0">
                <a:solidFill>
                  <a:schemeClr val="tx2">
                    <a:lumMod val="60000"/>
                    <a:lumOff val="40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baseline="0">
                <a:solidFill>
                  <a:schemeClr val="tx2">
                    <a:lumMod val="60000"/>
                    <a:lumOff val="40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baseline="0">
                <a:solidFill>
                  <a:schemeClr val="tx2">
                    <a:lumMod val="60000"/>
                    <a:lumOff val="40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baseline="0">
                <a:solidFill>
                  <a:schemeClr val="tx2">
                    <a:lumMod val="60000"/>
                    <a:lumOff val="40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pPr marL="0" indent="0">
              <a:buFont typeface="Arial" pitchFamily="34" charset="0"/>
              <a:buNone/>
            </a:pPr>
            <a:r>
              <a:rPr lang="sv-SE" sz="3400" b="1" dirty="0"/>
              <a:t>OPE-SPELARE </a:t>
            </a:r>
          </a:p>
          <a:p>
            <a:pPr marL="0" indent="0">
              <a:buFont typeface="Arial" pitchFamily="34" charset="0"/>
              <a:buNone/>
            </a:pPr>
            <a:endParaRPr lang="sv-SE" dirty="0"/>
          </a:p>
          <a:p>
            <a:pPr marL="0" indent="0">
              <a:buFont typeface="Arial" pitchFamily="34" charset="0"/>
              <a:buNone/>
            </a:pPr>
            <a:r>
              <a:rPr lang="sv-SE" sz="3400" dirty="0"/>
              <a:t>Vi vill att alla spelare ska känna glädje tillsammans i </a:t>
            </a:r>
            <a:r>
              <a:rPr lang="sv-SE" sz="3400" dirty="0" err="1"/>
              <a:t>Ope</a:t>
            </a:r>
            <a:r>
              <a:rPr lang="sv-SE" sz="3400" dirty="0"/>
              <a:t> IF </a:t>
            </a:r>
          </a:p>
          <a:p>
            <a:pPr marL="0" indent="0">
              <a:buFont typeface="Arial" pitchFamily="34" charset="0"/>
              <a:buNone/>
            </a:pPr>
            <a:endParaRPr lang="sv-SE" sz="2500" dirty="0"/>
          </a:p>
          <a:p>
            <a:pPr marL="0" indent="0">
              <a:buFont typeface="Arial" pitchFamily="34" charset="0"/>
              <a:buNone/>
            </a:pPr>
            <a:r>
              <a:rPr lang="sv-SE" sz="3400" dirty="0"/>
              <a:t>Är en bra kompis! </a:t>
            </a:r>
            <a:r>
              <a:rPr lang="sv-SE" sz="3400" b="1" dirty="0"/>
              <a:t>KAMRATSKAP </a:t>
            </a:r>
          </a:p>
          <a:p>
            <a:pPr marL="0" indent="0">
              <a:buFont typeface="Arial" pitchFamily="34" charset="0"/>
              <a:buNone/>
            </a:pPr>
            <a:endParaRPr lang="sv-SE" sz="2500" dirty="0"/>
          </a:p>
          <a:p>
            <a:pPr marL="0" indent="0">
              <a:buFont typeface="Arial" pitchFamily="34" charset="0"/>
              <a:buNone/>
            </a:pPr>
            <a:r>
              <a:rPr lang="sv-SE" sz="3400" dirty="0"/>
              <a:t>Har roligt! </a:t>
            </a:r>
            <a:r>
              <a:rPr lang="sv-SE" sz="3400" b="1" dirty="0"/>
              <a:t>GLÄDJE </a:t>
            </a:r>
          </a:p>
          <a:p>
            <a:pPr marL="0" indent="0">
              <a:buFont typeface="Arial" pitchFamily="34" charset="0"/>
              <a:buNone/>
            </a:pPr>
            <a:endParaRPr lang="sv-SE" sz="2500" dirty="0"/>
          </a:p>
          <a:p>
            <a:pPr marL="0" indent="0">
              <a:buFont typeface="Arial" pitchFamily="34" charset="0"/>
              <a:buNone/>
            </a:pPr>
            <a:r>
              <a:rPr lang="sv-SE" sz="3400" dirty="0"/>
              <a:t>Följer fotbollens regler och aldrig fuskar till sig fördelar! </a:t>
            </a:r>
          </a:p>
          <a:p>
            <a:pPr marL="0" indent="0">
              <a:buFont typeface="Arial" pitchFamily="34" charset="0"/>
              <a:buNone/>
            </a:pPr>
            <a:endParaRPr lang="sv-SE" sz="2500" dirty="0"/>
          </a:p>
          <a:p>
            <a:pPr marL="0" indent="0">
              <a:buFont typeface="Arial" pitchFamily="34" charset="0"/>
              <a:buNone/>
            </a:pPr>
            <a:r>
              <a:rPr lang="sv-SE" sz="3400" dirty="0"/>
              <a:t>Respekterar domarens beslut! </a:t>
            </a:r>
          </a:p>
          <a:p>
            <a:pPr marL="0" indent="0">
              <a:buFont typeface="Arial" pitchFamily="34" charset="0"/>
              <a:buNone/>
            </a:pPr>
            <a:endParaRPr lang="sv-SE" sz="2500" dirty="0"/>
          </a:p>
          <a:p>
            <a:pPr marL="0" indent="0">
              <a:buFont typeface="Arial" pitchFamily="34" charset="0"/>
              <a:buNone/>
            </a:pPr>
            <a:r>
              <a:rPr lang="sv-SE" sz="3400" dirty="0"/>
              <a:t>Hejar och stöttar sitt lag och inte hånar motståndare</a:t>
            </a:r>
            <a:r>
              <a:rPr lang="sv-SE" sz="3400" b="1" dirty="0"/>
              <a:t>! KAMRATSKAP </a:t>
            </a:r>
          </a:p>
          <a:p>
            <a:pPr marL="0" indent="0">
              <a:buFont typeface="Arial" pitchFamily="34" charset="0"/>
              <a:buNone/>
            </a:pPr>
            <a:endParaRPr lang="sv-SE" sz="2500" dirty="0"/>
          </a:p>
          <a:p>
            <a:pPr marL="0" indent="0">
              <a:buFont typeface="Arial" pitchFamily="34" charset="0"/>
              <a:buNone/>
            </a:pPr>
            <a:r>
              <a:rPr lang="sv-SE" sz="3400" dirty="0"/>
              <a:t>Ser domare och motståndare som fotbollskompisar! </a:t>
            </a:r>
            <a:r>
              <a:rPr lang="sv-SE" sz="3400" b="1" dirty="0"/>
              <a:t>KAMRATSKAP</a:t>
            </a:r>
            <a:r>
              <a:rPr lang="sv-SE" sz="3400" dirty="0"/>
              <a:t> </a:t>
            </a:r>
          </a:p>
          <a:p>
            <a:pPr marL="0" indent="0">
              <a:buFont typeface="Arial" pitchFamily="34" charset="0"/>
              <a:buNone/>
            </a:pPr>
            <a:endParaRPr lang="sv-SE" sz="2500" dirty="0"/>
          </a:p>
          <a:p>
            <a:pPr marL="0" indent="0">
              <a:buFont typeface="Arial" pitchFamily="34" charset="0"/>
              <a:buNone/>
            </a:pPr>
            <a:r>
              <a:rPr lang="sv-SE" sz="3400" dirty="0"/>
              <a:t>Använder ett vårdat språk! </a:t>
            </a:r>
          </a:p>
          <a:p>
            <a:pPr marL="0" indent="0">
              <a:buFont typeface="Arial" pitchFamily="34" charset="0"/>
              <a:buNone/>
            </a:pPr>
            <a:endParaRPr lang="sv-SE" sz="2500" dirty="0"/>
          </a:p>
          <a:p>
            <a:pPr marL="0" indent="0">
              <a:buFont typeface="Arial" pitchFamily="34" charset="0"/>
              <a:buNone/>
            </a:pPr>
            <a:r>
              <a:rPr lang="sv-SE" sz="3400" dirty="0"/>
              <a:t>Alltid gör sitt bästa efter egen förmåga! </a:t>
            </a:r>
            <a:r>
              <a:rPr lang="sv-SE" sz="3400" b="1" dirty="0"/>
              <a:t>ENGAGEMANG</a:t>
            </a:r>
            <a:r>
              <a:rPr lang="sv-SE" sz="3400" dirty="0"/>
              <a:t> </a:t>
            </a:r>
          </a:p>
          <a:p>
            <a:pPr marL="0" indent="0">
              <a:buFont typeface="Arial" pitchFamily="34" charset="0"/>
              <a:buNone/>
            </a:pPr>
            <a:endParaRPr lang="sv-SE" sz="2500" dirty="0"/>
          </a:p>
          <a:p>
            <a:pPr marL="0" indent="0">
              <a:buFont typeface="Arial" pitchFamily="34" charset="0"/>
              <a:buNone/>
            </a:pPr>
            <a:r>
              <a:rPr lang="sv-SE" sz="3400" dirty="0"/>
              <a:t>Kommer i tid till träning och match! </a:t>
            </a:r>
            <a:r>
              <a:rPr lang="sv-SE" sz="3400" b="1" dirty="0"/>
              <a:t>ENGAGEMANG </a:t>
            </a:r>
          </a:p>
          <a:p>
            <a:pPr marL="0" indent="0">
              <a:buFont typeface="Arial" pitchFamily="34" charset="0"/>
              <a:buNone/>
            </a:pPr>
            <a:endParaRPr lang="sv-SE" sz="2500" dirty="0"/>
          </a:p>
          <a:p>
            <a:pPr marL="0" indent="0">
              <a:buFont typeface="Arial" pitchFamily="34" charset="0"/>
              <a:buNone/>
            </a:pPr>
            <a:r>
              <a:rPr lang="sv-SE" sz="3400" dirty="0"/>
              <a:t>Meddelar våra ledare i förväg om man har frånvaro vid träning eller match! </a:t>
            </a:r>
            <a:r>
              <a:rPr lang="sv-SE" sz="3400" b="1" dirty="0"/>
              <a:t>ENGAGEMANG</a:t>
            </a:r>
            <a:r>
              <a:rPr lang="sv-SE" sz="3400" dirty="0"/>
              <a:t> </a:t>
            </a:r>
          </a:p>
          <a:p>
            <a:pPr marL="0" indent="0">
              <a:buFont typeface="Arial" pitchFamily="34" charset="0"/>
              <a:buNone/>
            </a:pPr>
            <a:endParaRPr lang="sv-SE" sz="2500" dirty="0"/>
          </a:p>
          <a:p>
            <a:pPr marL="0" indent="0">
              <a:buFont typeface="Arial" pitchFamily="34" charset="0"/>
              <a:buNone/>
            </a:pPr>
            <a:r>
              <a:rPr lang="sv-SE" sz="3400" dirty="0"/>
              <a:t>Avstår att träna vid sjukdom! </a:t>
            </a:r>
          </a:p>
          <a:p>
            <a:pPr marL="0" indent="0">
              <a:buFont typeface="Arial" pitchFamily="34" charset="0"/>
              <a:buNone/>
            </a:pPr>
            <a:endParaRPr lang="sv-SE" sz="2400" dirty="0"/>
          </a:p>
          <a:p>
            <a:pPr marL="0" indent="0">
              <a:buFont typeface="Arial" pitchFamily="34" charset="0"/>
              <a:buNone/>
            </a:pPr>
            <a:r>
              <a:rPr lang="sv-SE" sz="3400" dirty="0"/>
              <a:t>Sköter skolarbetet! </a:t>
            </a:r>
            <a:r>
              <a:rPr lang="sv-SE" sz="3400" b="1" dirty="0"/>
              <a:t>ENGAGEMANG</a:t>
            </a:r>
          </a:p>
        </p:txBody>
      </p:sp>
      <p:sp>
        <p:nvSpPr>
          <p:cNvPr id="6" name="Content Placeholder 2">
            <a:extLst>
              <a:ext uri="{FF2B5EF4-FFF2-40B4-BE49-F238E27FC236}">
                <a16:creationId xmlns:a16="http://schemas.microsoft.com/office/drawing/2014/main" id="{86AFB146-D6CD-F883-A260-9DFC7F00F6BC}"/>
              </a:ext>
            </a:extLst>
          </p:cNvPr>
          <p:cNvSpPr txBox="1">
            <a:spLocks/>
          </p:cNvSpPr>
          <p:nvPr/>
        </p:nvSpPr>
        <p:spPr>
          <a:xfrm>
            <a:off x="6007211" y="908720"/>
            <a:ext cx="2952328" cy="5544616"/>
          </a:xfrm>
          <a:prstGeom prst="rect">
            <a:avLst/>
          </a:prstGeom>
        </p:spPr>
        <p:txBody>
          <a:bodyPr vert="horz" lIns="91440" tIns="45720" rIns="91440" bIns="45720" rtlCol="0">
            <a:normAutofit fontScale="25000" lnSpcReduction="20000"/>
          </a:bodyPr>
          <a:lstStyle>
            <a:lvl1pPr marL="342900" indent="-342900" algn="l" defTabSz="914400" rtl="0" eaLnBrk="1" latinLnBrk="0" hangingPunct="1">
              <a:spcBef>
                <a:spcPct val="20000"/>
              </a:spcBef>
              <a:buFont typeface="Arial" pitchFamily="34" charset="0"/>
              <a:buChar char="•"/>
              <a:defRPr sz="2800" kern="1200" baseline="0">
                <a:solidFill>
                  <a:schemeClr val="accent1">
                    <a:lumMod val="7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baseline="0">
                <a:solidFill>
                  <a:schemeClr val="tx2">
                    <a:lumMod val="60000"/>
                    <a:lumOff val="40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baseline="0">
                <a:solidFill>
                  <a:schemeClr val="tx2">
                    <a:lumMod val="60000"/>
                    <a:lumOff val="40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baseline="0">
                <a:solidFill>
                  <a:schemeClr val="tx2">
                    <a:lumMod val="60000"/>
                    <a:lumOff val="40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baseline="0">
                <a:solidFill>
                  <a:schemeClr val="tx2">
                    <a:lumMod val="60000"/>
                    <a:lumOff val="40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pPr marL="0" indent="0">
              <a:buFont typeface="Arial" pitchFamily="34" charset="0"/>
              <a:buNone/>
            </a:pPr>
            <a:r>
              <a:rPr lang="sv-SE" sz="4400" b="1" dirty="0"/>
              <a:t>OPE-FÖRÄLDER </a:t>
            </a:r>
          </a:p>
          <a:p>
            <a:pPr marL="0" indent="0">
              <a:buFont typeface="Arial" pitchFamily="34" charset="0"/>
              <a:buNone/>
            </a:pPr>
            <a:endParaRPr lang="sv-SE" sz="4400" dirty="0"/>
          </a:p>
          <a:p>
            <a:pPr marL="0" indent="0">
              <a:buFont typeface="Arial" pitchFamily="34" charset="0"/>
              <a:buNone/>
            </a:pPr>
            <a:r>
              <a:rPr lang="sv-SE" sz="4400" dirty="0"/>
              <a:t>Ungdomars förhållande till idrott beror mycket på föräldrarnas inflytande och påverkan. Därför är det viktigt att vi har ett väl utvecklat samarbete mellan ledare och föräldrar. Vi ser det som mycket värdefullt att föräldrar involveras i vår ungdomsverksamhet. </a:t>
            </a:r>
          </a:p>
          <a:p>
            <a:pPr marL="0" indent="0">
              <a:buFont typeface="Arial" pitchFamily="34" charset="0"/>
              <a:buNone/>
            </a:pPr>
            <a:endParaRPr lang="sv-SE" sz="3200" dirty="0"/>
          </a:p>
          <a:p>
            <a:pPr marL="0" indent="0">
              <a:buFont typeface="Arial" pitchFamily="34" charset="0"/>
              <a:buNone/>
            </a:pPr>
            <a:r>
              <a:rPr lang="sv-SE" sz="4400" b="1" dirty="0"/>
              <a:t>Vi vill att </a:t>
            </a:r>
            <a:r>
              <a:rPr lang="sv-SE" sz="4400" b="1" dirty="0" err="1"/>
              <a:t>Ope</a:t>
            </a:r>
            <a:r>
              <a:rPr lang="sv-SE" sz="4400" b="1" dirty="0"/>
              <a:t>-föräldrar: </a:t>
            </a:r>
          </a:p>
          <a:p>
            <a:pPr marL="0" indent="0">
              <a:buFont typeface="Arial" pitchFamily="34" charset="0"/>
              <a:buNone/>
            </a:pPr>
            <a:r>
              <a:rPr lang="sv-SE" sz="4400" dirty="0"/>
              <a:t>Delar </a:t>
            </a:r>
            <a:r>
              <a:rPr lang="sv-SE" sz="4400" dirty="0" err="1"/>
              <a:t>Ope</a:t>
            </a:r>
            <a:r>
              <a:rPr lang="sv-SE" sz="4400" dirty="0"/>
              <a:t> IF:s policy. </a:t>
            </a:r>
          </a:p>
          <a:p>
            <a:pPr marL="0" indent="0">
              <a:buFont typeface="Arial" pitchFamily="34" charset="0"/>
              <a:buNone/>
            </a:pPr>
            <a:endParaRPr lang="sv-SE" sz="3200" dirty="0"/>
          </a:p>
          <a:p>
            <a:pPr marL="0" indent="0">
              <a:buFont typeface="Arial" pitchFamily="34" charset="0"/>
              <a:buNone/>
            </a:pPr>
            <a:r>
              <a:rPr lang="sv-SE" sz="4400" dirty="0"/>
              <a:t>Stöttar sina egna och andras barn/ungdomar. </a:t>
            </a:r>
          </a:p>
          <a:p>
            <a:pPr marL="0" indent="0">
              <a:buFont typeface="Arial" pitchFamily="34" charset="0"/>
              <a:buNone/>
            </a:pPr>
            <a:endParaRPr lang="sv-SE" sz="3200" dirty="0"/>
          </a:p>
          <a:p>
            <a:pPr marL="0" indent="0">
              <a:buFont typeface="Arial" pitchFamily="34" charset="0"/>
              <a:buNone/>
            </a:pPr>
            <a:r>
              <a:rPr lang="sv-SE" sz="4400" dirty="0"/>
              <a:t>Besöker träningar och matcher. </a:t>
            </a:r>
          </a:p>
          <a:p>
            <a:pPr marL="0" indent="0">
              <a:buFont typeface="Arial" pitchFamily="34" charset="0"/>
              <a:buNone/>
            </a:pPr>
            <a:endParaRPr lang="sv-SE" sz="3200" dirty="0"/>
          </a:p>
          <a:p>
            <a:pPr marL="0" indent="0">
              <a:buFont typeface="Arial" pitchFamily="34" charset="0"/>
              <a:buNone/>
            </a:pPr>
            <a:r>
              <a:rPr lang="sv-SE" sz="4400" dirty="0"/>
              <a:t>Agerar som representanter för </a:t>
            </a:r>
            <a:r>
              <a:rPr lang="sv-SE" sz="4400" dirty="0" err="1"/>
              <a:t>Ope</a:t>
            </a:r>
            <a:r>
              <a:rPr lang="sv-SE" sz="4400" dirty="0"/>
              <a:t> IF i samband med match och träning. </a:t>
            </a:r>
          </a:p>
          <a:p>
            <a:pPr marL="0" indent="0">
              <a:buFont typeface="Arial" pitchFamily="34" charset="0"/>
              <a:buNone/>
            </a:pPr>
            <a:endParaRPr lang="sv-SE" sz="3200" dirty="0"/>
          </a:p>
          <a:p>
            <a:pPr marL="0" indent="0">
              <a:buFont typeface="Arial" pitchFamily="34" charset="0"/>
              <a:buNone/>
            </a:pPr>
            <a:r>
              <a:rPr lang="sv-SE" sz="4400" dirty="0"/>
              <a:t>Ställer upp som resurspersoner för sitt lag. </a:t>
            </a:r>
          </a:p>
          <a:p>
            <a:pPr marL="0" indent="0">
              <a:buFont typeface="Arial" pitchFamily="34" charset="0"/>
              <a:buNone/>
            </a:pPr>
            <a:endParaRPr lang="sv-SE" sz="3200" dirty="0"/>
          </a:p>
          <a:p>
            <a:pPr marL="0" indent="0">
              <a:buFont typeface="Arial" pitchFamily="34" charset="0"/>
              <a:buNone/>
            </a:pPr>
            <a:r>
              <a:rPr lang="sv-SE" sz="4400" dirty="0"/>
              <a:t>Låter ledarna leda laget på träning och match. </a:t>
            </a:r>
          </a:p>
          <a:p>
            <a:pPr marL="0" indent="0">
              <a:buFont typeface="Arial" pitchFamily="34" charset="0"/>
              <a:buNone/>
            </a:pPr>
            <a:endParaRPr lang="sv-SE" sz="3200" dirty="0"/>
          </a:p>
          <a:p>
            <a:pPr marL="0" indent="0">
              <a:buFont typeface="Arial" pitchFamily="34" charset="0"/>
              <a:buNone/>
            </a:pPr>
            <a:r>
              <a:rPr lang="sv-SE" sz="4400" dirty="0"/>
              <a:t>Ser till att barnen inte tränar eller spelar match vid sjukdom. </a:t>
            </a:r>
          </a:p>
          <a:p>
            <a:pPr marL="0" indent="0">
              <a:buFont typeface="Arial" pitchFamily="34" charset="0"/>
              <a:buNone/>
            </a:pPr>
            <a:endParaRPr lang="sv-SE" sz="3200" dirty="0"/>
          </a:p>
          <a:p>
            <a:pPr marL="0" indent="0">
              <a:buFont typeface="Arial" pitchFamily="34" charset="0"/>
              <a:buNone/>
            </a:pPr>
            <a:r>
              <a:rPr lang="sv-SE" sz="4400" dirty="0"/>
              <a:t>Solidariskt hjälper till på föreningens arrangemang. </a:t>
            </a:r>
          </a:p>
          <a:p>
            <a:pPr marL="0" indent="0">
              <a:buFont typeface="Arial" pitchFamily="34" charset="0"/>
              <a:buNone/>
            </a:pPr>
            <a:endParaRPr lang="sv-SE" sz="3200" dirty="0"/>
          </a:p>
          <a:p>
            <a:pPr marL="0" indent="0">
              <a:buFont typeface="Arial" pitchFamily="34" charset="0"/>
              <a:buNone/>
            </a:pPr>
            <a:r>
              <a:rPr lang="sv-SE" sz="4400" dirty="0"/>
              <a:t>Ett aktivt föräldraengagemang underlättar vår strävan, att </a:t>
            </a:r>
            <a:r>
              <a:rPr lang="sv-SE" sz="4400" dirty="0" err="1"/>
              <a:t>Opes</a:t>
            </a:r>
            <a:r>
              <a:rPr lang="sv-SE" sz="4400" dirty="0"/>
              <a:t> spelare ska kännetecknas som </a:t>
            </a:r>
            <a:r>
              <a:rPr lang="sv-SE" sz="4400" b="1" dirty="0"/>
              <a:t>ENGAGERADE</a:t>
            </a:r>
            <a:r>
              <a:rPr lang="sv-SE" sz="4400" dirty="0"/>
              <a:t>, känna </a:t>
            </a:r>
            <a:r>
              <a:rPr lang="sv-SE" sz="4400" b="1" dirty="0"/>
              <a:t>GLÄDJE</a:t>
            </a:r>
            <a:r>
              <a:rPr lang="sv-SE" sz="4400" dirty="0"/>
              <a:t> vara goda kamrater, </a:t>
            </a:r>
            <a:r>
              <a:rPr lang="sv-SE" sz="4400" b="1" dirty="0"/>
              <a:t>KAMRATSKAP</a:t>
            </a:r>
            <a:r>
              <a:rPr lang="sv-SE" sz="4400" dirty="0"/>
              <a:t>, såväl sportsligt som socialt. </a:t>
            </a:r>
            <a:endParaRPr lang="sv-SE" sz="4400" b="1" dirty="0"/>
          </a:p>
          <a:p>
            <a:pPr marL="0" indent="0">
              <a:buFont typeface="Arial" pitchFamily="34" charset="0"/>
              <a:buNone/>
            </a:pPr>
            <a:endParaRPr lang="sv-SE" dirty="0"/>
          </a:p>
        </p:txBody>
      </p:sp>
    </p:spTree>
    <p:extLst>
      <p:ext uri="{BB962C8B-B14F-4D97-AF65-F5344CB8AC3E}">
        <p14:creationId xmlns:p14="http://schemas.microsoft.com/office/powerpoint/2010/main" val="24454459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0EE126-E94A-FD5A-4E22-5E9E9D580B32}"/>
              </a:ext>
            </a:extLst>
          </p:cNvPr>
          <p:cNvSpPr>
            <a:spLocks noGrp="1"/>
          </p:cNvSpPr>
          <p:nvPr>
            <p:ph type="title"/>
          </p:nvPr>
        </p:nvSpPr>
        <p:spPr>
          <a:xfrm>
            <a:off x="457200" y="274638"/>
            <a:ext cx="8229600" cy="562074"/>
          </a:xfrm>
        </p:spPr>
        <p:txBody>
          <a:bodyPr>
            <a:normAutofit fontScale="90000"/>
          </a:bodyPr>
          <a:lstStyle/>
          <a:p>
            <a:r>
              <a:rPr lang="sv-SE" dirty="0"/>
              <a:t>Policy </a:t>
            </a:r>
            <a:r>
              <a:rPr lang="sv-SE" dirty="0" err="1"/>
              <a:t>Ope</a:t>
            </a:r>
            <a:r>
              <a:rPr lang="sv-SE" dirty="0"/>
              <a:t> IF</a:t>
            </a:r>
          </a:p>
        </p:txBody>
      </p:sp>
      <p:sp>
        <p:nvSpPr>
          <p:cNvPr id="3" name="Content Placeholder 2">
            <a:extLst>
              <a:ext uri="{FF2B5EF4-FFF2-40B4-BE49-F238E27FC236}">
                <a16:creationId xmlns:a16="http://schemas.microsoft.com/office/drawing/2014/main" id="{14379C68-CA77-49E3-54A2-D61BA689B4EC}"/>
              </a:ext>
            </a:extLst>
          </p:cNvPr>
          <p:cNvSpPr>
            <a:spLocks noGrp="1"/>
          </p:cNvSpPr>
          <p:nvPr>
            <p:ph idx="1"/>
          </p:nvPr>
        </p:nvSpPr>
        <p:spPr>
          <a:xfrm>
            <a:off x="457200" y="908720"/>
            <a:ext cx="8229600" cy="5400600"/>
          </a:xfrm>
        </p:spPr>
        <p:txBody>
          <a:bodyPr>
            <a:normAutofit fontScale="47500" lnSpcReduction="20000"/>
          </a:bodyPr>
          <a:lstStyle/>
          <a:p>
            <a:pPr marL="0" indent="0">
              <a:buFont typeface="Arial" pitchFamily="34" charset="0"/>
              <a:buNone/>
            </a:pPr>
            <a:r>
              <a:rPr lang="sv-SE" sz="3200" b="1" dirty="0"/>
              <a:t>OPE-FÖRÄLDER </a:t>
            </a:r>
          </a:p>
          <a:p>
            <a:pPr marL="0" indent="0">
              <a:buFont typeface="Arial" pitchFamily="34" charset="0"/>
              <a:buNone/>
            </a:pPr>
            <a:endParaRPr lang="sv-SE" sz="3200" dirty="0"/>
          </a:p>
          <a:p>
            <a:pPr marL="0" indent="0">
              <a:buFont typeface="Arial" pitchFamily="34" charset="0"/>
              <a:buNone/>
            </a:pPr>
            <a:r>
              <a:rPr lang="sv-SE" sz="3200" dirty="0"/>
              <a:t>Ungdomars förhållande till idrott beror mycket på föräldrarnas inflytande och påverkan. Därför är det viktigt att vi har ett väl utvecklat samarbete mellan ledare och föräldrar. Vi ser det som mycket värdefullt att föräldrar involveras i vår ungdomsverksamhet. </a:t>
            </a:r>
          </a:p>
          <a:p>
            <a:pPr marL="0" indent="0">
              <a:buFont typeface="Arial" pitchFamily="34" charset="0"/>
              <a:buNone/>
            </a:pPr>
            <a:endParaRPr lang="sv-SE" sz="2000" dirty="0"/>
          </a:p>
          <a:p>
            <a:pPr marL="0" indent="0">
              <a:buFont typeface="Arial" pitchFamily="34" charset="0"/>
              <a:buNone/>
            </a:pPr>
            <a:r>
              <a:rPr lang="sv-SE" sz="3200" b="1" dirty="0"/>
              <a:t>Vi vill att </a:t>
            </a:r>
            <a:r>
              <a:rPr lang="sv-SE" sz="3200" b="1" dirty="0" err="1"/>
              <a:t>Ope</a:t>
            </a:r>
            <a:r>
              <a:rPr lang="sv-SE" sz="3200" b="1" dirty="0"/>
              <a:t>-föräldrar: </a:t>
            </a:r>
          </a:p>
          <a:p>
            <a:pPr marL="0" indent="0">
              <a:buFont typeface="Arial" pitchFamily="34" charset="0"/>
              <a:buNone/>
            </a:pPr>
            <a:r>
              <a:rPr lang="sv-SE" sz="3200" dirty="0"/>
              <a:t>Delar </a:t>
            </a:r>
            <a:r>
              <a:rPr lang="sv-SE" sz="3200" dirty="0" err="1"/>
              <a:t>Ope</a:t>
            </a:r>
            <a:r>
              <a:rPr lang="sv-SE" sz="3200" dirty="0"/>
              <a:t> IF:s policy. </a:t>
            </a:r>
          </a:p>
          <a:p>
            <a:pPr marL="0" indent="0">
              <a:buFont typeface="Arial" pitchFamily="34" charset="0"/>
              <a:buNone/>
            </a:pPr>
            <a:endParaRPr lang="sv-SE" sz="2000" dirty="0"/>
          </a:p>
          <a:p>
            <a:pPr marL="0" indent="0">
              <a:buFont typeface="Arial" pitchFamily="34" charset="0"/>
              <a:buNone/>
            </a:pPr>
            <a:r>
              <a:rPr lang="sv-SE" sz="3200" dirty="0"/>
              <a:t>Stöttar sina egna och andras barn/ungdomar. </a:t>
            </a:r>
          </a:p>
          <a:p>
            <a:pPr marL="0" indent="0">
              <a:buFont typeface="Arial" pitchFamily="34" charset="0"/>
              <a:buNone/>
            </a:pPr>
            <a:endParaRPr lang="sv-SE" sz="2000" dirty="0"/>
          </a:p>
          <a:p>
            <a:pPr marL="0" indent="0">
              <a:buFont typeface="Arial" pitchFamily="34" charset="0"/>
              <a:buNone/>
            </a:pPr>
            <a:r>
              <a:rPr lang="sv-SE" sz="3200" dirty="0"/>
              <a:t>Besöker träningar och matcher. </a:t>
            </a:r>
          </a:p>
          <a:p>
            <a:pPr marL="0" indent="0">
              <a:buFont typeface="Arial" pitchFamily="34" charset="0"/>
              <a:buNone/>
            </a:pPr>
            <a:endParaRPr lang="sv-SE" sz="2000" dirty="0"/>
          </a:p>
          <a:p>
            <a:pPr marL="0" indent="0">
              <a:buFont typeface="Arial" pitchFamily="34" charset="0"/>
              <a:buNone/>
            </a:pPr>
            <a:r>
              <a:rPr lang="sv-SE" sz="3200" dirty="0"/>
              <a:t>Agerar som representanter för </a:t>
            </a:r>
            <a:r>
              <a:rPr lang="sv-SE" sz="3200" dirty="0" err="1"/>
              <a:t>Ope</a:t>
            </a:r>
            <a:r>
              <a:rPr lang="sv-SE" sz="3200" dirty="0"/>
              <a:t> IF i samband med match och träning. </a:t>
            </a:r>
          </a:p>
          <a:p>
            <a:pPr marL="0" indent="0">
              <a:buFont typeface="Arial" pitchFamily="34" charset="0"/>
              <a:buNone/>
            </a:pPr>
            <a:endParaRPr lang="sv-SE" sz="2000" dirty="0"/>
          </a:p>
          <a:p>
            <a:pPr marL="0" indent="0">
              <a:buFont typeface="Arial" pitchFamily="34" charset="0"/>
              <a:buNone/>
            </a:pPr>
            <a:r>
              <a:rPr lang="sv-SE" sz="3200" dirty="0"/>
              <a:t>Ställer upp som resurspersoner för sitt lag. </a:t>
            </a:r>
          </a:p>
          <a:p>
            <a:pPr marL="0" indent="0">
              <a:buFont typeface="Arial" pitchFamily="34" charset="0"/>
              <a:buNone/>
            </a:pPr>
            <a:endParaRPr lang="sv-SE" sz="2000" dirty="0"/>
          </a:p>
          <a:p>
            <a:pPr marL="0" indent="0">
              <a:buFont typeface="Arial" pitchFamily="34" charset="0"/>
              <a:buNone/>
            </a:pPr>
            <a:r>
              <a:rPr lang="sv-SE" sz="3200" dirty="0"/>
              <a:t>Låter ledarna leda laget på träning och match. </a:t>
            </a:r>
          </a:p>
          <a:p>
            <a:pPr marL="0" indent="0">
              <a:buFont typeface="Arial" pitchFamily="34" charset="0"/>
              <a:buNone/>
            </a:pPr>
            <a:endParaRPr lang="sv-SE" sz="2000" dirty="0"/>
          </a:p>
          <a:p>
            <a:pPr marL="0" indent="0">
              <a:buFont typeface="Arial" pitchFamily="34" charset="0"/>
              <a:buNone/>
            </a:pPr>
            <a:r>
              <a:rPr lang="sv-SE" sz="3200" dirty="0"/>
              <a:t>Ser till att barnen inte tränar eller spelar match vid sjukdom. </a:t>
            </a:r>
          </a:p>
          <a:p>
            <a:pPr marL="0" indent="0">
              <a:buFont typeface="Arial" pitchFamily="34" charset="0"/>
              <a:buNone/>
            </a:pPr>
            <a:endParaRPr lang="sv-SE" sz="2000" dirty="0"/>
          </a:p>
          <a:p>
            <a:pPr marL="0" indent="0">
              <a:buFont typeface="Arial" pitchFamily="34" charset="0"/>
              <a:buNone/>
            </a:pPr>
            <a:r>
              <a:rPr lang="sv-SE" sz="3200" dirty="0"/>
              <a:t>Solidariskt hjälper till på föreningens arrangemang. </a:t>
            </a:r>
          </a:p>
          <a:p>
            <a:pPr marL="0" indent="0">
              <a:buFont typeface="Arial" pitchFamily="34" charset="0"/>
              <a:buNone/>
            </a:pPr>
            <a:endParaRPr lang="sv-SE" sz="2000" dirty="0"/>
          </a:p>
          <a:p>
            <a:pPr marL="0" indent="0">
              <a:buFont typeface="Arial" pitchFamily="34" charset="0"/>
              <a:buNone/>
            </a:pPr>
            <a:r>
              <a:rPr lang="sv-SE" sz="3200" dirty="0"/>
              <a:t>Ett aktivt föräldraengagemang underlättar vår strävan, att </a:t>
            </a:r>
            <a:r>
              <a:rPr lang="sv-SE" sz="3200" dirty="0" err="1"/>
              <a:t>Opes</a:t>
            </a:r>
            <a:r>
              <a:rPr lang="sv-SE" sz="3200" dirty="0"/>
              <a:t> spelare ska kännetecknas som </a:t>
            </a:r>
            <a:r>
              <a:rPr lang="sv-SE" sz="3200" b="1" dirty="0"/>
              <a:t>ENGAGERADE</a:t>
            </a:r>
            <a:r>
              <a:rPr lang="sv-SE" sz="3200" dirty="0"/>
              <a:t>, känna </a:t>
            </a:r>
            <a:r>
              <a:rPr lang="sv-SE" sz="3200" b="1" dirty="0"/>
              <a:t>GLÄDJE</a:t>
            </a:r>
            <a:r>
              <a:rPr lang="sv-SE" sz="3200" dirty="0"/>
              <a:t> vara goda kamrater, </a:t>
            </a:r>
            <a:r>
              <a:rPr lang="sv-SE" sz="3200" b="1" dirty="0"/>
              <a:t>KAMRATSKAP</a:t>
            </a:r>
            <a:r>
              <a:rPr lang="sv-SE" sz="3200" dirty="0"/>
              <a:t>, såväl sportsligt som socialt. </a:t>
            </a:r>
            <a:endParaRPr lang="sv-SE" sz="3200" b="1" dirty="0"/>
          </a:p>
          <a:p>
            <a:pPr marL="0" indent="0" algn="ctr">
              <a:buNone/>
            </a:pPr>
            <a:endParaRPr lang="sv-SE" b="1" dirty="0"/>
          </a:p>
        </p:txBody>
      </p:sp>
    </p:spTree>
    <p:extLst>
      <p:ext uri="{BB962C8B-B14F-4D97-AF65-F5344CB8AC3E}">
        <p14:creationId xmlns:p14="http://schemas.microsoft.com/office/powerpoint/2010/main" val="41059521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E71A98-5E44-4623-8EE0-59851890FA5A}"/>
              </a:ext>
            </a:extLst>
          </p:cNvPr>
          <p:cNvSpPr>
            <a:spLocks noGrp="1"/>
          </p:cNvSpPr>
          <p:nvPr>
            <p:ph type="title"/>
          </p:nvPr>
        </p:nvSpPr>
        <p:spPr/>
        <p:txBody>
          <a:bodyPr>
            <a:noAutofit/>
          </a:bodyPr>
          <a:lstStyle/>
          <a:p>
            <a:r>
              <a:rPr lang="sv-SE" sz="3600" dirty="0"/>
              <a:t>Handlingsplan mot mobbing, diskriminering och kränkande behandling</a:t>
            </a:r>
          </a:p>
        </p:txBody>
      </p:sp>
      <p:sp>
        <p:nvSpPr>
          <p:cNvPr id="3" name="Content Placeholder 2">
            <a:extLst>
              <a:ext uri="{FF2B5EF4-FFF2-40B4-BE49-F238E27FC236}">
                <a16:creationId xmlns:a16="http://schemas.microsoft.com/office/drawing/2014/main" id="{4F157F98-A234-4B63-9D8E-9171BA42C9ED}"/>
              </a:ext>
            </a:extLst>
          </p:cNvPr>
          <p:cNvSpPr>
            <a:spLocks noGrp="1"/>
          </p:cNvSpPr>
          <p:nvPr>
            <p:ph idx="1"/>
          </p:nvPr>
        </p:nvSpPr>
        <p:spPr/>
        <p:txBody>
          <a:bodyPr>
            <a:normAutofit/>
          </a:bodyPr>
          <a:lstStyle/>
          <a:p>
            <a:r>
              <a:rPr lang="sv-SE" sz="2000" dirty="0"/>
              <a:t>Under 2019 deltog Ope IF i ett projekt med JHIF och Rädda Barnen – High5 för en trygg idrottsmiljö. Har reviderats eftersom.</a:t>
            </a:r>
          </a:p>
          <a:p>
            <a:r>
              <a:rPr lang="sv-SE" sz="2000" dirty="0"/>
              <a:t>Syftet var att ta fram en handlingsplan för en trygg och inkluderande idrott samt att skapa beredskap och rutiner i föreningen för att förebygga, upptäcka och hantera diskriminering, kränkningar och övergrepp.</a:t>
            </a:r>
          </a:p>
          <a:p>
            <a:r>
              <a:rPr lang="sv-SE" sz="2000" dirty="0"/>
              <a:t>I projektet deltog representanter från styrelsen, sektionerna, ledare, föräldrar samt spelare (flickor och pojkar).</a:t>
            </a:r>
          </a:p>
          <a:p>
            <a:r>
              <a:rPr lang="sv-SE" sz="2000" dirty="0"/>
              <a:t>Varje lag ska ha en utsedd Trygghetsansvarig. </a:t>
            </a:r>
          </a:p>
          <a:p>
            <a:pPr marL="0" indent="0">
              <a:buNone/>
            </a:pPr>
            <a:endParaRPr lang="sv-SE" sz="2000" dirty="0"/>
          </a:p>
          <a:p>
            <a:endParaRPr lang="sv-SE" sz="2000" dirty="0"/>
          </a:p>
          <a:p>
            <a:pPr marL="0" indent="0">
              <a:buNone/>
            </a:pPr>
            <a:endParaRPr lang="sv-SE" sz="2000" dirty="0"/>
          </a:p>
        </p:txBody>
      </p:sp>
      <p:sp>
        <p:nvSpPr>
          <p:cNvPr id="4" name="Platshållare för bildnummer 3">
            <a:extLst>
              <a:ext uri="{FF2B5EF4-FFF2-40B4-BE49-F238E27FC236}">
                <a16:creationId xmlns:a16="http://schemas.microsoft.com/office/drawing/2014/main" id="{C95F1D2A-C57E-4562-A61B-198F6A8E18C3}"/>
              </a:ext>
            </a:extLst>
          </p:cNvPr>
          <p:cNvSpPr>
            <a:spLocks noGrp="1"/>
          </p:cNvSpPr>
          <p:nvPr>
            <p:ph type="sldNum" sz="quarter" idx="12"/>
          </p:nvPr>
        </p:nvSpPr>
        <p:spPr/>
        <p:txBody>
          <a:bodyPr/>
          <a:lstStyle/>
          <a:p>
            <a:fld id="{91BA8AAB-46CD-4A04-AD31-79E4D3AE80D0}" type="slidenum">
              <a:rPr lang="en-US" smtClean="0"/>
              <a:pPr/>
              <a:t>8</a:t>
            </a:fld>
            <a:endParaRPr lang="en-US"/>
          </a:p>
        </p:txBody>
      </p:sp>
    </p:spTree>
    <p:extLst>
      <p:ext uri="{BB962C8B-B14F-4D97-AF65-F5344CB8AC3E}">
        <p14:creationId xmlns:p14="http://schemas.microsoft.com/office/powerpoint/2010/main" val="30609582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3616B-EF47-4059-9F80-2AFF0744F6AD}"/>
              </a:ext>
            </a:extLst>
          </p:cNvPr>
          <p:cNvSpPr>
            <a:spLocks noGrp="1"/>
          </p:cNvSpPr>
          <p:nvPr>
            <p:ph type="title"/>
          </p:nvPr>
        </p:nvSpPr>
        <p:spPr/>
        <p:txBody>
          <a:bodyPr/>
          <a:lstStyle/>
          <a:p>
            <a:r>
              <a:rPr lang="sv-SE" dirty="0"/>
              <a:t>Begränsat registerutdrag</a:t>
            </a:r>
          </a:p>
        </p:txBody>
      </p:sp>
      <p:sp>
        <p:nvSpPr>
          <p:cNvPr id="3" name="Content Placeholder 2">
            <a:extLst>
              <a:ext uri="{FF2B5EF4-FFF2-40B4-BE49-F238E27FC236}">
                <a16:creationId xmlns:a16="http://schemas.microsoft.com/office/drawing/2014/main" id="{79F65D78-2E1D-40CC-AD0F-C5E94BFC701E}"/>
              </a:ext>
            </a:extLst>
          </p:cNvPr>
          <p:cNvSpPr>
            <a:spLocks noGrp="1"/>
          </p:cNvSpPr>
          <p:nvPr>
            <p:ph idx="1"/>
          </p:nvPr>
        </p:nvSpPr>
        <p:spPr>
          <a:xfrm>
            <a:off x="457200" y="1600200"/>
            <a:ext cx="8229600" cy="4709120"/>
          </a:xfrm>
        </p:spPr>
        <p:txBody>
          <a:bodyPr>
            <a:normAutofit lnSpcReduction="10000"/>
          </a:bodyPr>
          <a:lstStyle/>
          <a:p>
            <a:r>
              <a:rPr lang="sv-SE" sz="2000" dirty="0"/>
              <a:t>Bakgrund</a:t>
            </a:r>
          </a:p>
          <a:p>
            <a:pPr lvl="1"/>
            <a:r>
              <a:rPr lang="sv-SE" sz="1800" dirty="0"/>
              <a:t>Från </a:t>
            </a:r>
            <a:r>
              <a:rPr lang="sv-SE" sz="1800" b="1" dirty="0"/>
              <a:t>1 januari 2020 ska alla idrottsföreningar inom RF </a:t>
            </a:r>
            <a:r>
              <a:rPr lang="sv-SE" sz="1800" dirty="0"/>
              <a:t>kontrollera begränsat registerutdrag för ledare som har direkt och regelbunden kontakt med barn.</a:t>
            </a:r>
            <a:endParaRPr lang="sv-SE" sz="2400" dirty="0"/>
          </a:p>
          <a:p>
            <a:pPr lvl="1"/>
            <a:r>
              <a:rPr lang="sv-SE" sz="1800" dirty="0"/>
              <a:t>I detta registerutdrag går det att se om personen är </a:t>
            </a:r>
            <a:r>
              <a:rPr lang="sv-SE" sz="1800" b="1" dirty="0"/>
              <a:t>dömd för något av våra allra grövsta brott</a:t>
            </a:r>
            <a:r>
              <a:rPr lang="sv-SE" sz="1800" dirty="0"/>
              <a:t>: mord, dråp, grov misshandel, människorov, samtliga sexualbrott, barnpornografibrott eller grovt rån.</a:t>
            </a:r>
            <a:endParaRPr lang="sv-SE" sz="2400" dirty="0"/>
          </a:p>
          <a:p>
            <a:pPr lvl="1"/>
            <a:r>
              <a:rPr lang="sv-SE" sz="1800" dirty="0"/>
              <a:t>Att vara ledare och tränare är ett </a:t>
            </a:r>
            <a:r>
              <a:rPr lang="sv-SE" sz="1800" b="1" dirty="0"/>
              <a:t>förtroendeuppdrag </a:t>
            </a:r>
            <a:r>
              <a:rPr lang="sv-SE" sz="1800" dirty="0"/>
              <a:t>och ingen rättighet.</a:t>
            </a:r>
            <a:endParaRPr lang="sv-SE" sz="2400" dirty="0"/>
          </a:p>
          <a:p>
            <a:pPr lvl="1"/>
            <a:r>
              <a:rPr lang="sv-SE" sz="1800" dirty="0"/>
              <a:t>Att begära in dessa utdrag är en del av vårt </a:t>
            </a:r>
            <a:r>
              <a:rPr lang="sv-SE" sz="1800" b="1" dirty="0"/>
              <a:t>förebyggande arbete och något som gäller lika för alla</a:t>
            </a:r>
            <a:r>
              <a:rPr lang="sv-SE" sz="1800" dirty="0"/>
              <a:t>, oavsett hur länge en person verkat i vår förening eller hur väl man känner varandra.</a:t>
            </a:r>
            <a:endParaRPr lang="sv-SE" sz="2400" dirty="0"/>
          </a:p>
          <a:p>
            <a:r>
              <a:rPr lang="sv-SE" sz="2000" dirty="0"/>
              <a:t>Rutin</a:t>
            </a:r>
          </a:p>
          <a:p>
            <a:pPr lvl="1"/>
            <a:r>
              <a:rPr lang="sv-SE" sz="1800" b="1" dirty="0"/>
              <a:t>Samtliga tränare/ledare i föreningen </a:t>
            </a:r>
            <a:r>
              <a:rPr lang="sv-SE" sz="1800" dirty="0"/>
              <a:t>(även sektions och styrelseledamöter)</a:t>
            </a:r>
          </a:p>
          <a:p>
            <a:pPr lvl="1"/>
            <a:r>
              <a:rPr lang="sv-SE" sz="1800" dirty="0"/>
              <a:t>Ska lämnas in </a:t>
            </a:r>
            <a:r>
              <a:rPr lang="sv-SE" sz="1800" b="1" dirty="0"/>
              <a:t>varje år</a:t>
            </a:r>
          </a:p>
          <a:p>
            <a:pPr lvl="1"/>
            <a:r>
              <a:rPr lang="sv-SE" sz="1700" dirty="0"/>
              <a:t>Om registerutdraget innehåller för uppdraget negativ information fattar </a:t>
            </a:r>
            <a:r>
              <a:rPr lang="sv-SE" sz="1700" b="1" dirty="0"/>
              <a:t>huvudstyrelsen beslut </a:t>
            </a:r>
            <a:r>
              <a:rPr lang="sv-SE" sz="1700" dirty="0"/>
              <a:t>kring det och informerar berörd person snarast om följd/konsekvens.</a:t>
            </a:r>
          </a:p>
          <a:p>
            <a:pPr lvl="1"/>
            <a:endParaRPr lang="sv-SE" sz="1800" dirty="0"/>
          </a:p>
        </p:txBody>
      </p:sp>
      <p:sp>
        <p:nvSpPr>
          <p:cNvPr id="4" name="Platshållare för bildnummer 3">
            <a:extLst>
              <a:ext uri="{FF2B5EF4-FFF2-40B4-BE49-F238E27FC236}">
                <a16:creationId xmlns:a16="http://schemas.microsoft.com/office/drawing/2014/main" id="{D388F814-7757-40A3-91D1-DF8A7345127D}"/>
              </a:ext>
            </a:extLst>
          </p:cNvPr>
          <p:cNvSpPr>
            <a:spLocks noGrp="1"/>
          </p:cNvSpPr>
          <p:nvPr>
            <p:ph type="sldNum" sz="quarter" idx="12"/>
          </p:nvPr>
        </p:nvSpPr>
        <p:spPr/>
        <p:txBody>
          <a:bodyPr/>
          <a:lstStyle/>
          <a:p>
            <a:fld id="{91BA8AAB-46CD-4A04-AD31-79E4D3AE80D0}" type="slidenum">
              <a:rPr lang="en-US" smtClean="0"/>
              <a:pPr/>
              <a:t>9</a:t>
            </a:fld>
            <a:endParaRPr lang="en-US"/>
          </a:p>
        </p:txBody>
      </p:sp>
    </p:spTree>
    <p:extLst>
      <p:ext uri="{BB962C8B-B14F-4D97-AF65-F5344CB8AC3E}">
        <p14:creationId xmlns:p14="http://schemas.microsoft.com/office/powerpoint/2010/main" val="1467392427"/>
      </p:ext>
    </p:extLst>
  </p:cSld>
  <p:clrMapOvr>
    <a:masterClrMapping/>
  </p:clrMapOvr>
</p:sld>
</file>

<file path=ppt/theme/theme1.xml><?xml version="1.0" encoding="utf-8"?>
<a:theme xmlns:a="http://schemas.openxmlformats.org/drawingml/2006/main" name="Presentationsmal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1d97a704-38a8-4d7b-a2b2-2f40ad700f9f">
      <Terms xmlns="http://schemas.microsoft.com/office/infopath/2007/PartnerControls"/>
    </lcf76f155ced4ddcb4097134ff3c332f>
    <TaxCatchAll xmlns="c63cdb64-2549-4190-83fe-e0a096f6fa67"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5B9339B67CCE484A8DC2313BB333C1C5" ma:contentTypeVersion="14" ma:contentTypeDescription="Skapa ett nytt dokument." ma:contentTypeScope="" ma:versionID="4208de8ba56b014950a6239dc1354769">
  <xsd:schema xmlns:xsd="http://www.w3.org/2001/XMLSchema" xmlns:xs="http://www.w3.org/2001/XMLSchema" xmlns:p="http://schemas.microsoft.com/office/2006/metadata/properties" xmlns:ns2="1d97a704-38a8-4d7b-a2b2-2f40ad700f9f" xmlns:ns3="c63cdb64-2549-4190-83fe-e0a096f6fa67" targetNamespace="http://schemas.microsoft.com/office/2006/metadata/properties" ma:root="true" ma:fieldsID="4124dbf69fcded22648e5e03fcbd793a" ns2:_="" ns3:_="">
    <xsd:import namespace="1d97a704-38a8-4d7b-a2b2-2f40ad700f9f"/>
    <xsd:import namespace="c63cdb64-2549-4190-83fe-e0a096f6fa67"/>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LengthInSeconds" minOccurs="0"/>
                <xsd:element ref="ns2:MediaServiceGenerationTime" minOccurs="0"/>
                <xsd:element ref="ns2:MediaServiceEventHashCode" minOccurs="0"/>
                <xsd:element ref="ns2:MediaServiceOCR"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d97a704-38a8-4d7b-a2b2-2f40ad700f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lcf76f155ced4ddcb4097134ff3c332f" ma:index="18" nillable="true" ma:taxonomy="true" ma:internalName="lcf76f155ced4ddcb4097134ff3c332f" ma:taxonomyFieldName="MediaServiceImageTags" ma:displayName="Bildmarkeringar" ma:readOnly="false" ma:fieldId="{5cf76f15-5ced-4ddc-b409-7134ff3c332f}" ma:taxonomyMulti="true" ma:sspId="21dd889e-25c1-433c-8e86-335c4d5c810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63cdb64-2549-4190-83fe-e0a096f6fa67"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c76a9528-25f2-4683-8bc8-ba2347f7970c}" ma:internalName="TaxCatchAll" ma:showField="CatchAllData" ma:web="c63cdb64-2549-4190-83fe-e0a096f6fa6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6AD39E2-42A5-40F5-9FC6-635D56DE637A}">
  <ds:schemaRefs>
    <ds:schemaRef ds:uri="http://schemas.microsoft.com/office/2006/documentManagement/types"/>
    <ds:schemaRef ds:uri="http://schemas.microsoft.com/office/2006/metadata/properties"/>
    <ds:schemaRef ds:uri="http://www.w3.org/XML/1998/namespace"/>
    <ds:schemaRef ds:uri="http://purl.org/dc/terms/"/>
    <ds:schemaRef ds:uri="http://purl.org/dc/dcmitype/"/>
    <ds:schemaRef ds:uri="http://purl.org/dc/elements/1.1/"/>
    <ds:schemaRef ds:uri="1d97a704-38a8-4d7b-a2b2-2f40ad700f9f"/>
    <ds:schemaRef ds:uri="http://schemas.microsoft.com/office/infopath/2007/PartnerControls"/>
    <ds:schemaRef ds:uri="http://schemas.openxmlformats.org/package/2006/metadata/core-properties"/>
    <ds:schemaRef ds:uri="c63cdb64-2549-4190-83fe-e0a096f6fa67"/>
  </ds:schemaRefs>
</ds:datastoreItem>
</file>

<file path=customXml/itemProps2.xml><?xml version="1.0" encoding="utf-8"?>
<ds:datastoreItem xmlns:ds="http://schemas.openxmlformats.org/officeDocument/2006/customXml" ds:itemID="{5B272314-0DF2-4BF5-A89D-4713F16288A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d97a704-38a8-4d7b-a2b2-2f40ad700f9f"/>
    <ds:schemaRef ds:uri="c63cdb64-2549-4190-83fe-e0a096f6fa6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16E3F60-B386-4C6E-8D95-4382095293C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presentationsmall</Template>
  <TotalTime>0</TotalTime>
  <Words>3121</Words>
  <Application>Microsoft Office PowerPoint</Application>
  <PresentationFormat>On-screen Show (4:3)</PresentationFormat>
  <Paragraphs>428</Paragraphs>
  <Slides>32</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32</vt:i4>
      </vt:variant>
    </vt:vector>
  </HeadingPairs>
  <TitlesOfParts>
    <vt:vector size="36" baseType="lpstr">
      <vt:lpstr>Arial</vt:lpstr>
      <vt:lpstr>Calibri</vt:lpstr>
      <vt:lpstr>Symbol</vt:lpstr>
      <vt:lpstr>Presentationsmall</vt:lpstr>
      <vt:lpstr>Föräldrar och spelar möte F10-framtidslaget 18/3 - 2024</vt:lpstr>
      <vt:lpstr> </vt:lpstr>
      <vt:lpstr>Agenda </vt:lpstr>
      <vt:lpstr>Vision och värdegrund</vt:lpstr>
      <vt:lpstr>Policy Ope IF</vt:lpstr>
      <vt:lpstr>Policy Ope IF</vt:lpstr>
      <vt:lpstr>Policy Ope IF</vt:lpstr>
      <vt:lpstr>Handlingsplan mot mobbing, diskriminering och kränkande behandling</vt:lpstr>
      <vt:lpstr>Begränsat registerutdrag</vt:lpstr>
      <vt:lpstr>Medlemsinformation</vt:lpstr>
      <vt:lpstr>Medlemsavgifter 2024</vt:lpstr>
      <vt:lpstr>Medlemsavgifter 2024</vt:lpstr>
      <vt:lpstr>Medlemsavgifter 2024</vt:lpstr>
      <vt:lpstr>Försäkringsinformation Svenska Fotbollförbundet</vt:lpstr>
      <vt:lpstr>Furuparken</vt:lpstr>
      <vt:lpstr>Länkar till dokument</vt:lpstr>
      <vt:lpstr>Arbetsinsatser 2024</vt:lpstr>
      <vt:lpstr>Det här är JOYNA</vt:lpstr>
      <vt:lpstr>EKONOMI -Lagkassa</vt:lpstr>
      <vt:lpstr>Kommunikation</vt:lpstr>
      <vt:lpstr>Utvärdering spelregler</vt:lpstr>
      <vt:lpstr>Utvärdering spelregler</vt:lpstr>
      <vt:lpstr>Tränigsnärvaro kontra matchtid</vt:lpstr>
      <vt:lpstr>Policy OPE spelare</vt:lpstr>
      <vt:lpstr>Samarbete F11</vt:lpstr>
      <vt:lpstr>Seriespel o cuper 2024</vt:lpstr>
      <vt:lpstr>Seriespel o cuper 2024</vt:lpstr>
      <vt:lpstr>Framtid 2025</vt:lpstr>
      <vt:lpstr>Framtid 2025</vt:lpstr>
      <vt:lpstr>Framtid 2025- Ghotia CUP</vt:lpstr>
      <vt:lpstr>ÖVRIGT</vt:lpstr>
      <vt:lpstr>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Anna-Karin Broström</dc:creator>
  <cp:lastModifiedBy>Jens Torstemo</cp:lastModifiedBy>
  <cp:revision>73</cp:revision>
  <cp:lastPrinted>2024-03-18T14:13:57Z</cp:lastPrinted>
  <dcterms:created xsi:type="dcterms:W3CDTF">2020-03-07T14:28:19Z</dcterms:created>
  <dcterms:modified xsi:type="dcterms:W3CDTF">2024-03-20T20:15:18Z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0x0101005B9339B67CCE484A8DC2313BB333C1C5</vt:lpwstr>
  </property>
</Properties>
</file>