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4"/>
  </p:notesMasterIdLst>
  <p:sldIdLst>
    <p:sldId id="256" r:id="rId3"/>
    <p:sldId id="257" r:id="rId4"/>
    <p:sldId id="258" r:id="rId5"/>
    <p:sldId id="259" r:id="rId6"/>
    <p:sldId id="278" r:id="rId7"/>
    <p:sldId id="262" r:id="rId8"/>
    <p:sldId id="263" r:id="rId9"/>
    <p:sldId id="261" r:id="rId10"/>
    <p:sldId id="264" r:id="rId11"/>
    <p:sldId id="265" r:id="rId12"/>
    <p:sldId id="260" r:id="rId13"/>
    <p:sldId id="266" r:id="rId14"/>
    <p:sldId id="267" r:id="rId15"/>
    <p:sldId id="268" r:id="rId16"/>
    <p:sldId id="269" r:id="rId17"/>
    <p:sldId id="274" r:id="rId18"/>
    <p:sldId id="276" r:id="rId19"/>
    <p:sldId id="270" r:id="rId20"/>
    <p:sldId id="271" r:id="rId21"/>
    <p:sldId id="272" r:id="rId22"/>
    <p:sldId id="273" r:id="rId23"/>
  </p:sldIdLst>
  <p:sldSz cx="9144000" cy="5143500" type="screen16x9"/>
  <p:notesSz cx="6799263" cy="9929813"/>
  <p:embeddedFontLst>
    <p:embeddedFont>
      <p:font typeface="Montserrat" panose="000005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6TUWIWfOSZairPBeolhVQEXWU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CFFF14-D1CD-4917-B68F-47B2EC42B9EC}">
  <a:tblStyle styleId="{FCCFFF14-D1CD-4917-B68F-47B2EC42B9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8183A4E-9ADA-41E3-BBF3-0AD3E5745884}"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4660"/>
  </p:normalViewPr>
  <p:slideViewPr>
    <p:cSldViewPr snapToGrid="0">
      <p:cViewPr varScale="1">
        <p:scale>
          <a:sx n="93" d="100"/>
          <a:sy n="93" d="100"/>
        </p:scale>
        <p:origin x="50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fine Hellqvist" userId="cb6b8499-3e03-4bfd-80ec-6a2ecbbbe7cd" providerId="ADAL" clId="{B7B57153-0C81-4946-B523-E802E12072CA}"/>
    <pc:docChg chg="undo custSel addSld delSld modSld sldOrd">
      <pc:chgData name="Josefine Hellqvist" userId="cb6b8499-3e03-4bfd-80ec-6a2ecbbbe7cd" providerId="ADAL" clId="{B7B57153-0C81-4946-B523-E802E12072CA}" dt="2026-03-29T17:48:12.570" v="7521" actId="2696"/>
      <pc:docMkLst>
        <pc:docMk/>
      </pc:docMkLst>
      <pc:sldChg chg="modSp mod">
        <pc:chgData name="Josefine Hellqvist" userId="cb6b8499-3e03-4bfd-80ec-6a2ecbbbe7cd" providerId="ADAL" clId="{B7B57153-0C81-4946-B523-E802E12072CA}" dt="2026-03-15T18:15:16.097" v="1804" actId="20577"/>
        <pc:sldMkLst>
          <pc:docMk/>
          <pc:sldMk cId="0" sldId="256"/>
        </pc:sldMkLst>
        <pc:spChg chg="mod">
          <ac:chgData name="Josefine Hellqvist" userId="cb6b8499-3e03-4bfd-80ec-6a2ecbbbe7cd" providerId="ADAL" clId="{B7B57153-0C81-4946-B523-E802E12072CA}" dt="2026-03-15T18:15:16.097" v="1804" actId="20577"/>
          <ac:spMkLst>
            <pc:docMk/>
            <pc:sldMk cId="0" sldId="256"/>
            <ac:spMk id="167" creationId="{00000000-0000-0000-0000-000000000000}"/>
          </ac:spMkLst>
        </pc:spChg>
      </pc:sldChg>
      <pc:sldChg chg="modSp mod">
        <pc:chgData name="Josefine Hellqvist" userId="cb6b8499-3e03-4bfd-80ec-6a2ecbbbe7cd" providerId="ADAL" clId="{B7B57153-0C81-4946-B523-E802E12072CA}" dt="2026-03-23T20:55:09.818" v="6899" actId="20577"/>
        <pc:sldMkLst>
          <pc:docMk/>
          <pc:sldMk cId="0" sldId="257"/>
        </pc:sldMkLst>
        <pc:spChg chg="mod">
          <ac:chgData name="Josefine Hellqvist" userId="cb6b8499-3e03-4bfd-80ec-6a2ecbbbe7cd" providerId="ADAL" clId="{B7B57153-0C81-4946-B523-E802E12072CA}" dt="2026-03-23T20:55:09.818" v="6899" actId="20577"/>
          <ac:spMkLst>
            <pc:docMk/>
            <pc:sldMk cId="0" sldId="257"/>
            <ac:spMk id="175" creationId="{00000000-0000-0000-0000-000000000000}"/>
          </ac:spMkLst>
        </pc:spChg>
        <pc:spChg chg="mod">
          <ac:chgData name="Josefine Hellqvist" userId="cb6b8499-3e03-4bfd-80ec-6a2ecbbbe7cd" providerId="ADAL" clId="{B7B57153-0C81-4946-B523-E802E12072CA}" dt="2026-03-15T18:35:42.469" v="2066" actId="962"/>
          <ac:spMkLst>
            <pc:docMk/>
            <pc:sldMk cId="0" sldId="257"/>
            <ac:spMk id="177" creationId="{00000000-0000-0000-0000-000000000000}"/>
          </ac:spMkLst>
        </pc:spChg>
        <pc:spChg chg="mod">
          <ac:chgData name="Josefine Hellqvist" userId="cb6b8499-3e03-4bfd-80ec-6a2ecbbbe7cd" providerId="ADAL" clId="{B7B57153-0C81-4946-B523-E802E12072CA}" dt="2026-03-15T18:35:42.474" v="2067" actId="962"/>
          <ac:spMkLst>
            <pc:docMk/>
            <pc:sldMk cId="0" sldId="257"/>
            <ac:spMk id="178" creationId="{00000000-0000-0000-0000-000000000000}"/>
          </ac:spMkLst>
        </pc:spChg>
        <pc:spChg chg="mod">
          <ac:chgData name="Josefine Hellqvist" userId="cb6b8499-3e03-4bfd-80ec-6a2ecbbbe7cd" providerId="ADAL" clId="{B7B57153-0C81-4946-B523-E802E12072CA}" dt="2026-03-15T18:35:42.478" v="2068" actId="962"/>
          <ac:spMkLst>
            <pc:docMk/>
            <pc:sldMk cId="0" sldId="257"/>
            <ac:spMk id="179" creationId="{00000000-0000-0000-0000-000000000000}"/>
          </ac:spMkLst>
        </pc:spChg>
        <pc:picChg chg="mod">
          <ac:chgData name="Josefine Hellqvist" userId="cb6b8499-3e03-4bfd-80ec-6a2ecbbbe7cd" providerId="ADAL" clId="{B7B57153-0C81-4946-B523-E802E12072CA}" dt="2026-03-15T18:36:30.305" v="2096" actId="962"/>
          <ac:picMkLst>
            <pc:docMk/>
            <pc:sldMk cId="0" sldId="257"/>
            <ac:picMk id="180" creationId="{00000000-0000-0000-0000-000000000000}"/>
          </ac:picMkLst>
        </pc:picChg>
      </pc:sldChg>
      <pc:sldChg chg="delSp modSp mod">
        <pc:chgData name="Josefine Hellqvist" userId="cb6b8499-3e03-4bfd-80ec-6a2ecbbbe7cd" providerId="ADAL" clId="{B7B57153-0C81-4946-B523-E802E12072CA}" dt="2026-03-15T18:35:42.491" v="2070" actId="962"/>
        <pc:sldMkLst>
          <pc:docMk/>
          <pc:sldMk cId="0" sldId="258"/>
        </pc:sldMkLst>
        <pc:spChg chg="mod">
          <ac:chgData name="Josefine Hellqvist" userId="cb6b8499-3e03-4bfd-80ec-6a2ecbbbe7cd" providerId="ADAL" clId="{B7B57153-0C81-4946-B523-E802E12072CA}" dt="2026-03-15T18:20:01.232" v="1840" actId="207"/>
          <ac:spMkLst>
            <pc:docMk/>
            <pc:sldMk cId="0" sldId="258"/>
            <ac:spMk id="187" creationId="{00000000-0000-0000-0000-000000000000}"/>
          </ac:spMkLst>
        </pc:spChg>
        <pc:spChg chg="mod">
          <ac:chgData name="Josefine Hellqvist" userId="cb6b8499-3e03-4bfd-80ec-6a2ecbbbe7cd" providerId="ADAL" clId="{B7B57153-0C81-4946-B523-E802E12072CA}" dt="2026-03-15T18:35:42.486" v="2069" actId="962"/>
          <ac:spMkLst>
            <pc:docMk/>
            <pc:sldMk cId="0" sldId="258"/>
            <ac:spMk id="189" creationId="{00000000-0000-0000-0000-000000000000}"/>
          </ac:spMkLst>
        </pc:spChg>
        <pc:spChg chg="mod">
          <ac:chgData name="Josefine Hellqvist" userId="cb6b8499-3e03-4bfd-80ec-6a2ecbbbe7cd" providerId="ADAL" clId="{B7B57153-0C81-4946-B523-E802E12072CA}" dt="2026-03-15T18:35:42.491" v="2070" actId="962"/>
          <ac:spMkLst>
            <pc:docMk/>
            <pc:sldMk cId="0" sldId="258"/>
            <ac:spMk id="190" creationId="{00000000-0000-0000-0000-000000000000}"/>
          </ac:spMkLst>
        </pc:spChg>
      </pc:sldChg>
      <pc:sldChg chg="delSp modSp mod">
        <pc:chgData name="Josefine Hellqvist" userId="cb6b8499-3e03-4bfd-80ec-6a2ecbbbe7cd" providerId="ADAL" clId="{B7B57153-0C81-4946-B523-E802E12072CA}" dt="2026-03-15T18:36:30.313" v="2098" actId="962"/>
        <pc:sldMkLst>
          <pc:docMk/>
          <pc:sldMk cId="0" sldId="259"/>
        </pc:sldMkLst>
        <pc:spChg chg="mod">
          <ac:chgData name="Josefine Hellqvist" userId="cb6b8499-3e03-4bfd-80ec-6a2ecbbbe7cd" providerId="ADAL" clId="{B7B57153-0C81-4946-B523-E802E12072CA}" dt="2026-03-15T18:22:42.962" v="1850" actId="207"/>
          <ac:spMkLst>
            <pc:docMk/>
            <pc:sldMk cId="0" sldId="259"/>
            <ac:spMk id="196" creationId="{00000000-0000-0000-0000-000000000000}"/>
          </ac:spMkLst>
        </pc:spChg>
        <pc:spChg chg="mod">
          <ac:chgData name="Josefine Hellqvist" userId="cb6b8499-3e03-4bfd-80ec-6a2ecbbbe7cd" providerId="ADAL" clId="{B7B57153-0C81-4946-B523-E802E12072CA}" dt="2026-03-15T17:19:20.444" v="1355" actId="20577"/>
          <ac:spMkLst>
            <pc:docMk/>
            <pc:sldMk cId="0" sldId="259"/>
            <ac:spMk id="203" creationId="{00000000-0000-0000-0000-000000000000}"/>
          </ac:spMkLst>
        </pc:spChg>
        <pc:spChg chg="mod">
          <ac:chgData name="Josefine Hellqvist" userId="cb6b8499-3e03-4bfd-80ec-6a2ecbbbe7cd" providerId="ADAL" clId="{B7B57153-0C81-4946-B523-E802E12072CA}" dt="2026-03-15T18:32:52.938" v="2061" actId="20577"/>
          <ac:spMkLst>
            <pc:docMk/>
            <pc:sldMk cId="0" sldId="259"/>
            <ac:spMk id="205" creationId="{00000000-0000-0000-0000-000000000000}"/>
          </ac:spMkLst>
        </pc:spChg>
        <pc:spChg chg="mod">
          <ac:chgData name="Josefine Hellqvist" userId="cb6b8499-3e03-4bfd-80ec-6a2ecbbbe7cd" providerId="ADAL" clId="{B7B57153-0C81-4946-B523-E802E12072CA}" dt="2026-03-15T18:23:10.541" v="1882" actId="20577"/>
          <ac:spMkLst>
            <pc:docMk/>
            <pc:sldMk cId="0" sldId="259"/>
            <ac:spMk id="210" creationId="{00000000-0000-0000-0000-000000000000}"/>
          </ac:spMkLst>
        </pc:spChg>
        <pc:grpChg chg="mod">
          <ac:chgData name="Josefine Hellqvist" userId="cb6b8499-3e03-4bfd-80ec-6a2ecbbbe7cd" providerId="ADAL" clId="{B7B57153-0C81-4946-B523-E802E12072CA}" dt="2026-03-15T17:01:57.847" v="480" actId="14100"/>
          <ac:grpSpMkLst>
            <pc:docMk/>
            <pc:sldMk cId="0" sldId="259"/>
            <ac:grpSpMk id="197" creationId="{00000000-0000-0000-0000-000000000000}"/>
          </ac:grpSpMkLst>
        </pc:grpChg>
        <pc:picChg chg="mod">
          <ac:chgData name="Josefine Hellqvist" userId="cb6b8499-3e03-4bfd-80ec-6a2ecbbbe7cd" providerId="ADAL" clId="{B7B57153-0C81-4946-B523-E802E12072CA}" dt="2026-03-15T18:36:30.313" v="2098" actId="962"/>
          <ac:picMkLst>
            <pc:docMk/>
            <pc:sldMk cId="0" sldId="259"/>
            <ac:picMk id="207" creationId="{00000000-0000-0000-0000-000000000000}"/>
          </ac:picMkLst>
        </pc:picChg>
      </pc:sldChg>
      <pc:sldChg chg="delSp modSp mod ord">
        <pc:chgData name="Josefine Hellqvist" userId="cb6b8499-3e03-4bfd-80ec-6a2ecbbbe7cd" providerId="ADAL" clId="{B7B57153-0C81-4946-B523-E802E12072CA}" dt="2026-03-23T19:32:11.248" v="6123" actId="20577"/>
        <pc:sldMkLst>
          <pc:docMk/>
          <pc:sldMk cId="0" sldId="260"/>
        </pc:sldMkLst>
        <pc:spChg chg="mod">
          <ac:chgData name="Josefine Hellqvist" userId="cb6b8499-3e03-4bfd-80ec-6a2ecbbbe7cd" providerId="ADAL" clId="{B7B57153-0C81-4946-B523-E802E12072CA}" dt="2026-03-15T19:26:11.563" v="3578" actId="122"/>
          <ac:spMkLst>
            <pc:docMk/>
            <pc:sldMk cId="0" sldId="260"/>
            <ac:spMk id="216" creationId="{00000000-0000-0000-0000-000000000000}"/>
          </ac:spMkLst>
        </pc:spChg>
        <pc:spChg chg="mod">
          <ac:chgData name="Josefine Hellqvist" userId="cb6b8499-3e03-4bfd-80ec-6a2ecbbbe7cd" providerId="ADAL" clId="{B7B57153-0C81-4946-B523-E802E12072CA}" dt="2026-03-15T19:26:06.975" v="3577" actId="122"/>
          <ac:spMkLst>
            <pc:docMk/>
            <pc:sldMk cId="0" sldId="260"/>
            <ac:spMk id="222" creationId="{2334743F-6F00-5FF4-BD3E-3609848B4AA7}"/>
          </ac:spMkLst>
        </pc:spChg>
        <pc:spChg chg="mod">
          <ac:chgData name="Josefine Hellqvist" userId="cb6b8499-3e03-4bfd-80ec-6a2ecbbbe7cd" providerId="ADAL" clId="{B7B57153-0C81-4946-B523-E802E12072CA}" dt="2026-03-23T19:32:11.248" v="6123" actId="20577"/>
          <ac:spMkLst>
            <pc:docMk/>
            <pc:sldMk cId="0" sldId="260"/>
            <ac:spMk id="226" creationId="{94D566A0-4BC7-2A45-3488-CA6D9B092C11}"/>
          </ac:spMkLst>
        </pc:spChg>
        <pc:picChg chg="mod">
          <ac:chgData name="Josefine Hellqvist" userId="cb6b8499-3e03-4bfd-80ec-6a2ecbbbe7cd" providerId="ADAL" clId="{B7B57153-0C81-4946-B523-E802E12072CA}" dt="2026-03-15T18:36:30.350" v="2106" actId="962"/>
          <ac:picMkLst>
            <pc:docMk/>
            <pc:sldMk cId="0" sldId="260"/>
            <ac:picMk id="2" creationId="{E80A13E4-4ED9-84AE-4E4A-EE99BC194CD8}"/>
          </ac:picMkLst>
        </pc:picChg>
      </pc:sldChg>
      <pc:sldChg chg="modSp mod ord">
        <pc:chgData name="Josefine Hellqvist" userId="cb6b8499-3e03-4bfd-80ec-6a2ecbbbe7cd" providerId="ADAL" clId="{B7B57153-0C81-4946-B523-E802E12072CA}" dt="2026-03-15T19:23:44.351" v="3540" actId="12"/>
        <pc:sldMkLst>
          <pc:docMk/>
          <pc:sldMk cId="0" sldId="261"/>
        </pc:sldMkLst>
        <pc:spChg chg="mod">
          <ac:chgData name="Josefine Hellqvist" userId="cb6b8499-3e03-4bfd-80ec-6a2ecbbbe7cd" providerId="ADAL" clId="{B7B57153-0C81-4946-B523-E802E12072CA}" dt="2026-03-15T18:35:42.505" v="2072" actId="962"/>
          <ac:spMkLst>
            <pc:docMk/>
            <pc:sldMk cId="0" sldId="261"/>
            <ac:spMk id="224" creationId="{00000000-0000-0000-0000-000000000000}"/>
          </ac:spMkLst>
        </pc:spChg>
        <pc:spChg chg="mod">
          <ac:chgData name="Josefine Hellqvist" userId="cb6b8499-3e03-4bfd-80ec-6a2ecbbbe7cd" providerId="ADAL" clId="{B7B57153-0C81-4946-B523-E802E12072CA}" dt="2026-03-15T19:22:31.673" v="3505" actId="207"/>
          <ac:spMkLst>
            <pc:docMk/>
            <pc:sldMk cId="0" sldId="261"/>
            <ac:spMk id="225" creationId="{00000000-0000-0000-0000-000000000000}"/>
          </ac:spMkLst>
        </pc:spChg>
        <pc:spChg chg="mod">
          <ac:chgData name="Josefine Hellqvist" userId="cb6b8499-3e03-4bfd-80ec-6a2ecbbbe7cd" providerId="ADAL" clId="{B7B57153-0C81-4946-B523-E802E12072CA}" dt="2026-03-15T19:23:44.351" v="3540" actId="12"/>
          <ac:spMkLst>
            <pc:docMk/>
            <pc:sldMk cId="0" sldId="261"/>
            <ac:spMk id="227" creationId="{00000000-0000-0000-0000-000000000000}"/>
          </ac:spMkLst>
        </pc:spChg>
        <pc:picChg chg="mod">
          <ac:chgData name="Josefine Hellqvist" userId="cb6b8499-3e03-4bfd-80ec-6a2ecbbbe7cd" providerId="ADAL" clId="{B7B57153-0C81-4946-B523-E802E12072CA}" dt="2026-03-15T18:36:30.356" v="2108" actId="962"/>
          <ac:picMkLst>
            <pc:docMk/>
            <pc:sldMk cId="0" sldId="261"/>
            <ac:picMk id="229" creationId="{00000000-0000-0000-0000-000000000000}"/>
          </ac:picMkLst>
        </pc:picChg>
      </pc:sldChg>
      <pc:sldChg chg="modSp mod ord">
        <pc:chgData name="Josefine Hellqvist" userId="cb6b8499-3e03-4bfd-80ec-6a2ecbbbe7cd" providerId="ADAL" clId="{B7B57153-0C81-4946-B523-E802E12072CA}" dt="2026-03-24T16:02:07.578" v="6901" actId="20577"/>
        <pc:sldMkLst>
          <pc:docMk/>
          <pc:sldMk cId="0" sldId="262"/>
        </pc:sldMkLst>
        <pc:spChg chg="mod">
          <ac:chgData name="Josefine Hellqvist" userId="cb6b8499-3e03-4bfd-80ec-6a2ecbbbe7cd" providerId="ADAL" clId="{B7B57153-0C81-4946-B523-E802E12072CA}" dt="2026-03-15T18:12:46.488" v="1784" actId="207"/>
          <ac:spMkLst>
            <pc:docMk/>
            <pc:sldMk cId="0" sldId="262"/>
            <ac:spMk id="235" creationId="{00000000-0000-0000-0000-000000000000}"/>
          </ac:spMkLst>
        </pc:spChg>
        <pc:spChg chg="mod">
          <ac:chgData name="Josefine Hellqvist" userId="cb6b8499-3e03-4bfd-80ec-6a2ecbbbe7cd" providerId="ADAL" clId="{B7B57153-0C81-4946-B523-E802E12072CA}" dt="2026-03-24T16:02:07.578" v="6901" actId="20577"/>
          <ac:spMkLst>
            <pc:docMk/>
            <pc:sldMk cId="0" sldId="262"/>
            <ac:spMk id="236" creationId="{00000000-0000-0000-0000-000000000000}"/>
          </ac:spMkLst>
        </pc:spChg>
        <pc:picChg chg="mod">
          <ac:chgData name="Josefine Hellqvist" userId="cb6b8499-3e03-4bfd-80ec-6a2ecbbbe7cd" providerId="ADAL" clId="{B7B57153-0C81-4946-B523-E802E12072CA}" dt="2026-03-15T18:36:30.332" v="2102" actId="962"/>
          <ac:picMkLst>
            <pc:docMk/>
            <pc:sldMk cId="0" sldId="262"/>
            <ac:picMk id="237" creationId="{00000000-0000-0000-0000-000000000000}"/>
          </ac:picMkLst>
        </pc:picChg>
      </pc:sldChg>
      <pc:sldChg chg="delSp modSp mod">
        <pc:chgData name="Josefine Hellqvist" userId="cb6b8499-3e03-4bfd-80ec-6a2ecbbbe7cd" providerId="ADAL" clId="{B7B57153-0C81-4946-B523-E802E12072CA}" dt="2026-03-29T16:58:33.808" v="7336" actId="20577"/>
        <pc:sldMkLst>
          <pc:docMk/>
          <pc:sldMk cId="0" sldId="263"/>
        </pc:sldMkLst>
        <pc:spChg chg="mod">
          <ac:chgData name="Josefine Hellqvist" userId="cb6b8499-3e03-4bfd-80ec-6a2ecbbbe7cd" providerId="ADAL" clId="{B7B57153-0C81-4946-B523-E802E12072CA}" dt="2026-03-15T18:53:05.844" v="2414" actId="20577"/>
          <ac:spMkLst>
            <pc:docMk/>
            <pc:sldMk cId="0" sldId="263"/>
            <ac:spMk id="244" creationId="{00000000-0000-0000-0000-000000000000}"/>
          </ac:spMkLst>
        </pc:spChg>
        <pc:spChg chg="mod">
          <ac:chgData name="Josefine Hellqvist" userId="cb6b8499-3e03-4bfd-80ec-6a2ecbbbe7cd" providerId="ADAL" clId="{B7B57153-0C81-4946-B523-E802E12072CA}" dt="2026-03-29T16:58:33.808" v="7336" actId="20577"/>
          <ac:spMkLst>
            <pc:docMk/>
            <pc:sldMk cId="0" sldId="263"/>
            <ac:spMk id="247" creationId="{00000000-0000-0000-0000-000000000000}"/>
          </ac:spMkLst>
        </pc:spChg>
        <pc:picChg chg="mod">
          <ac:chgData name="Josefine Hellqvist" userId="cb6b8499-3e03-4bfd-80ec-6a2ecbbbe7cd" providerId="ADAL" clId="{B7B57153-0C81-4946-B523-E802E12072CA}" dt="2026-03-15T18:36:30.339" v="2104" actId="962"/>
          <ac:picMkLst>
            <pc:docMk/>
            <pc:sldMk cId="0" sldId="263"/>
            <ac:picMk id="246" creationId="{00000000-0000-0000-0000-000000000000}"/>
          </ac:picMkLst>
        </pc:picChg>
      </pc:sldChg>
      <pc:sldChg chg="modSp mod">
        <pc:chgData name="Josefine Hellqvist" userId="cb6b8499-3e03-4bfd-80ec-6a2ecbbbe7cd" providerId="ADAL" clId="{B7B57153-0C81-4946-B523-E802E12072CA}" dt="2026-03-15T19:24:20.389" v="3558" actId="20577"/>
        <pc:sldMkLst>
          <pc:docMk/>
          <pc:sldMk cId="0" sldId="264"/>
        </pc:sldMkLst>
        <pc:spChg chg="mod">
          <ac:chgData name="Josefine Hellqvist" userId="cb6b8499-3e03-4bfd-80ec-6a2ecbbbe7cd" providerId="ADAL" clId="{B7B57153-0C81-4946-B523-E802E12072CA}" dt="2026-03-15T19:24:20.389" v="3558" actId="20577"/>
          <ac:spMkLst>
            <pc:docMk/>
            <pc:sldMk cId="0" sldId="264"/>
            <ac:spMk id="254" creationId="{00000000-0000-0000-0000-000000000000}"/>
          </ac:spMkLst>
        </pc:spChg>
        <pc:picChg chg="mod">
          <ac:chgData name="Josefine Hellqvist" userId="cb6b8499-3e03-4bfd-80ec-6a2ecbbbe7cd" providerId="ADAL" clId="{B7B57153-0C81-4946-B523-E802E12072CA}" dt="2026-03-15T18:36:30.361" v="2110" actId="962"/>
          <ac:picMkLst>
            <pc:docMk/>
            <pc:sldMk cId="0" sldId="264"/>
            <ac:picMk id="256" creationId="{00000000-0000-0000-0000-000000000000}"/>
          </ac:picMkLst>
        </pc:picChg>
      </pc:sldChg>
      <pc:sldChg chg="modSp mod">
        <pc:chgData name="Josefine Hellqvist" userId="cb6b8499-3e03-4bfd-80ec-6a2ecbbbe7cd" providerId="ADAL" clId="{B7B57153-0C81-4946-B523-E802E12072CA}" dt="2026-03-15T18:35:42.553" v="2085" actId="962"/>
        <pc:sldMkLst>
          <pc:docMk/>
          <pc:sldMk cId="0" sldId="265"/>
        </pc:sldMkLst>
        <pc:spChg chg="mod">
          <ac:chgData name="Josefine Hellqvist" userId="cb6b8499-3e03-4bfd-80ec-6a2ecbbbe7cd" providerId="ADAL" clId="{B7B57153-0C81-4946-B523-E802E12072CA}" dt="2026-03-15T18:35:42.512" v="2073" actId="962"/>
          <ac:spMkLst>
            <pc:docMk/>
            <pc:sldMk cId="0" sldId="265"/>
            <ac:spMk id="265" creationId="{00000000-0000-0000-0000-000000000000}"/>
          </ac:spMkLst>
        </pc:spChg>
        <pc:spChg chg="mod">
          <ac:chgData name="Josefine Hellqvist" userId="cb6b8499-3e03-4bfd-80ec-6a2ecbbbe7cd" providerId="ADAL" clId="{B7B57153-0C81-4946-B523-E802E12072CA}" dt="2026-03-15T18:35:42.517" v="2074" actId="962"/>
          <ac:spMkLst>
            <pc:docMk/>
            <pc:sldMk cId="0" sldId="265"/>
            <ac:spMk id="266" creationId="{00000000-0000-0000-0000-000000000000}"/>
          </ac:spMkLst>
        </pc:spChg>
        <pc:spChg chg="mod">
          <ac:chgData name="Josefine Hellqvist" userId="cb6b8499-3e03-4bfd-80ec-6a2ecbbbe7cd" providerId="ADAL" clId="{B7B57153-0C81-4946-B523-E802E12072CA}" dt="2026-03-15T18:35:42.521" v="2075" actId="962"/>
          <ac:spMkLst>
            <pc:docMk/>
            <pc:sldMk cId="0" sldId="265"/>
            <ac:spMk id="267" creationId="{00000000-0000-0000-0000-000000000000}"/>
          </ac:spMkLst>
        </pc:spChg>
        <pc:spChg chg="mod">
          <ac:chgData name="Josefine Hellqvist" userId="cb6b8499-3e03-4bfd-80ec-6a2ecbbbe7cd" providerId="ADAL" clId="{B7B57153-0C81-4946-B523-E802E12072CA}" dt="2026-03-15T18:35:42.525" v="2076" actId="962"/>
          <ac:spMkLst>
            <pc:docMk/>
            <pc:sldMk cId="0" sldId="265"/>
            <ac:spMk id="268" creationId="{00000000-0000-0000-0000-000000000000}"/>
          </ac:spMkLst>
        </pc:spChg>
        <pc:spChg chg="mod">
          <ac:chgData name="Josefine Hellqvist" userId="cb6b8499-3e03-4bfd-80ec-6a2ecbbbe7cd" providerId="ADAL" clId="{B7B57153-0C81-4946-B523-E802E12072CA}" dt="2026-03-15T18:35:42.528" v="2077" actId="962"/>
          <ac:spMkLst>
            <pc:docMk/>
            <pc:sldMk cId="0" sldId="265"/>
            <ac:spMk id="269" creationId="{00000000-0000-0000-0000-000000000000}"/>
          </ac:spMkLst>
        </pc:spChg>
        <pc:spChg chg="mod">
          <ac:chgData name="Josefine Hellqvist" userId="cb6b8499-3e03-4bfd-80ec-6a2ecbbbe7cd" providerId="ADAL" clId="{B7B57153-0C81-4946-B523-E802E12072CA}" dt="2026-03-15T18:35:42.532" v="2078" actId="962"/>
          <ac:spMkLst>
            <pc:docMk/>
            <pc:sldMk cId="0" sldId="265"/>
            <ac:spMk id="270" creationId="{00000000-0000-0000-0000-000000000000}"/>
          </ac:spMkLst>
        </pc:spChg>
        <pc:spChg chg="mod">
          <ac:chgData name="Josefine Hellqvist" userId="cb6b8499-3e03-4bfd-80ec-6a2ecbbbe7cd" providerId="ADAL" clId="{B7B57153-0C81-4946-B523-E802E12072CA}" dt="2026-03-15T18:35:42.535" v="2079" actId="962"/>
          <ac:spMkLst>
            <pc:docMk/>
            <pc:sldMk cId="0" sldId="265"/>
            <ac:spMk id="271" creationId="{00000000-0000-0000-0000-000000000000}"/>
          </ac:spMkLst>
        </pc:spChg>
        <pc:spChg chg="mod">
          <ac:chgData name="Josefine Hellqvist" userId="cb6b8499-3e03-4bfd-80ec-6a2ecbbbe7cd" providerId="ADAL" clId="{B7B57153-0C81-4946-B523-E802E12072CA}" dt="2026-03-15T18:35:42.537" v="2080" actId="962"/>
          <ac:spMkLst>
            <pc:docMk/>
            <pc:sldMk cId="0" sldId="265"/>
            <ac:spMk id="272" creationId="{00000000-0000-0000-0000-000000000000}"/>
          </ac:spMkLst>
        </pc:spChg>
        <pc:spChg chg="mod">
          <ac:chgData name="Josefine Hellqvist" userId="cb6b8499-3e03-4bfd-80ec-6a2ecbbbe7cd" providerId="ADAL" clId="{B7B57153-0C81-4946-B523-E802E12072CA}" dt="2026-03-15T18:35:42.540" v="2081" actId="962"/>
          <ac:spMkLst>
            <pc:docMk/>
            <pc:sldMk cId="0" sldId="265"/>
            <ac:spMk id="273" creationId="{00000000-0000-0000-0000-000000000000}"/>
          </ac:spMkLst>
        </pc:spChg>
        <pc:spChg chg="mod">
          <ac:chgData name="Josefine Hellqvist" userId="cb6b8499-3e03-4bfd-80ec-6a2ecbbbe7cd" providerId="ADAL" clId="{B7B57153-0C81-4946-B523-E802E12072CA}" dt="2026-03-15T18:35:42.543" v="2082" actId="962"/>
          <ac:spMkLst>
            <pc:docMk/>
            <pc:sldMk cId="0" sldId="265"/>
            <ac:spMk id="274" creationId="{00000000-0000-0000-0000-000000000000}"/>
          </ac:spMkLst>
        </pc:spChg>
        <pc:spChg chg="mod">
          <ac:chgData name="Josefine Hellqvist" userId="cb6b8499-3e03-4bfd-80ec-6a2ecbbbe7cd" providerId="ADAL" clId="{B7B57153-0C81-4946-B523-E802E12072CA}" dt="2026-03-15T18:35:42.546" v="2083" actId="962"/>
          <ac:spMkLst>
            <pc:docMk/>
            <pc:sldMk cId="0" sldId="265"/>
            <ac:spMk id="275" creationId="{00000000-0000-0000-0000-000000000000}"/>
          </ac:spMkLst>
        </pc:spChg>
        <pc:spChg chg="mod">
          <ac:chgData name="Josefine Hellqvist" userId="cb6b8499-3e03-4bfd-80ec-6a2ecbbbe7cd" providerId="ADAL" clId="{B7B57153-0C81-4946-B523-E802E12072CA}" dt="2026-03-15T18:35:42.549" v="2084" actId="962"/>
          <ac:spMkLst>
            <pc:docMk/>
            <pc:sldMk cId="0" sldId="265"/>
            <ac:spMk id="277" creationId="{00000000-0000-0000-0000-000000000000}"/>
          </ac:spMkLst>
        </pc:spChg>
        <pc:spChg chg="mod">
          <ac:chgData name="Josefine Hellqvist" userId="cb6b8499-3e03-4bfd-80ec-6a2ecbbbe7cd" providerId="ADAL" clId="{B7B57153-0C81-4946-B523-E802E12072CA}" dt="2026-03-15T18:35:42.553" v="2085" actId="962"/>
          <ac:spMkLst>
            <pc:docMk/>
            <pc:sldMk cId="0" sldId="265"/>
            <ac:spMk id="278" creationId="{00000000-0000-0000-0000-000000000000}"/>
          </ac:spMkLst>
        </pc:spChg>
      </pc:sldChg>
      <pc:sldChg chg="addSp modSp mod">
        <pc:chgData name="Josefine Hellqvist" userId="cb6b8499-3e03-4bfd-80ec-6a2ecbbbe7cd" providerId="ADAL" clId="{B7B57153-0C81-4946-B523-E802E12072CA}" dt="2026-03-24T16:14:40.410" v="7164" actId="20577"/>
        <pc:sldMkLst>
          <pc:docMk/>
          <pc:sldMk cId="0" sldId="266"/>
        </pc:sldMkLst>
        <pc:spChg chg="add mod">
          <ac:chgData name="Josefine Hellqvist" userId="cb6b8499-3e03-4bfd-80ec-6a2ecbbbe7cd" providerId="ADAL" clId="{B7B57153-0C81-4946-B523-E802E12072CA}" dt="2026-03-22T10:21:04.208" v="4253" actId="1076"/>
          <ac:spMkLst>
            <pc:docMk/>
            <pc:sldMk cId="0" sldId="266"/>
            <ac:spMk id="2" creationId="{7F8A6FF3-9279-9179-9D27-EA75D2A5A5CD}"/>
          </ac:spMkLst>
        </pc:spChg>
        <pc:spChg chg="add mod">
          <ac:chgData name="Josefine Hellqvist" userId="cb6b8499-3e03-4bfd-80ec-6a2ecbbbe7cd" providerId="ADAL" clId="{B7B57153-0C81-4946-B523-E802E12072CA}" dt="2026-03-22T10:21:00.785" v="4252" actId="1076"/>
          <ac:spMkLst>
            <pc:docMk/>
            <pc:sldMk cId="0" sldId="266"/>
            <ac:spMk id="3" creationId="{C888176D-B52E-32F1-E264-1DC1D6E862CC}"/>
          </ac:spMkLst>
        </pc:spChg>
        <pc:spChg chg="add mod">
          <ac:chgData name="Josefine Hellqvist" userId="cb6b8499-3e03-4bfd-80ec-6a2ecbbbe7cd" providerId="ADAL" clId="{B7B57153-0C81-4946-B523-E802E12072CA}" dt="2026-03-22T11:36:53.027" v="5881" actId="2711"/>
          <ac:spMkLst>
            <pc:docMk/>
            <pc:sldMk cId="0" sldId="266"/>
            <ac:spMk id="4" creationId="{A9F8BC40-1862-E45A-833D-61F3EFF85C04}"/>
          </ac:spMkLst>
        </pc:spChg>
        <pc:spChg chg="add mod">
          <ac:chgData name="Josefine Hellqvist" userId="cb6b8499-3e03-4bfd-80ec-6a2ecbbbe7cd" providerId="ADAL" clId="{B7B57153-0C81-4946-B523-E802E12072CA}" dt="2026-03-22T11:37:01.946" v="5882" actId="2711"/>
          <ac:spMkLst>
            <pc:docMk/>
            <pc:sldMk cId="0" sldId="266"/>
            <ac:spMk id="5" creationId="{DF0C298F-0DA2-CE62-77EF-8B27F232350C}"/>
          </ac:spMkLst>
        </pc:spChg>
        <pc:spChg chg="mod">
          <ac:chgData name="Josefine Hellqvist" userId="cb6b8499-3e03-4bfd-80ec-6a2ecbbbe7cd" providerId="ADAL" clId="{B7B57153-0C81-4946-B523-E802E12072CA}" dt="2026-03-15T18:35:42.566" v="2086" actId="962"/>
          <ac:spMkLst>
            <pc:docMk/>
            <pc:sldMk cId="0" sldId="266"/>
            <ac:spMk id="284" creationId="{00000000-0000-0000-0000-000000000000}"/>
          </ac:spMkLst>
        </pc:spChg>
        <pc:spChg chg="mod">
          <ac:chgData name="Josefine Hellqvist" userId="cb6b8499-3e03-4bfd-80ec-6a2ecbbbe7cd" providerId="ADAL" clId="{B7B57153-0C81-4946-B523-E802E12072CA}" dt="2026-03-23T20:47:29.113" v="6775" actId="255"/>
          <ac:spMkLst>
            <pc:docMk/>
            <pc:sldMk cId="0" sldId="266"/>
            <ac:spMk id="285" creationId="{00000000-0000-0000-0000-000000000000}"/>
          </ac:spMkLst>
        </pc:spChg>
        <pc:spChg chg="mod">
          <ac:chgData name="Josefine Hellqvist" userId="cb6b8499-3e03-4bfd-80ec-6a2ecbbbe7cd" providerId="ADAL" clId="{B7B57153-0C81-4946-B523-E802E12072CA}" dt="2026-03-24T16:14:40.410" v="7164" actId="20577"/>
          <ac:spMkLst>
            <pc:docMk/>
            <pc:sldMk cId="0" sldId="266"/>
            <ac:spMk id="286" creationId="{00000000-0000-0000-0000-000000000000}"/>
          </ac:spMkLst>
        </pc:spChg>
        <pc:spChg chg="mod">
          <ac:chgData name="Josefine Hellqvist" userId="cb6b8499-3e03-4bfd-80ec-6a2ecbbbe7cd" providerId="ADAL" clId="{B7B57153-0C81-4946-B523-E802E12072CA}" dt="2026-03-15T18:35:42.570" v="2087" actId="962"/>
          <ac:spMkLst>
            <pc:docMk/>
            <pc:sldMk cId="0" sldId="266"/>
            <ac:spMk id="288" creationId="{00000000-0000-0000-0000-000000000000}"/>
          </ac:spMkLst>
        </pc:spChg>
        <pc:spChg chg="mod">
          <ac:chgData name="Josefine Hellqvist" userId="cb6b8499-3e03-4bfd-80ec-6a2ecbbbe7cd" providerId="ADAL" clId="{B7B57153-0C81-4946-B523-E802E12072CA}" dt="2026-03-22T11:36:25.374" v="5877" actId="2711"/>
          <ac:spMkLst>
            <pc:docMk/>
            <pc:sldMk cId="0" sldId="266"/>
            <ac:spMk id="289" creationId="{00000000-0000-0000-0000-000000000000}"/>
          </ac:spMkLst>
        </pc:spChg>
        <pc:spChg chg="mod">
          <ac:chgData name="Josefine Hellqvist" userId="cb6b8499-3e03-4bfd-80ec-6a2ecbbbe7cd" providerId="ADAL" clId="{B7B57153-0C81-4946-B523-E802E12072CA}" dt="2026-03-15T18:35:42.574" v="2088" actId="962"/>
          <ac:spMkLst>
            <pc:docMk/>
            <pc:sldMk cId="0" sldId="266"/>
            <ac:spMk id="290" creationId="{00000000-0000-0000-0000-000000000000}"/>
          </ac:spMkLst>
        </pc:spChg>
        <pc:spChg chg="mod">
          <ac:chgData name="Josefine Hellqvist" userId="cb6b8499-3e03-4bfd-80ec-6a2ecbbbe7cd" providerId="ADAL" clId="{B7B57153-0C81-4946-B523-E802E12072CA}" dt="2026-03-15T18:35:42.578" v="2089" actId="962"/>
          <ac:spMkLst>
            <pc:docMk/>
            <pc:sldMk cId="0" sldId="266"/>
            <ac:spMk id="291" creationId="{00000000-0000-0000-0000-000000000000}"/>
          </ac:spMkLst>
        </pc:spChg>
        <pc:spChg chg="mod">
          <ac:chgData name="Josefine Hellqvist" userId="cb6b8499-3e03-4bfd-80ec-6a2ecbbbe7cd" providerId="ADAL" clId="{B7B57153-0C81-4946-B523-E802E12072CA}" dt="2026-03-22T11:36:15.467" v="5876" actId="2711"/>
          <ac:spMkLst>
            <pc:docMk/>
            <pc:sldMk cId="0" sldId="266"/>
            <ac:spMk id="292" creationId="{00000000-0000-0000-0000-000000000000}"/>
          </ac:spMkLst>
        </pc:spChg>
        <pc:spChg chg="mod">
          <ac:chgData name="Josefine Hellqvist" userId="cb6b8499-3e03-4bfd-80ec-6a2ecbbbe7cd" providerId="ADAL" clId="{B7B57153-0C81-4946-B523-E802E12072CA}" dt="2026-03-15T18:35:42.582" v="2090" actId="962"/>
          <ac:spMkLst>
            <pc:docMk/>
            <pc:sldMk cId="0" sldId="266"/>
            <ac:spMk id="293" creationId="{00000000-0000-0000-0000-000000000000}"/>
          </ac:spMkLst>
        </pc:spChg>
        <pc:spChg chg="mod">
          <ac:chgData name="Josefine Hellqvist" userId="cb6b8499-3e03-4bfd-80ec-6a2ecbbbe7cd" providerId="ADAL" clId="{B7B57153-0C81-4946-B523-E802E12072CA}" dt="2026-03-22T11:36:07.828" v="5875" actId="2711"/>
          <ac:spMkLst>
            <pc:docMk/>
            <pc:sldMk cId="0" sldId="266"/>
            <ac:spMk id="294" creationId="{00000000-0000-0000-0000-000000000000}"/>
          </ac:spMkLst>
        </pc:spChg>
        <pc:spChg chg="mod">
          <ac:chgData name="Josefine Hellqvist" userId="cb6b8499-3e03-4bfd-80ec-6a2ecbbbe7cd" providerId="ADAL" clId="{B7B57153-0C81-4946-B523-E802E12072CA}" dt="2026-03-22T11:36:33.506" v="5878" actId="2711"/>
          <ac:spMkLst>
            <pc:docMk/>
            <pc:sldMk cId="0" sldId="266"/>
            <ac:spMk id="295" creationId="{00000000-0000-0000-0000-000000000000}"/>
          </ac:spMkLst>
        </pc:spChg>
        <pc:spChg chg="mod">
          <ac:chgData name="Josefine Hellqvist" userId="cb6b8499-3e03-4bfd-80ec-6a2ecbbbe7cd" providerId="ADAL" clId="{B7B57153-0C81-4946-B523-E802E12072CA}" dt="2026-03-22T11:36:41.070" v="5879" actId="2711"/>
          <ac:spMkLst>
            <pc:docMk/>
            <pc:sldMk cId="0" sldId="266"/>
            <ac:spMk id="296" creationId="{00000000-0000-0000-0000-000000000000}"/>
          </ac:spMkLst>
        </pc:spChg>
        <pc:spChg chg="mod">
          <ac:chgData name="Josefine Hellqvist" userId="cb6b8499-3e03-4bfd-80ec-6a2ecbbbe7cd" providerId="ADAL" clId="{B7B57153-0C81-4946-B523-E802E12072CA}" dt="2026-03-22T10:21:10.849" v="4255" actId="1076"/>
          <ac:spMkLst>
            <pc:docMk/>
            <pc:sldMk cId="0" sldId="266"/>
            <ac:spMk id="297" creationId="{00000000-0000-0000-0000-000000000000}"/>
          </ac:spMkLst>
        </pc:spChg>
        <pc:spChg chg="mod">
          <ac:chgData name="Josefine Hellqvist" userId="cb6b8499-3e03-4bfd-80ec-6a2ecbbbe7cd" providerId="ADAL" clId="{B7B57153-0C81-4946-B523-E802E12072CA}" dt="2026-03-22T10:21:07.163" v="4254" actId="1076"/>
          <ac:spMkLst>
            <pc:docMk/>
            <pc:sldMk cId="0" sldId="266"/>
            <ac:spMk id="298" creationId="{00000000-0000-0000-0000-000000000000}"/>
          </ac:spMkLst>
        </pc:spChg>
      </pc:sldChg>
      <pc:sldChg chg="modSp mod">
        <pc:chgData name="Josefine Hellqvist" userId="cb6b8499-3e03-4bfd-80ec-6a2ecbbbe7cd" providerId="ADAL" clId="{B7B57153-0C81-4946-B523-E802E12072CA}" dt="2026-03-24T16:15:48.835" v="7176" actId="20577"/>
        <pc:sldMkLst>
          <pc:docMk/>
          <pc:sldMk cId="0" sldId="267"/>
        </pc:sldMkLst>
        <pc:spChg chg="mod">
          <ac:chgData name="Josefine Hellqvist" userId="cb6b8499-3e03-4bfd-80ec-6a2ecbbbe7cd" providerId="ADAL" clId="{B7B57153-0C81-4946-B523-E802E12072CA}" dt="2026-03-22T10:33:51.496" v="4760" actId="255"/>
          <ac:spMkLst>
            <pc:docMk/>
            <pc:sldMk cId="0" sldId="267"/>
            <ac:spMk id="304" creationId="{00000000-0000-0000-0000-000000000000}"/>
          </ac:spMkLst>
        </pc:spChg>
        <pc:spChg chg="mod">
          <ac:chgData name="Josefine Hellqvist" userId="cb6b8499-3e03-4bfd-80ec-6a2ecbbbe7cd" providerId="ADAL" clId="{B7B57153-0C81-4946-B523-E802E12072CA}" dt="2026-03-24T16:15:48.835" v="7176" actId="20577"/>
          <ac:spMkLst>
            <pc:docMk/>
            <pc:sldMk cId="0" sldId="267"/>
            <ac:spMk id="305" creationId="{00000000-0000-0000-0000-000000000000}"/>
          </ac:spMkLst>
        </pc:spChg>
        <pc:picChg chg="mod">
          <ac:chgData name="Josefine Hellqvist" userId="cb6b8499-3e03-4bfd-80ec-6a2ecbbbe7cd" providerId="ADAL" clId="{B7B57153-0C81-4946-B523-E802E12072CA}" dt="2026-03-15T18:36:30.368" v="2112" actId="962"/>
          <ac:picMkLst>
            <pc:docMk/>
            <pc:sldMk cId="0" sldId="267"/>
            <ac:picMk id="2" creationId="{CB0732BE-FB4C-9297-2084-A2095DF939F0}"/>
          </ac:picMkLst>
        </pc:picChg>
        <pc:picChg chg="mod">
          <ac:chgData name="Josefine Hellqvist" userId="cb6b8499-3e03-4bfd-80ec-6a2ecbbbe7cd" providerId="ADAL" clId="{B7B57153-0C81-4946-B523-E802E12072CA}" dt="2026-03-24T16:15:24.542" v="7165" actId="1076"/>
          <ac:picMkLst>
            <pc:docMk/>
            <pc:sldMk cId="0" sldId="267"/>
            <ac:picMk id="306" creationId="{00000000-0000-0000-0000-000000000000}"/>
          </ac:picMkLst>
        </pc:picChg>
      </pc:sldChg>
      <pc:sldChg chg="modSp mod">
        <pc:chgData name="Josefine Hellqvist" userId="cb6b8499-3e03-4bfd-80ec-6a2ecbbbe7cd" providerId="ADAL" clId="{B7B57153-0C81-4946-B523-E802E12072CA}" dt="2026-03-24T16:17:33.676" v="7224" actId="20577"/>
        <pc:sldMkLst>
          <pc:docMk/>
          <pc:sldMk cId="0" sldId="268"/>
        </pc:sldMkLst>
        <pc:spChg chg="mod">
          <ac:chgData name="Josefine Hellqvist" userId="cb6b8499-3e03-4bfd-80ec-6a2ecbbbe7cd" providerId="ADAL" clId="{B7B57153-0C81-4946-B523-E802E12072CA}" dt="2026-03-24T16:17:33.676" v="7224" actId="20577"/>
          <ac:spMkLst>
            <pc:docMk/>
            <pc:sldMk cId="0" sldId="268"/>
            <ac:spMk id="313" creationId="{00000000-0000-0000-0000-000000000000}"/>
          </ac:spMkLst>
        </pc:spChg>
      </pc:sldChg>
      <pc:sldChg chg="addSp delSp modSp mod">
        <pc:chgData name="Josefine Hellqvist" userId="cb6b8499-3e03-4bfd-80ec-6a2ecbbbe7cd" providerId="ADAL" clId="{B7B57153-0C81-4946-B523-E802E12072CA}" dt="2026-03-24T16:18:21.816" v="7238" actId="20577"/>
        <pc:sldMkLst>
          <pc:docMk/>
          <pc:sldMk cId="0" sldId="269"/>
        </pc:sldMkLst>
        <pc:spChg chg="add mod">
          <ac:chgData name="Josefine Hellqvist" userId="cb6b8499-3e03-4bfd-80ec-6a2ecbbbe7cd" providerId="ADAL" clId="{B7B57153-0C81-4946-B523-E802E12072CA}" dt="2026-03-23T19:48:41.254" v="6252" actId="20577"/>
          <ac:spMkLst>
            <pc:docMk/>
            <pc:sldMk cId="0" sldId="269"/>
            <ac:spMk id="5" creationId="{2B7F97C7-3184-0543-C332-1C87CCCBC8F1}"/>
          </ac:spMkLst>
        </pc:spChg>
        <pc:spChg chg="add mod">
          <ac:chgData name="Josefine Hellqvist" userId="cb6b8499-3e03-4bfd-80ec-6a2ecbbbe7cd" providerId="ADAL" clId="{B7B57153-0C81-4946-B523-E802E12072CA}" dt="2026-03-22T10:57:07.612" v="5096" actId="20577"/>
          <ac:spMkLst>
            <pc:docMk/>
            <pc:sldMk cId="0" sldId="269"/>
            <ac:spMk id="8" creationId="{0A69CEB4-216B-9774-3D8D-CA25FDB299CD}"/>
          </ac:spMkLst>
        </pc:spChg>
        <pc:spChg chg="add mod">
          <ac:chgData name="Josefine Hellqvist" userId="cb6b8499-3e03-4bfd-80ec-6a2ecbbbe7cd" providerId="ADAL" clId="{B7B57153-0C81-4946-B523-E802E12072CA}" dt="2026-03-24T16:18:21.816" v="7238" actId="20577"/>
          <ac:spMkLst>
            <pc:docMk/>
            <pc:sldMk cId="0" sldId="269"/>
            <ac:spMk id="10" creationId="{177041F2-843F-DE8F-66C5-C534C6C1572F}"/>
          </ac:spMkLst>
        </pc:spChg>
        <pc:spChg chg="mod">
          <ac:chgData name="Josefine Hellqvist" userId="cb6b8499-3e03-4bfd-80ec-6a2ecbbbe7cd" providerId="ADAL" clId="{B7B57153-0C81-4946-B523-E802E12072CA}" dt="2026-03-22T11:20:07.181" v="5623" actId="122"/>
          <ac:spMkLst>
            <pc:docMk/>
            <pc:sldMk cId="0" sldId="269"/>
            <ac:spMk id="319" creationId="{00000000-0000-0000-0000-000000000000}"/>
          </ac:spMkLst>
        </pc:spChg>
        <pc:picChg chg="mod">
          <ac:chgData name="Josefine Hellqvist" userId="cb6b8499-3e03-4bfd-80ec-6a2ecbbbe7cd" providerId="ADAL" clId="{B7B57153-0C81-4946-B523-E802E12072CA}" dt="2026-03-15T18:36:30.388" v="2116" actId="962"/>
          <ac:picMkLst>
            <pc:docMk/>
            <pc:sldMk cId="0" sldId="269"/>
            <ac:picMk id="322" creationId="{00000000-0000-0000-0000-000000000000}"/>
          </ac:picMkLst>
        </pc:picChg>
      </pc:sldChg>
      <pc:sldChg chg="delSp modSp mod">
        <pc:chgData name="Josefine Hellqvist" userId="cb6b8499-3e03-4bfd-80ec-6a2ecbbbe7cd" providerId="ADAL" clId="{B7B57153-0C81-4946-B523-E802E12072CA}" dt="2026-03-15T18:35:25.364" v="2065" actId="478"/>
        <pc:sldMkLst>
          <pc:docMk/>
          <pc:sldMk cId="0" sldId="270"/>
        </pc:sldMkLst>
        <pc:spChg chg="mod">
          <ac:chgData name="Josefine Hellqvist" userId="cb6b8499-3e03-4bfd-80ec-6a2ecbbbe7cd" providerId="ADAL" clId="{B7B57153-0C81-4946-B523-E802E12072CA}" dt="2026-03-15T18:21:21.748" v="1848" actId="1076"/>
          <ac:spMkLst>
            <pc:docMk/>
            <pc:sldMk cId="0" sldId="270"/>
            <ac:spMk id="329" creationId="{00000000-0000-0000-0000-000000000000}"/>
          </ac:spMkLst>
        </pc:spChg>
        <pc:graphicFrameChg chg="mod modGraphic">
          <ac:chgData name="Josefine Hellqvist" userId="cb6b8499-3e03-4bfd-80ec-6a2ecbbbe7cd" providerId="ADAL" clId="{B7B57153-0C81-4946-B523-E802E12072CA}" dt="2026-03-15T18:21:29.491" v="1849" actId="207"/>
          <ac:graphicFrameMkLst>
            <pc:docMk/>
            <pc:sldMk cId="0" sldId="270"/>
            <ac:graphicFrameMk id="331" creationId="{00000000-0000-0000-0000-000000000000}"/>
          </ac:graphicFrameMkLst>
        </pc:graphicFrameChg>
      </pc:sldChg>
      <pc:sldChg chg="modSp mod">
        <pc:chgData name="Josefine Hellqvist" userId="cb6b8499-3e03-4bfd-80ec-6a2ecbbbe7cd" providerId="ADAL" clId="{B7B57153-0C81-4946-B523-E802E12072CA}" dt="2026-03-29T17:04:41.662" v="7520" actId="20577"/>
        <pc:sldMkLst>
          <pc:docMk/>
          <pc:sldMk cId="0" sldId="271"/>
        </pc:sldMkLst>
        <pc:spChg chg="mod">
          <ac:chgData name="Josefine Hellqvist" userId="cb6b8499-3e03-4bfd-80ec-6a2ecbbbe7cd" providerId="ADAL" clId="{B7B57153-0C81-4946-B523-E802E12072CA}" dt="2026-03-15T18:35:42.602" v="2093" actId="962"/>
          <ac:spMkLst>
            <pc:docMk/>
            <pc:sldMk cId="0" sldId="271"/>
            <ac:spMk id="337" creationId="{00000000-0000-0000-0000-000000000000}"/>
          </ac:spMkLst>
        </pc:spChg>
        <pc:spChg chg="mod">
          <ac:chgData name="Josefine Hellqvist" userId="cb6b8499-3e03-4bfd-80ec-6a2ecbbbe7cd" providerId="ADAL" clId="{B7B57153-0C81-4946-B523-E802E12072CA}" dt="2026-03-29T17:04:41.662" v="7520" actId="20577"/>
          <ac:spMkLst>
            <pc:docMk/>
            <pc:sldMk cId="0" sldId="271"/>
            <ac:spMk id="339" creationId="{00000000-0000-0000-0000-000000000000}"/>
          </ac:spMkLst>
        </pc:spChg>
        <pc:picChg chg="mod">
          <ac:chgData name="Josefine Hellqvist" userId="cb6b8499-3e03-4bfd-80ec-6a2ecbbbe7cd" providerId="ADAL" clId="{B7B57153-0C81-4946-B523-E802E12072CA}" dt="2026-03-15T18:36:30.401" v="2120" actId="962"/>
          <ac:picMkLst>
            <pc:docMk/>
            <pc:sldMk cId="0" sldId="271"/>
            <ac:picMk id="342" creationId="{00000000-0000-0000-0000-000000000000}"/>
          </ac:picMkLst>
        </pc:picChg>
      </pc:sldChg>
      <pc:sldChg chg="modSp mod">
        <pc:chgData name="Josefine Hellqvist" userId="cb6b8499-3e03-4bfd-80ec-6a2ecbbbe7cd" providerId="ADAL" clId="{B7B57153-0C81-4946-B523-E802E12072CA}" dt="2026-03-23T20:48:50.693" v="6788" actId="20577"/>
        <pc:sldMkLst>
          <pc:docMk/>
          <pc:sldMk cId="0" sldId="272"/>
        </pc:sldMkLst>
        <pc:spChg chg="mod">
          <ac:chgData name="Josefine Hellqvist" userId="cb6b8499-3e03-4bfd-80ec-6a2ecbbbe7cd" providerId="ADAL" clId="{B7B57153-0C81-4946-B523-E802E12072CA}" dt="2026-03-23T20:48:50.693" v="6788" actId="20577"/>
          <ac:spMkLst>
            <pc:docMk/>
            <pc:sldMk cId="0" sldId="272"/>
            <ac:spMk id="349" creationId="{00000000-0000-0000-0000-000000000000}"/>
          </ac:spMkLst>
        </pc:spChg>
        <pc:spChg chg="mod">
          <ac:chgData name="Josefine Hellqvist" userId="cb6b8499-3e03-4bfd-80ec-6a2ecbbbe7cd" providerId="ADAL" clId="{B7B57153-0C81-4946-B523-E802E12072CA}" dt="2026-03-15T18:35:42.611" v="2094" actId="962"/>
          <ac:spMkLst>
            <pc:docMk/>
            <pc:sldMk cId="0" sldId="272"/>
            <ac:spMk id="351" creationId="{00000000-0000-0000-0000-000000000000}"/>
          </ac:spMkLst>
        </pc:spChg>
        <pc:picChg chg="mod">
          <ac:chgData name="Josefine Hellqvist" userId="cb6b8499-3e03-4bfd-80ec-6a2ecbbbe7cd" providerId="ADAL" clId="{B7B57153-0C81-4946-B523-E802E12072CA}" dt="2026-03-15T18:36:30.406" v="2122" actId="962"/>
          <ac:picMkLst>
            <pc:docMk/>
            <pc:sldMk cId="0" sldId="272"/>
            <ac:picMk id="350" creationId="{00000000-0000-0000-0000-000000000000}"/>
          </ac:picMkLst>
        </pc:picChg>
      </pc:sldChg>
      <pc:sldChg chg="modSp mod">
        <pc:chgData name="Josefine Hellqvist" userId="cb6b8499-3e03-4bfd-80ec-6a2ecbbbe7cd" providerId="ADAL" clId="{B7B57153-0C81-4946-B523-E802E12072CA}" dt="2026-03-15T18:36:30.409" v="2124" actId="962"/>
        <pc:sldMkLst>
          <pc:docMk/>
          <pc:sldMk cId="0" sldId="273"/>
        </pc:sldMkLst>
        <pc:picChg chg="mod">
          <ac:chgData name="Josefine Hellqvist" userId="cb6b8499-3e03-4bfd-80ec-6a2ecbbbe7cd" providerId="ADAL" clId="{B7B57153-0C81-4946-B523-E802E12072CA}" dt="2026-03-15T18:36:30.409" v="2124" actId="962"/>
          <ac:picMkLst>
            <pc:docMk/>
            <pc:sldMk cId="0" sldId="273"/>
            <ac:picMk id="358" creationId="{00000000-0000-0000-0000-000000000000}"/>
          </ac:picMkLst>
        </pc:picChg>
      </pc:sldChg>
      <pc:sldChg chg="addSp delSp modSp mod">
        <pc:chgData name="Josefine Hellqvist" userId="cb6b8499-3e03-4bfd-80ec-6a2ecbbbe7cd" providerId="ADAL" clId="{B7B57153-0C81-4946-B523-E802E12072CA}" dt="2026-03-29T17:04:00.320" v="7497" actId="20577"/>
        <pc:sldMkLst>
          <pc:docMk/>
          <pc:sldMk cId="254709209" sldId="274"/>
        </pc:sldMkLst>
        <pc:spChg chg="mod">
          <ac:chgData name="Josefine Hellqvist" userId="cb6b8499-3e03-4bfd-80ec-6a2ecbbbe7cd" providerId="ADAL" clId="{B7B57153-0C81-4946-B523-E802E12072CA}" dt="2026-03-22T11:34:33.222" v="5867" actId="2711"/>
          <ac:spMkLst>
            <pc:docMk/>
            <pc:sldMk cId="254709209" sldId="274"/>
            <ac:spMk id="2" creationId="{B6ABF6BF-FB6B-D6BA-1E69-68850F1CE4E7}"/>
          </ac:spMkLst>
        </pc:spChg>
        <pc:spChg chg="mod">
          <ac:chgData name="Josefine Hellqvist" userId="cb6b8499-3e03-4bfd-80ec-6a2ecbbbe7cd" providerId="ADAL" clId="{B7B57153-0C81-4946-B523-E802E12072CA}" dt="2026-03-29T17:04:00.320" v="7497" actId="20577"/>
          <ac:spMkLst>
            <pc:docMk/>
            <pc:sldMk cId="254709209" sldId="274"/>
            <ac:spMk id="3" creationId="{711A087F-7ABF-F55C-DF0A-752829D4806C}"/>
          </ac:spMkLst>
        </pc:spChg>
        <pc:spChg chg="add mod">
          <ac:chgData name="Josefine Hellqvist" userId="cb6b8499-3e03-4bfd-80ec-6a2ecbbbe7cd" providerId="ADAL" clId="{B7B57153-0C81-4946-B523-E802E12072CA}" dt="2026-03-23T20:37:16.139" v="6610" actId="20577"/>
          <ac:spMkLst>
            <pc:docMk/>
            <pc:sldMk cId="254709209" sldId="274"/>
            <ac:spMk id="7" creationId="{FBE296DB-DA57-EE45-7501-CA41CA329DA1}"/>
          </ac:spMkLst>
        </pc:spChg>
        <pc:picChg chg="mod">
          <ac:chgData name="Josefine Hellqvist" userId="cb6b8499-3e03-4bfd-80ec-6a2ecbbbe7cd" providerId="ADAL" clId="{B7B57153-0C81-4946-B523-E802E12072CA}" dt="2026-03-15T18:36:30.394" v="2118" actId="962"/>
          <ac:picMkLst>
            <pc:docMk/>
            <pc:sldMk cId="254709209" sldId="274"/>
            <ac:picMk id="5" creationId="{5FE41D92-0FEB-4EDB-6EBF-74B5DBF06175}"/>
          </ac:picMkLst>
        </pc:picChg>
        <pc:picChg chg="add mod">
          <ac:chgData name="Josefine Hellqvist" userId="cb6b8499-3e03-4bfd-80ec-6a2ecbbbe7cd" providerId="ADAL" clId="{B7B57153-0C81-4946-B523-E802E12072CA}" dt="2026-03-23T20:35:02.350" v="6580" actId="1076"/>
          <ac:picMkLst>
            <pc:docMk/>
            <pc:sldMk cId="254709209" sldId="274"/>
            <ac:picMk id="6" creationId="{C12EEB4B-28DB-BF83-05CD-C7BCE908665B}"/>
          </ac:picMkLst>
        </pc:picChg>
      </pc:sldChg>
      <pc:sldChg chg="addSp modSp mod ord">
        <pc:chgData name="Josefine Hellqvist" userId="cb6b8499-3e03-4bfd-80ec-6a2ecbbbe7cd" providerId="ADAL" clId="{B7B57153-0C81-4946-B523-E802E12072CA}" dt="2026-03-23T19:26:51.089" v="5993" actId="20577"/>
        <pc:sldMkLst>
          <pc:docMk/>
          <pc:sldMk cId="2297042317" sldId="276"/>
        </pc:sldMkLst>
        <pc:spChg chg="mod">
          <ac:chgData name="Josefine Hellqvist" userId="cb6b8499-3e03-4bfd-80ec-6a2ecbbbe7cd" providerId="ADAL" clId="{B7B57153-0C81-4946-B523-E802E12072CA}" dt="2026-03-22T11:34:46.182" v="5868" actId="2711"/>
          <ac:spMkLst>
            <pc:docMk/>
            <pc:sldMk cId="2297042317" sldId="276"/>
            <ac:spMk id="2" creationId="{2EC9CEB1-EDAC-AD28-B7D0-77A7F57B4EAA}"/>
          </ac:spMkLst>
        </pc:spChg>
        <pc:spChg chg="mod">
          <ac:chgData name="Josefine Hellqvist" userId="cb6b8499-3e03-4bfd-80ec-6a2ecbbbe7cd" providerId="ADAL" clId="{B7B57153-0C81-4946-B523-E802E12072CA}" dt="2026-03-23T19:26:51.089" v="5993" actId="20577"/>
          <ac:spMkLst>
            <pc:docMk/>
            <pc:sldMk cId="2297042317" sldId="276"/>
            <ac:spMk id="3" creationId="{9602C43E-FAE2-2CAA-CA75-6D922A62AB4B}"/>
          </ac:spMkLst>
        </pc:spChg>
        <pc:picChg chg="mod">
          <ac:chgData name="Josefine Hellqvist" userId="cb6b8499-3e03-4bfd-80ec-6a2ecbbbe7cd" providerId="ADAL" clId="{B7B57153-0C81-4946-B523-E802E12072CA}" dt="2026-03-15T18:36:30.372" v="2114" actId="962"/>
          <ac:picMkLst>
            <pc:docMk/>
            <pc:sldMk cId="2297042317" sldId="276"/>
            <ac:picMk id="4" creationId="{65B2ECC2-F5FA-3D53-3391-CB4551F944B9}"/>
          </ac:picMkLst>
        </pc:picChg>
        <pc:picChg chg="add mod">
          <ac:chgData name="Josefine Hellqvist" userId="cb6b8499-3e03-4bfd-80ec-6a2ecbbbe7cd" providerId="ADAL" clId="{B7B57153-0C81-4946-B523-E802E12072CA}" dt="2026-03-23T19:26:34.695" v="5981" actId="1076"/>
          <ac:picMkLst>
            <pc:docMk/>
            <pc:sldMk cId="2297042317" sldId="276"/>
            <ac:picMk id="5" creationId="{50DC8702-D37F-E6AF-C349-292908E2276C}"/>
          </ac:picMkLst>
        </pc:picChg>
      </pc:sldChg>
      <pc:sldChg chg="delSp modSp add mod">
        <pc:chgData name="Josefine Hellqvist" userId="cb6b8499-3e03-4bfd-80ec-6a2ecbbbe7cd" providerId="ADAL" clId="{B7B57153-0C81-4946-B523-E802E12072CA}" dt="2026-03-29T16:57:39.211" v="7298" actId="20577"/>
        <pc:sldMkLst>
          <pc:docMk/>
          <pc:sldMk cId="255174315" sldId="278"/>
        </pc:sldMkLst>
        <pc:spChg chg="mod">
          <ac:chgData name="Josefine Hellqvist" userId="cb6b8499-3e03-4bfd-80ec-6a2ecbbbe7cd" providerId="ADAL" clId="{B7B57153-0C81-4946-B523-E802E12072CA}" dt="2026-03-15T18:24:38.278" v="1890" actId="1076"/>
          <ac:spMkLst>
            <pc:docMk/>
            <pc:sldMk cId="255174315" sldId="278"/>
            <ac:spMk id="196" creationId="{1751EC1D-9CB3-F5E9-442D-0DA5328B2829}"/>
          </ac:spMkLst>
        </pc:spChg>
        <pc:spChg chg="mod">
          <ac:chgData name="Josefine Hellqvist" userId="cb6b8499-3e03-4bfd-80ec-6a2ecbbbe7cd" providerId="ADAL" clId="{B7B57153-0C81-4946-B523-E802E12072CA}" dt="2026-03-29T16:57:39.211" v="7298" actId="20577"/>
          <ac:spMkLst>
            <pc:docMk/>
            <pc:sldMk cId="255174315" sldId="278"/>
            <ac:spMk id="205" creationId="{EB651FCD-DC8E-35C7-8FDC-3F82CE679992}"/>
          </ac:spMkLst>
        </pc:spChg>
        <pc:spChg chg="mod topLvl">
          <ac:chgData name="Josefine Hellqvist" userId="cb6b8499-3e03-4bfd-80ec-6a2ecbbbe7cd" providerId="ADAL" clId="{B7B57153-0C81-4946-B523-E802E12072CA}" dt="2026-03-15T18:35:42.499" v="2071" actId="962"/>
          <ac:spMkLst>
            <pc:docMk/>
            <pc:sldMk cId="255174315" sldId="278"/>
            <ac:spMk id="210" creationId="{82023E5F-D17C-E610-2DD0-430AF59F8AAA}"/>
          </ac:spMkLst>
        </pc:spChg>
        <pc:grpChg chg="mod">
          <ac:chgData name="Josefine Hellqvist" userId="cb6b8499-3e03-4bfd-80ec-6a2ecbbbe7cd" providerId="ADAL" clId="{B7B57153-0C81-4946-B523-E802E12072CA}" dt="2026-03-15T18:23:36.201" v="1885" actId="14100"/>
          <ac:grpSpMkLst>
            <pc:docMk/>
            <pc:sldMk cId="255174315" sldId="278"/>
            <ac:grpSpMk id="197" creationId="{E0A40C66-C3CC-13AC-9F06-828A710BB9EC}"/>
          </ac:grpSpMkLst>
        </pc:grpChg>
        <pc:picChg chg="mod">
          <ac:chgData name="Josefine Hellqvist" userId="cb6b8499-3e03-4bfd-80ec-6a2ecbbbe7cd" providerId="ADAL" clId="{B7B57153-0C81-4946-B523-E802E12072CA}" dt="2026-03-15T18:36:30.323" v="2100" actId="962"/>
          <ac:picMkLst>
            <pc:docMk/>
            <pc:sldMk cId="255174315" sldId="278"/>
            <ac:picMk id="207" creationId="{BBAD705C-9A9C-13D3-DE15-F278D51987C5}"/>
          </ac:picMkLst>
        </pc:picChg>
      </pc:sldChg>
      <pc:sldChg chg="addSp delSp modSp add del mod ord">
        <pc:chgData name="Josefine Hellqvist" userId="cb6b8499-3e03-4bfd-80ec-6a2ecbbbe7cd" providerId="ADAL" clId="{B7B57153-0C81-4946-B523-E802E12072CA}" dt="2026-03-29T17:48:12.570" v="7521" actId="2696"/>
        <pc:sldMkLst>
          <pc:docMk/>
          <pc:sldMk cId="1359369457" sldId="279"/>
        </pc:sldMkLst>
      </pc:sldChg>
      <pc:sldMasterChg chg="delSldLayout">
        <pc:chgData name="Josefine Hellqvist" userId="cb6b8499-3e03-4bfd-80ec-6a2ecbbbe7cd" providerId="ADAL" clId="{B7B57153-0C81-4946-B523-E802E12072CA}" dt="2026-03-23T19:25:19.396" v="5947" actId="2696"/>
        <pc:sldMasterMkLst>
          <pc:docMk/>
          <pc:sldMasterMk cId="0"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2946347" cy="496490"/>
          </a:xfrm>
          <a:prstGeom prst="rect">
            <a:avLst/>
          </a:prstGeom>
          <a:noFill/>
          <a:ln>
            <a:noFill/>
          </a:ln>
        </p:spPr>
        <p:txBody>
          <a:bodyPr spcFirstLastPara="1" wrap="square" lIns="91425" tIns="45725" rIns="91425" bIns="457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1343" y="1"/>
            <a:ext cx="2946347" cy="496490"/>
          </a:xfrm>
          <a:prstGeom prst="rect">
            <a:avLst/>
          </a:prstGeom>
          <a:noFill/>
          <a:ln>
            <a:noFill/>
          </a:ln>
        </p:spPr>
        <p:txBody>
          <a:bodyPr spcFirstLastPara="1" wrap="square" lIns="91425" tIns="45725" rIns="91425" bIns="457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223" y="744538"/>
            <a:ext cx="66189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
        <p:nvSpPr>
          <p:cNvPr id="6" name="Google Shape;6;n"/>
          <p:cNvSpPr txBox="1">
            <a:spLocks noGrp="1"/>
          </p:cNvSpPr>
          <p:nvPr>
            <p:ph type="body" idx="1"/>
          </p:nvPr>
        </p:nvSpPr>
        <p:spPr>
          <a:xfrm>
            <a:off x="679927" y="4716662"/>
            <a:ext cx="5439410" cy="4468416"/>
          </a:xfrm>
          <a:prstGeom prst="rect">
            <a:avLst/>
          </a:prstGeom>
          <a:noFill/>
          <a:ln>
            <a:noFill/>
          </a:ln>
        </p:spPr>
        <p:txBody>
          <a:bodyPr spcFirstLastPara="1" wrap="square" lIns="91425" tIns="45725" rIns="91425" bIns="45725"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31600"/>
            <a:ext cx="2946347" cy="496490"/>
          </a:xfrm>
          <a:prstGeom prst="rect">
            <a:avLst/>
          </a:prstGeom>
          <a:noFill/>
          <a:ln>
            <a:noFill/>
          </a:ln>
        </p:spPr>
        <p:txBody>
          <a:bodyPr spcFirstLastPara="1" wrap="square" lIns="91425" tIns="45725" rIns="91425" bIns="457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1343" y="9431600"/>
            <a:ext cx="2946347" cy="496490"/>
          </a:xfrm>
          <a:prstGeom prst="rect">
            <a:avLst/>
          </a:prstGeom>
          <a:noFill/>
          <a:ln>
            <a:noFill/>
          </a:ln>
        </p:spPr>
        <p:txBody>
          <a:bodyPr spcFirstLastPara="1" wrap="square" lIns="91425" tIns="45725" rIns="91425" bIns="457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79927" y="4716662"/>
            <a:ext cx="5439410" cy="4468416"/>
          </a:xfrm>
          <a:prstGeom prst="rect">
            <a:avLst/>
          </a:prstGeom>
          <a:noFill/>
          <a:ln>
            <a:noFill/>
          </a:ln>
        </p:spPr>
        <p:txBody>
          <a:bodyPr spcFirstLastPara="1" wrap="square" lIns="91425" tIns="45725" rIns="91425" bIns="45725" anchor="t" anchorCtr="0">
            <a:noAutofit/>
          </a:bodyPr>
          <a:lstStyle/>
          <a:p>
            <a:pPr marL="0" lvl="0" indent="0" algn="l" rtl="0">
              <a:lnSpc>
                <a:spcPct val="100000"/>
              </a:lnSpc>
              <a:spcBef>
                <a:spcPts val="0"/>
              </a:spcBef>
              <a:spcAft>
                <a:spcPts val="0"/>
              </a:spcAft>
              <a:buSzPts val="1400"/>
              <a:buNone/>
            </a:pPr>
            <a:endParaRPr/>
          </a:p>
        </p:txBody>
      </p:sp>
      <p:sp>
        <p:nvSpPr>
          <p:cNvPr id="165" name="Google Shape;165;p1: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3fb27ccd77_0_0: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
        <p:nvSpPr>
          <p:cNvPr id="260" name="Google Shape;260;g33fb27ccd77_0_0:notes"/>
          <p:cNvSpPr txBox="1">
            <a:spLocks noGrp="1"/>
          </p:cNvSpPr>
          <p:nvPr>
            <p:ph type="body" idx="1"/>
          </p:nvPr>
        </p:nvSpPr>
        <p:spPr>
          <a:xfrm>
            <a:off x="679927" y="4716662"/>
            <a:ext cx="5439300" cy="44685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r>
              <a:rPr lang="sv-SE"/>
              <a:t>Delar upp nu flick/pojk. Sätter sig ner och pratar ihop sig angående av det man tagit till sig och framför allt börjar skapa ett ledarteam. Behov av hjälp i början? </a:t>
            </a:r>
            <a:endParaRPr/>
          </a:p>
          <a:p>
            <a:pPr marL="0" lvl="0" indent="0" algn="l" rtl="0">
              <a:lnSpc>
                <a:spcPct val="100000"/>
              </a:lnSpc>
              <a:spcBef>
                <a:spcPts val="0"/>
              </a:spcBef>
              <a:spcAft>
                <a:spcPts val="0"/>
              </a:spcAft>
              <a:buSzPts val="1400"/>
              <a:buNone/>
            </a:pPr>
            <a:r>
              <a:rPr lang="sv-SE"/>
              <a:t>Sätt upp ledare och ta kontaktuppgifter på varandra för dialog (messenger grupp?). Kontakt med kansli för material alternativ PS tar med sig till första träff.</a:t>
            </a:r>
            <a:endParaRPr/>
          </a:p>
          <a:p>
            <a:pPr marL="0" lvl="0" indent="0" algn="l" rtl="0">
              <a:lnSpc>
                <a:spcPct val="100000"/>
              </a:lnSpc>
              <a:spcBef>
                <a:spcPts val="0"/>
              </a:spcBef>
              <a:spcAft>
                <a:spcPts val="0"/>
              </a:spcAft>
              <a:buSzPts val="1400"/>
              <a:buNone/>
            </a:pPr>
            <a:r>
              <a:rPr lang="sv-SE"/>
              <a:t>OBS när kan vi börja??</a:t>
            </a:r>
            <a:endParaRPr/>
          </a:p>
        </p:txBody>
      </p:sp>
      <p:sp>
        <p:nvSpPr>
          <p:cNvPr id="261" name="Google Shape;261;g33fb27ccd77_0_0:notes"/>
          <p:cNvSpPr txBox="1">
            <a:spLocks noGrp="1"/>
          </p:cNvSpPr>
          <p:nvPr>
            <p:ph type="sldNum" idx="12"/>
          </p:nvPr>
        </p:nvSpPr>
        <p:spPr>
          <a:xfrm>
            <a:off x="3851342" y="9431600"/>
            <a:ext cx="2946300" cy="496500"/>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SzPts val="1400"/>
              <a:buNone/>
            </a:pPr>
            <a:fld id="{00000000-1234-1234-1234-123412341234}" type="slidenum">
              <a:rPr lang="sv-S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3fb27ccd77_0_1271: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
        <p:nvSpPr>
          <p:cNvPr id="213" name="Google Shape;213;g33fb27ccd77_0_1271:notes"/>
          <p:cNvSpPr txBox="1">
            <a:spLocks noGrp="1"/>
          </p:cNvSpPr>
          <p:nvPr>
            <p:ph type="body" idx="1"/>
          </p:nvPr>
        </p:nvSpPr>
        <p:spPr>
          <a:xfrm>
            <a:off x="679927" y="4716662"/>
            <a:ext cx="5439300" cy="4468500"/>
          </a:xfrm>
          <a:prstGeom prst="rect">
            <a:avLst/>
          </a:prstGeom>
          <a:noFill/>
          <a:ln>
            <a:noFill/>
          </a:ln>
        </p:spPr>
        <p:txBody>
          <a:bodyPr spcFirstLastPara="1" wrap="square" lIns="91425" tIns="45725" rIns="91425" bIns="45725"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g33fb27ccd77_0_1271:notes"/>
          <p:cNvSpPr txBox="1">
            <a:spLocks noGrp="1"/>
          </p:cNvSpPr>
          <p:nvPr>
            <p:ph type="sldNum" idx="12"/>
          </p:nvPr>
        </p:nvSpPr>
        <p:spPr>
          <a:xfrm>
            <a:off x="3851342" y="9431600"/>
            <a:ext cx="2946300" cy="496500"/>
          </a:xfrm>
          <a:prstGeom prst="rect">
            <a:avLst/>
          </a:prstGeom>
          <a:noFill/>
          <a:ln>
            <a:noFill/>
          </a:ln>
        </p:spPr>
        <p:txBody>
          <a:bodyPr spcFirstLastPara="1" wrap="square" lIns="91425" tIns="45725" rIns="91425" bIns="45725" anchor="b" anchorCtr="0">
            <a:noAutofit/>
          </a:bodyPr>
          <a:lstStyle/>
          <a:p>
            <a:pPr marL="0" lvl="0" indent="0" algn="r" rtl="0">
              <a:lnSpc>
                <a:spcPct val="100000"/>
              </a:lnSpc>
              <a:spcBef>
                <a:spcPts val="0"/>
              </a:spcBef>
              <a:spcAft>
                <a:spcPts val="0"/>
              </a:spcAft>
              <a:buSzPts val="1400"/>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3fb27ccd77_0_102: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
        <p:nvSpPr>
          <p:cNvPr id="281" name="Google Shape;281;g33fb27ccd77_0_102:notes"/>
          <p:cNvSpPr txBox="1">
            <a:spLocks noGrp="1"/>
          </p:cNvSpPr>
          <p:nvPr>
            <p:ph type="body" idx="1"/>
          </p:nvPr>
        </p:nvSpPr>
        <p:spPr>
          <a:xfrm>
            <a:off x="679927" y="4716662"/>
            <a:ext cx="5439300" cy="44685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r>
              <a:rPr lang="sv-SE"/>
              <a:t>……………………….</a:t>
            </a:r>
            <a:endParaRPr/>
          </a:p>
        </p:txBody>
      </p:sp>
      <p:sp>
        <p:nvSpPr>
          <p:cNvPr id="282" name="Google Shape;282;g33fb27ccd77_0_102:notes"/>
          <p:cNvSpPr txBox="1">
            <a:spLocks noGrp="1"/>
          </p:cNvSpPr>
          <p:nvPr>
            <p:ph type="sldNum" idx="12"/>
          </p:nvPr>
        </p:nvSpPr>
        <p:spPr>
          <a:xfrm>
            <a:off x="3851342" y="9431600"/>
            <a:ext cx="2946300" cy="496500"/>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SzPts val="1400"/>
              <a:buNone/>
            </a:pPr>
            <a:fld id="{00000000-1234-1234-1234-123412341234}" type="slidenum">
              <a:rPr lang="sv-S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3fb27ccd77_0_541: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
        <p:nvSpPr>
          <p:cNvPr id="301" name="Google Shape;301;g33fb27ccd77_0_541:notes"/>
          <p:cNvSpPr txBox="1">
            <a:spLocks noGrp="1"/>
          </p:cNvSpPr>
          <p:nvPr>
            <p:ph type="body" idx="1"/>
          </p:nvPr>
        </p:nvSpPr>
        <p:spPr>
          <a:xfrm>
            <a:off x="679927" y="4716662"/>
            <a:ext cx="5439300" cy="44685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r>
              <a:rPr lang="sv-SE"/>
              <a:t>……………………….</a:t>
            </a:r>
            <a:endParaRPr/>
          </a:p>
        </p:txBody>
      </p:sp>
      <p:sp>
        <p:nvSpPr>
          <p:cNvPr id="302" name="Google Shape;302;g33fb27ccd77_0_541:notes"/>
          <p:cNvSpPr txBox="1">
            <a:spLocks noGrp="1"/>
          </p:cNvSpPr>
          <p:nvPr>
            <p:ph type="sldNum" idx="12"/>
          </p:nvPr>
        </p:nvSpPr>
        <p:spPr>
          <a:xfrm>
            <a:off x="3851342" y="9431600"/>
            <a:ext cx="2946300" cy="496500"/>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SzPts val="1400"/>
              <a:buNone/>
            </a:pPr>
            <a:fld id="{00000000-1234-1234-1234-123412341234}" type="slidenum">
              <a:rPr lang="sv-S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41429119c9_0_0: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sv-SE"/>
          </a:p>
        </p:txBody>
      </p:sp>
      <p:sp>
        <p:nvSpPr>
          <p:cNvPr id="309" name="Google Shape;309;g341429119c9_0_0:notes"/>
          <p:cNvSpPr txBox="1">
            <a:spLocks noGrp="1"/>
          </p:cNvSpPr>
          <p:nvPr>
            <p:ph type="body" idx="1"/>
          </p:nvPr>
        </p:nvSpPr>
        <p:spPr>
          <a:xfrm>
            <a:off x="679927" y="4716662"/>
            <a:ext cx="5439300" cy="4468500"/>
          </a:xfrm>
          <a:prstGeom prst="rect">
            <a:avLst/>
          </a:prstGeom>
        </p:spPr>
        <p:txBody>
          <a:bodyPr spcFirstLastPara="1" wrap="square" lIns="91425" tIns="45725" rIns="91425" bIns="45725" anchor="t" anchorCtr="0">
            <a:noAutofit/>
          </a:bodyPr>
          <a:lstStyle/>
          <a:p>
            <a:pPr marL="0" lvl="0" indent="0" algn="l" rtl="0">
              <a:spcBef>
                <a:spcPts val="0"/>
              </a:spcBef>
              <a:spcAft>
                <a:spcPts val="0"/>
              </a:spcAft>
              <a:buNone/>
            </a:pPr>
            <a:endParaRPr/>
          </a:p>
        </p:txBody>
      </p:sp>
      <p:sp>
        <p:nvSpPr>
          <p:cNvPr id="310" name="Google Shape;310;g341429119c9_0_0:notes"/>
          <p:cNvSpPr txBox="1">
            <a:spLocks noGrp="1"/>
          </p:cNvSpPr>
          <p:nvPr>
            <p:ph type="sldNum" idx="12"/>
          </p:nvPr>
        </p:nvSpPr>
        <p:spPr>
          <a:xfrm>
            <a:off x="3851343" y="9431600"/>
            <a:ext cx="2946300" cy="496500"/>
          </a:xfrm>
          <a:prstGeom prst="rect">
            <a:avLst/>
          </a:prstGeom>
        </p:spPr>
        <p:txBody>
          <a:bodyPr spcFirstLastPara="1" wrap="square" lIns="91425" tIns="45725" rIns="91425" bIns="457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sv-S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8:notes"/>
          <p:cNvSpPr txBox="1">
            <a:spLocks noGrp="1"/>
          </p:cNvSpPr>
          <p:nvPr>
            <p:ph type="body" idx="1"/>
          </p:nvPr>
        </p:nvSpPr>
        <p:spPr>
          <a:xfrm>
            <a:off x="679927" y="4716662"/>
            <a:ext cx="5439410" cy="4468416"/>
          </a:xfrm>
          <a:prstGeom prst="rect">
            <a:avLst/>
          </a:prstGeom>
          <a:noFill/>
          <a:ln>
            <a:noFill/>
          </a:ln>
        </p:spPr>
        <p:txBody>
          <a:bodyPr spcFirstLastPara="1" wrap="square" lIns="91425" tIns="45725" rIns="91425" bIns="45725" anchor="t" anchorCtr="0">
            <a:noAutofit/>
          </a:bodyPr>
          <a:lstStyle/>
          <a:p>
            <a:pPr marL="0" lvl="0" indent="0" algn="l" rtl="0">
              <a:lnSpc>
                <a:spcPct val="100000"/>
              </a:lnSpc>
              <a:spcBef>
                <a:spcPts val="0"/>
              </a:spcBef>
              <a:spcAft>
                <a:spcPts val="0"/>
              </a:spcAft>
              <a:buSzPts val="1400"/>
              <a:buNone/>
            </a:pPr>
            <a:endParaRPr/>
          </a:p>
        </p:txBody>
      </p:sp>
      <p:sp>
        <p:nvSpPr>
          <p:cNvPr id="317" name="Google Shape;317;p8: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3fb27ccd77_0_956: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
        <p:nvSpPr>
          <p:cNvPr id="326" name="Google Shape;326;g33fb27ccd77_0_956:notes"/>
          <p:cNvSpPr txBox="1">
            <a:spLocks noGrp="1"/>
          </p:cNvSpPr>
          <p:nvPr>
            <p:ph type="body" idx="1"/>
          </p:nvPr>
        </p:nvSpPr>
        <p:spPr>
          <a:xfrm>
            <a:off x="679927" y="4716662"/>
            <a:ext cx="5439300" cy="44685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r>
              <a:rPr lang="sv-SE"/>
              <a:t>……………………….</a:t>
            </a:r>
            <a:endParaRPr/>
          </a:p>
        </p:txBody>
      </p:sp>
      <p:sp>
        <p:nvSpPr>
          <p:cNvPr id="327" name="Google Shape;327;g33fb27ccd77_0_956:notes"/>
          <p:cNvSpPr txBox="1">
            <a:spLocks noGrp="1"/>
          </p:cNvSpPr>
          <p:nvPr>
            <p:ph type="sldNum" idx="12"/>
          </p:nvPr>
        </p:nvSpPr>
        <p:spPr>
          <a:xfrm>
            <a:off x="3851342" y="9431600"/>
            <a:ext cx="2946300" cy="496500"/>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SzPts val="1400"/>
              <a:buNone/>
            </a:pPr>
            <a:fld id="{00000000-1234-1234-1234-123412341234}" type="slidenum">
              <a:rPr lang="sv-SE"/>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0:notes"/>
          <p:cNvSpPr txBox="1">
            <a:spLocks noGrp="1"/>
          </p:cNvSpPr>
          <p:nvPr>
            <p:ph type="body" idx="1"/>
          </p:nvPr>
        </p:nvSpPr>
        <p:spPr>
          <a:xfrm>
            <a:off x="679927" y="4716662"/>
            <a:ext cx="5439410" cy="4468416"/>
          </a:xfrm>
          <a:prstGeom prst="rect">
            <a:avLst/>
          </a:prstGeom>
          <a:noFill/>
          <a:ln>
            <a:noFill/>
          </a:ln>
        </p:spPr>
        <p:txBody>
          <a:bodyPr spcFirstLastPara="1" wrap="square" lIns="91425" tIns="45725" rIns="91425" bIns="45725" anchor="t" anchorCtr="0">
            <a:noAutofit/>
          </a:bodyPr>
          <a:lstStyle/>
          <a:p>
            <a:pPr marL="0" lvl="0" indent="0" algn="l" rtl="0">
              <a:lnSpc>
                <a:spcPct val="100000"/>
              </a:lnSpc>
              <a:spcBef>
                <a:spcPts val="0"/>
              </a:spcBef>
              <a:spcAft>
                <a:spcPts val="0"/>
              </a:spcAft>
              <a:buSzPts val="1400"/>
              <a:buNone/>
            </a:pPr>
            <a:endParaRPr/>
          </a:p>
        </p:txBody>
      </p:sp>
      <p:sp>
        <p:nvSpPr>
          <p:cNvPr id="335" name="Google Shape;335;p10: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3fb27ccd77_0_1065: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
        <p:nvSpPr>
          <p:cNvPr id="345" name="Google Shape;345;g33fb27ccd77_0_1065:notes"/>
          <p:cNvSpPr txBox="1">
            <a:spLocks noGrp="1"/>
          </p:cNvSpPr>
          <p:nvPr>
            <p:ph type="body" idx="1"/>
          </p:nvPr>
        </p:nvSpPr>
        <p:spPr>
          <a:xfrm>
            <a:off x="679927" y="4716662"/>
            <a:ext cx="5439300" cy="44685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r>
              <a:rPr lang="sv-SE"/>
              <a:t>……………………….</a:t>
            </a:r>
            <a:endParaRPr/>
          </a:p>
        </p:txBody>
      </p:sp>
      <p:sp>
        <p:nvSpPr>
          <p:cNvPr id="346" name="Google Shape;346;g33fb27ccd77_0_1065:notes"/>
          <p:cNvSpPr txBox="1">
            <a:spLocks noGrp="1"/>
          </p:cNvSpPr>
          <p:nvPr>
            <p:ph type="sldNum" idx="12"/>
          </p:nvPr>
        </p:nvSpPr>
        <p:spPr>
          <a:xfrm>
            <a:off x="3851342" y="9431600"/>
            <a:ext cx="2946300" cy="496500"/>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SzPts val="1400"/>
              <a:buNone/>
            </a:pPr>
            <a:fld id="{00000000-1234-1234-1234-123412341234}" type="slidenum">
              <a:rPr lang="sv-SE"/>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e3ed539b11_0_349: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
        <p:nvSpPr>
          <p:cNvPr id="355" name="Google Shape;355;g2e3ed539b11_0_349:notes"/>
          <p:cNvSpPr txBox="1">
            <a:spLocks noGrp="1"/>
          </p:cNvSpPr>
          <p:nvPr>
            <p:ph type="body" idx="1"/>
          </p:nvPr>
        </p:nvSpPr>
        <p:spPr>
          <a:xfrm>
            <a:off x="679927" y="4716662"/>
            <a:ext cx="5439300" cy="44685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r>
              <a:rPr lang="sv-SE"/>
              <a:t>Övriga funderingar</a:t>
            </a:r>
            <a:endParaRPr/>
          </a:p>
        </p:txBody>
      </p:sp>
      <p:sp>
        <p:nvSpPr>
          <p:cNvPr id="356" name="Google Shape;356;g2e3ed539b11_0_349:notes"/>
          <p:cNvSpPr txBox="1">
            <a:spLocks noGrp="1"/>
          </p:cNvSpPr>
          <p:nvPr>
            <p:ph type="sldNum" idx="12"/>
          </p:nvPr>
        </p:nvSpPr>
        <p:spPr>
          <a:xfrm>
            <a:off x="3851342" y="9431600"/>
            <a:ext cx="2946300" cy="496500"/>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SzPts val="1400"/>
              <a:buNone/>
            </a:pPr>
            <a:fld id="{00000000-1234-1234-1234-123412341234}" type="slidenum">
              <a:rPr lang="sv-SE"/>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
        <p:nvSpPr>
          <p:cNvPr id="171" name="Google Shape;171;p2:notes"/>
          <p:cNvSpPr txBox="1">
            <a:spLocks noGrp="1"/>
          </p:cNvSpPr>
          <p:nvPr>
            <p:ph type="body" idx="1"/>
          </p:nvPr>
        </p:nvSpPr>
        <p:spPr>
          <a:xfrm>
            <a:off x="679927" y="4716662"/>
            <a:ext cx="5439410" cy="4468416"/>
          </a:xfrm>
          <a:prstGeom prst="rect">
            <a:avLst/>
          </a:prstGeom>
          <a:noFill/>
          <a:ln>
            <a:noFill/>
          </a:ln>
        </p:spPr>
        <p:txBody>
          <a:bodyPr spcFirstLastPara="1" wrap="square" lIns="91425" tIns="45725" rIns="91425" bIns="45725" anchor="t" anchorCtr="0">
            <a:normAutofit/>
          </a:bodyPr>
          <a:lstStyle/>
          <a:p>
            <a:pPr marL="0" lvl="0" indent="0" algn="l" rtl="0">
              <a:lnSpc>
                <a:spcPct val="100000"/>
              </a:lnSpc>
              <a:spcBef>
                <a:spcPts val="0"/>
              </a:spcBef>
              <a:spcAft>
                <a:spcPts val="0"/>
              </a:spcAft>
              <a:buSzPts val="1400"/>
              <a:buNone/>
            </a:pPr>
            <a:r>
              <a:rPr lang="sv-SE"/>
              <a:t>Lägg till agenda från laget.</a:t>
            </a:r>
            <a:endParaRPr/>
          </a:p>
        </p:txBody>
      </p:sp>
      <p:sp>
        <p:nvSpPr>
          <p:cNvPr id="172" name="Google Shape;172;p2:notes"/>
          <p:cNvSpPr txBox="1">
            <a:spLocks noGrp="1"/>
          </p:cNvSpPr>
          <p:nvPr>
            <p:ph type="sldNum" idx="12"/>
          </p:nvPr>
        </p:nvSpPr>
        <p:spPr>
          <a:xfrm>
            <a:off x="3851343" y="9431600"/>
            <a:ext cx="2946347" cy="496490"/>
          </a:xfrm>
          <a:prstGeom prst="rect">
            <a:avLst/>
          </a:prstGeom>
          <a:noFill/>
          <a:ln>
            <a:noFill/>
          </a:ln>
        </p:spPr>
        <p:txBody>
          <a:bodyPr spcFirstLastPara="1" wrap="square" lIns="91425" tIns="45725" rIns="91425" bIns="45725" anchor="b" anchorCtr="0">
            <a:noAutofit/>
          </a:bodyPr>
          <a:lstStyle/>
          <a:p>
            <a:pPr marL="0" lvl="0" indent="0" algn="r" rtl="0">
              <a:lnSpc>
                <a:spcPct val="100000"/>
              </a:lnSpc>
              <a:spcBef>
                <a:spcPts val="0"/>
              </a:spcBef>
              <a:spcAft>
                <a:spcPts val="0"/>
              </a:spcAft>
              <a:buSzPts val="1400"/>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3feeec5b50_0_252: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
        <p:nvSpPr>
          <p:cNvPr id="183" name="Google Shape;183;g33feeec5b50_0_252:notes"/>
          <p:cNvSpPr txBox="1">
            <a:spLocks noGrp="1"/>
          </p:cNvSpPr>
          <p:nvPr>
            <p:ph type="body" idx="1"/>
          </p:nvPr>
        </p:nvSpPr>
        <p:spPr>
          <a:xfrm>
            <a:off x="679927" y="4716662"/>
            <a:ext cx="5439300" cy="44685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r>
              <a:rPr lang="sv-SE" dirty="0"/>
              <a:t>Delar upp nu </a:t>
            </a:r>
            <a:r>
              <a:rPr lang="sv-SE" dirty="0" err="1"/>
              <a:t>flick</a:t>
            </a:r>
            <a:r>
              <a:rPr lang="sv-SE" dirty="0"/>
              <a:t>/pojk. Sätter sig ner och pratar ihop sig angående av det man tagit till sig och framför allt börjar skapa ett ledarteam. Behov av hjälp i början? </a:t>
            </a:r>
            <a:endParaRPr dirty="0"/>
          </a:p>
          <a:p>
            <a:pPr marL="0" lvl="0" indent="0" algn="l" rtl="0">
              <a:lnSpc>
                <a:spcPct val="100000"/>
              </a:lnSpc>
              <a:spcBef>
                <a:spcPts val="0"/>
              </a:spcBef>
              <a:spcAft>
                <a:spcPts val="0"/>
              </a:spcAft>
              <a:buSzPts val="1400"/>
              <a:buNone/>
            </a:pPr>
            <a:r>
              <a:rPr lang="sv-SE" dirty="0"/>
              <a:t>Sätt upp ledare och ta kontaktuppgifter på varandra för dialog (</a:t>
            </a:r>
            <a:r>
              <a:rPr lang="sv-SE" dirty="0" err="1"/>
              <a:t>messenger</a:t>
            </a:r>
            <a:r>
              <a:rPr lang="sv-SE" dirty="0"/>
              <a:t> grupp?). Kontakt med kansli för material alternativ PS tar med sig till första träff.</a:t>
            </a:r>
            <a:endParaRPr dirty="0"/>
          </a:p>
          <a:p>
            <a:pPr marL="0" lvl="0" indent="0" algn="l" rtl="0">
              <a:lnSpc>
                <a:spcPct val="100000"/>
              </a:lnSpc>
              <a:spcBef>
                <a:spcPts val="0"/>
              </a:spcBef>
              <a:spcAft>
                <a:spcPts val="0"/>
              </a:spcAft>
              <a:buSzPts val="1400"/>
              <a:buNone/>
            </a:pPr>
            <a:r>
              <a:rPr lang="sv-SE" dirty="0"/>
              <a:t>OBS när kan vi börja??</a:t>
            </a:r>
            <a:endParaRPr dirty="0"/>
          </a:p>
        </p:txBody>
      </p:sp>
      <p:sp>
        <p:nvSpPr>
          <p:cNvPr id="184" name="Google Shape;184;g33feeec5b50_0_252:notes"/>
          <p:cNvSpPr txBox="1">
            <a:spLocks noGrp="1"/>
          </p:cNvSpPr>
          <p:nvPr>
            <p:ph type="sldNum" idx="12"/>
          </p:nvPr>
        </p:nvSpPr>
        <p:spPr>
          <a:xfrm>
            <a:off x="3851342" y="9431600"/>
            <a:ext cx="2946300" cy="496500"/>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SzPts val="1400"/>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e3ed539b11_0_254: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
        <p:nvSpPr>
          <p:cNvPr id="193" name="Google Shape;193;g2e3ed539b11_0_254:notes"/>
          <p:cNvSpPr txBox="1">
            <a:spLocks noGrp="1"/>
          </p:cNvSpPr>
          <p:nvPr>
            <p:ph type="body" idx="1"/>
          </p:nvPr>
        </p:nvSpPr>
        <p:spPr>
          <a:xfrm>
            <a:off x="679927" y="4716662"/>
            <a:ext cx="5439300" cy="44685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r>
              <a:rPr lang="sv-SE" dirty="0"/>
              <a:t>Lite allmänt om fotbollsverksamhetens omfattning. Detta med upptagningsområden börjar dock vara lite flyktigt numera.</a:t>
            </a:r>
            <a:endParaRPr dirty="0"/>
          </a:p>
        </p:txBody>
      </p:sp>
      <p:sp>
        <p:nvSpPr>
          <p:cNvPr id="194" name="Google Shape;194;g2e3ed539b11_0_254:notes"/>
          <p:cNvSpPr txBox="1">
            <a:spLocks noGrp="1"/>
          </p:cNvSpPr>
          <p:nvPr>
            <p:ph type="sldNum" idx="12"/>
          </p:nvPr>
        </p:nvSpPr>
        <p:spPr>
          <a:xfrm>
            <a:off x="3851342" y="9431600"/>
            <a:ext cx="2946300" cy="496500"/>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SzPts val="1400"/>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B52F2D14-4CA5-0EEC-875C-09637AB61F72}"/>
            </a:ext>
          </a:extLst>
        </p:cNvPr>
        <p:cNvGrpSpPr/>
        <p:nvPr/>
      </p:nvGrpSpPr>
      <p:grpSpPr>
        <a:xfrm>
          <a:off x="0" y="0"/>
          <a:ext cx="0" cy="0"/>
          <a:chOff x="0" y="0"/>
          <a:chExt cx="0" cy="0"/>
        </a:xfrm>
      </p:grpSpPr>
      <p:sp>
        <p:nvSpPr>
          <p:cNvPr id="192" name="Google Shape;192;g2e3ed539b11_0_254:notes">
            <a:extLst>
              <a:ext uri="{FF2B5EF4-FFF2-40B4-BE49-F238E27FC236}">
                <a16:creationId xmlns:a16="http://schemas.microsoft.com/office/drawing/2014/main" id="{9412B6DD-FA40-6B62-8740-27F6B875D8E3}"/>
              </a:ext>
            </a:extLst>
          </p:cNvPr>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
        <p:nvSpPr>
          <p:cNvPr id="193" name="Google Shape;193;g2e3ed539b11_0_254:notes">
            <a:extLst>
              <a:ext uri="{FF2B5EF4-FFF2-40B4-BE49-F238E27FC236}">
                <a16:creationId xmlns:a16="http://schemas.microsoft.com/office/drawing/2014/main" id="{222C6331-EAFE-0BD4-33E1-0100270113B3}"/>
              </a:ext>
            </a:extLst>
          </p:cNvPr>
          <p:cNvSpPr txBox="1">
            <a:spLocks noGrp="1"/>
          </p:cNvSpPr>
          <p:nvPr>
            <p:ph type="body" idx="1"/>
          </p:nvPr>
        </p:nvSpPr>
        <p:spPr>
          <a:xfrm>
            <a:off x="679927" y="4716662"/>
            <a:ext cx="5439300" cy="44685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r>
              <a:rPr lang="sv-SE" dirty="0"/>
              <a:t>Lite allmänt om fotbollsverksamhetens omfattning. Detta med upptagningsområden börjar dock vara lite flyktigt numera.</a:t>
            </a:r>
            <a:endParaRPr dirty="0"/>
          </a:p>
        </p:txBody>
      </p:sp>
      <p:sp>
        <p:nvSpPr>
          <p:cNvPr id="194" name="Google Shape;194;g2e3ed539b11_0_254:notes">
            <a:extLst>
              <a:ext uri="{FF2B5EF4-FFF2-40B4-BE49-F238E27FC236}">
                <a16:creationId xmlns:a16="http://schemas.microsoft.com/office/drawing/2014/main" id="{E627BFA8-3CC1-39DB-8BD8-1C70EF6BD837}"/>
              </a:ext>
            </a:extLst>
          </p:cNvPr>
          <p:cNvSpPr txBox="1">
            <a:spLocks noGrp="1"/>
          </p:cNvSpPr>
          <p:nvPr>
            <p:ph type="sldNum" idx="12"/>
          </p:nvPr>
        </p:nvSpPr>
        <p:spPr>
          <a:xfrm>
            <a:off x="3851342" y="9431600"/>
            <a:ext cx="2946300" cy="496500"/>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SzPts val="1400"/>
              <a:buNone/>
            </a:pPr>
            <a:fld id="{00000000-1234-1234-1234-123412341234}" type="slidenum">
              <a:rPr lang="sv-SE"/>
              <a:t>5</a:t>
            </a:fld>
            <a:endParaRPr/>
          </a:p>
        </p:txBody>
      </p:sp>
    </p:spTree>
    <p:extLst>
      <p:ext uri="{BB962C8B-B14F-4D97-AF65-F5344CB8AC3E}">
        <p14:creationId xmlns:p14="http://schemas.microsoft.com/office/powerpoint/2010/main" val="311615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3fb27ccd77_0_457: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
        <p:nvSpPr>
          <p:cNvPr id="232" name="Google Shape;232;g33fb27ccd77_0_457:notes"/>
          <p:cNvSpPr txBox="1">
            <a:spLocks noGrp="1"/>
          </p:cNvSpPr>
          <p:nvPr>
            <p:ph type="body" idx="1"/>
          </p:nvPr>
        </p:nvSpPr>
        <p:spPr>
          <a:xfrm>
            <a:off x="679927" y="4716662"/>
            <a:ext cx="5439300" cy="44685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r>
              <a:rPr lang="sv-SE"/>
              <a:t>Träningsavgift = hyror, domaravg, material etc…differentierad utefter verksamhet/ålder. För er bara medlemsavgift.</a:t>
            </a:r>
            <a:endParaRPr/>
          </a:p>
        </p:txBody>
      </p:sp>
      <p:sp>
        <p:nvSpPr>
          <p:cNvPr id="233" name="Google Shape;233;g33fb27ccd77_0_457:notes"/>
          <p:cNvSpPr txBox="1">
            <a:spLocks noGrp="1"/>
          </p:cNvSpPr>
          <p:nvPr>
            <p:ph type="sldNum" idx="12"/>
          </p:nvPr>
        </p:nvSpPr>
        <p:spPr>
          <a:xfrm>
            <a:off x="3851342" y="9431600"/>
            <a:ext cx="2946300" cy="496500"/>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SzPts val="1400"/>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e3ed539b11_0_0: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
        <p:nvSpPr>
          <p:cNvPr id="241" name="Google Shape;241;g2e3ed539b11_0_0:notes"/>
          <p:cNvSpPr txBox="1">
            <a:spLocks noGrp="1"/>
          </p:cNvSpPr>
          <p:nvPr>
            <p:ph type="body" idx="1"/>
          </p:nvPr>
        </p:nvSpPr>
        <p:spPr>
          <a:xfrm>
            <a:off x="679927" y="4716662"/>
            <a:ext cx="5439300" cy="44685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r>
              <a:rPr lang="sv-SE" dirty="0"/>
              <a:t>……………………….</a:t>
            </a:r>
            <a:endParaRPr dirty="0"/>
          </a:p>
        </p:txBody>
      </p:sp>
      <p:sp>
        <p:nvSpPr>
          <p:cNvPr id="242" name="Google Shape;242;g2e3ed539b11_0_0:notes"/>
          <p:cNvSpPr txBox="1">
            <a:spLocks noGrp="1"/>
          </p:cNvSpPr>
          <p:nvPr>
            <p:ph type="sldNum" idx="12"/>
          </p:nvPr>
        </p:nvSpPr>
        <p:spPr>
          <a:xfrm>
            <a:off x="3851342" y="9431600"/>
            <a:ext cx="2946300" cy="496500"/>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SzPts val="1400"/>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3fb27ccd77_0_112: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
        <p:nvSpPr>
          <p:cNvPr id="221" name="Google Shape;221;g33fb27ccd77_0_112:notes"/>
          <p:cNvSpPr txBox="1">
            <a:spLocks noGrp="1"/>
          </p:cNvSpPr>
          <p:nvPr>
            <p:ph type="body" idx="1"/>
          </p:nvPr>
        </p:nvSpPr>
        <p:spPr>
          <a:xfrm>
            <a:off x="679927" y="4716662"/>
            <a:ext cx="5439300" cy="4468500"/>
          </a:xfrm>
          <a:prstGeom prst="rect">
            <a:avLst/>
          </a:prstGeom>
          <a:noFill/>
          <a:ln>
            <a:noFill/>
          </a:ln>
        </p:spPr>
        <p:txBody>
          <a:bodyPr spcFirstLastPara="1" wrap="square" lIns="91425" tIns="45725" rIns="91425" bIns="45725" anchor="t" anchorCtr="0">
            <a:noAutofit/>
          </a:bodyPr>
          <a:lstStyle/>
          <a:p>
            <a:pPr marL="0" lvl="0" indent="0" algn="l" rtl="0">
              <a:lnSpc>
                <a:spcPct val="100000"/>
              </a:lnSpc>
              <a:spcBef>
                <a:spcPts val="0"/>
              </a:spcBef>
              <a:spcAft>
                <a:spcPts val="0"/>
              </a:spcAft>
              <a:buSzPts val="1400"/>
              <a:buNone/>
            </a:pPr>
            <a:endParaRPr/>
          </a:p>
        </p:txBody>
      </p:sp>
      <p:sp>
        <p:nvSpPr>
          <p:cNvPr id="222" name="Google Shape;222;g33fb27ccd77_0_112:notes"/>
          <p:cNvSpPr txBox="1">
            <a:spLocks noGrp="1"/>
          </p:cNvSpPr>
          <p:nvPr>
            <p:ph type="sldNum" idx="12"/>
          </p:nvPr>
        </p:nvSpPr>
        <p:spPr>
          <a:xfrm>
            <a:off x="3851342" y="9431600"/>
            <a:ext cx="2946300" cy="496500"/>
          </a:xfrm>
          <a:prstGeom prst="rect">
            <a:avLst/>
          </a:prstGeom>
          <a:noFill/>
          <a:ln>
            <a:noFill/>
          </a:ln>
        </p:spPr>
        <p:txBody>
          <a:bodyPr spcFirstLastPara="1" wrap="square" lIns="91425" tIns="45725" rIns="91425" bIns="45725" anchor="b" anchorCtr="0">
            <a:noAutofit/>
          </a:bodyPr>
          <a:lstStyle/>
          <a:p>
            <a:pPr marL="0" lvl="0" indent="0" algn="r" rtl="0">
              <a:lnSpc>
                <a:spcPct val="100000"/>
              </a:lnSpc>
              <a:spcBef>
                <a:spcPts val="0"/>
              </a:spcBef>
              <a:spcAft>
                <a:spcPts val="0"/>
              </a:spcAft>
              <a:buSzPts val="1400"/>
              <a:buNone/>
            </a:pPr>
            <a:fld id="{00000000-1234-1234-1234-123412341234}" type="slidenum">
              <a:rPr lang="sv-S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a:p>
        </p:txBody>
      </p:sp>
      <p:sp>
        <p:nvSpPr>
          <p:cNvPr id="250" name="Google Shape;250;p5:notes"/>
          <p:cNvSpPr txBox="1">
            <a:spLocks noGrp="1"/>
          </p:cNvSpPr>
          <p:nvPr>
            <p:ph type="body" idx="1"/>
          </p:nvPr>
        </p:nvSpPr>
        <p:spPr>
          <a:xfrm>
            <a:off x="679927" y="4716662"/>
            <a:ext cx="5439410" cy="4468416"/>
          </a:xfrm>
          <a:prstGeom prst="rect">
            <a:avLst/>
          </a:prstGeom>
          <a:noFill/>
          <a:ln>
            <a:noFill/>
          </a:ln>
        </p:spPr>
        <p:txBody>
          <a:bodyPr spcFirstLastPara="1" wrap="square" lIns="91425" tIns="45725" rIns="91425" bIns="45725" anchor="t" anchorCtr="0">
            <a:normAutofit/>
          </a:bodyPr>
          <a:lstStyle/>
          <a:p>
            <a:pPr marL="0" lvl="0" indent="0" algn="l" rtl="0">
              <a:lnSpc>
                <a:spcPct val="100000"/>
              </a:lnSpc>
              <a:spcBef>
                <a:spcPts val="0"/>
              </a:spcBef>
              <a:spcAft>
                <a:spcPts val="0"/>
              </a:spcAft>
              <a:buSzPts val="1400"/>
              <a:buNone/>
            </a:pPr>
            <a:r>
              <a:rPr lang="sv-SE"/>
              <a:t>Kom ihåg, utse en roll/person som Trygghetsansvarig så får dessa mer kött på benen angående vad det betyder men bl.a att ha koll på att vi har en bra miljö och vi följer vår policy.</a:t>
            </a:r>
            <a:endParaRPr/>
          </a:p>
        </p:txBody>
      </p:sp>
      <p:sp>
        <p:nvSpPr>
          <p:cNvPr id="251" name="Google Shape;251;p5:notes"/>
          <p:cNvSpPr txBox="1">
            <a:spLocks noGrp="1"/>
          </p:cNvSpPr>
          <p:nvPr>
            <p:ph type="sldNum" idx="12"/>
          </p:nvPr>
        </p:nvSpPr>
        <p:spPr>
          <a:xfrm>
            <a:off x="3851343" y="9431600"/>
            <a:ext cx="2946347" cy="496490"/>
          </a:xfrm>
          <a:prstGeom prst="rect">
            <a:avLst/>
          </a:prstGeom>
          <a:noFill/>
          <a:ln>
            <a:noFill/>
          </a:ln>
        </p:spPr>
        <p:txBody>
          <a:bodyPr spcFirstLastPara="1" wrap="square" lIns="91425" tIns="45725" rIns="91425" bIns="45725" anchor="b" anchorCtr="0">
            <a:noAutofit/>
          </a:bodyPr>
          <a:lstStyle/>
          <a:p>
            <a:pPr marL="0" lvl="0" indent="0" algn="r" rtl="0">
              <a:lnSpc>
                <a:spcPct val="100000"/>
              </a:lnSpc>
              <a:spcBef>
                <a:spcPts val="0"/>
              </a:spcBef>
              <a:spcAft>
                <a:spcPts val="0"/>
              </a:spcAft>
              <a:buSzPts val="1400"/>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p:cSld name="Rubrikbild">
    <p:bg>
      <p:bgPr>
        <a:solidFill>
          <a:schemeClr val="lt1"/>
        </a:solidFill>
        <a:effectLst/>
      </p:bgPr>
    </p:bg>
    <p:spTree>
      <p:nvGrpSpPr>
        <p:cNvPr id="1" name="Shape 14"/>
        <p:cNvGrpSpPr/>
        <p:nvPr/>
      </p:nvGrpSpPr>
      <p:grpSpPr>
        <a:xfrm>
          <a:off x="0" y="0"/>
          <a:ext cx="0" cy="0"/>
          <a:chOff x="0" y="0"/>
          <a:chExt cx="0" cy="0"/>
        </a:xfrm>
      </p:grpSpPr>
      <p:sp>
        <p:nvSpPr>
          <p:cNvPr id="15" name="Google Shape;15;p20"/>
          <p:cNvSpPr txBox="1">
            <a:spLocks noGrp="1"/>
          </p:cNvSpPr>
          <p:nvPr>
            <p:ph type="ctrTitle"/>
          </p:nvPr>
        </p:nvSpPr>
        <p:spPr>
          <a:xfrm>
            <a:off x="685800" y="3143417"/>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6609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pic>
        <p:nvPicPr>
          <p:cNvPr id="19" name="Google Shape;19;p20" descr="C:\Documents and Settings\Ope\Desktop\Ope IF lagerblad (krans) n2 kopia.JPG"/>
          <p:cNvPicPr preferRelativeResize="0"/>
          <p:nvPr/>
        </p:nvPicPr>
        <p:blipFill rotWithShape="1">
          <a:blip r:embed="rId2">
            <a:alphaModFix/>
          </a:blip>
          <a:srcRect/>
          <a:stretch/>
        </p:blipFill>
        <p:spPr>
          <a:xfrm>
            <a:off x="2602800" y="105054"/>
            <a:ext cx="3162300" cy="2952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rot="5400000">
            <a:off x="5463751" y="1371629"/>
            <a:ext cx="4388700"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6609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0"/>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66092"/>
              </a:buClr>
              <a:buSzPts val="1800"/>
              <a:buChar char="•"/>
              <a:defRPr/>
            </a:lvl1pPr>
            <a:lvl2pPr marL="914400" lvl="1" indent="-342900" algn="l">
              <a:lnSpc>
                <a:spcPct val="100000"/>
              </a:lnSpc>
              <a:spcBef>
                <a:spcPts val="360"/>
              </a:spcBef>
              <a:spcAft>
                <a:spcPts val="0"/>
              </a:spcAft>
              <a:buClr>
                <a:srgbClr val="538CD5"/>
              </a:buClr>
              <a:buSzPts val="1800"/>
              <a:buChar char="–"/>
              <a:defRPr/>
            </a:lvl2pPr>
            <a:lvl3pPr marL="1371600" lvl="2" indent="-342900" algn="l">
              <a:lnSpc>
                <a:spcPct val="100000"/>
              </a:lnSpc>
              <a:spcBef>
                <a:spcPts val="360"/>
              </a:spcBef>
              <a:spcAft>
                <a:spcPts val="0"/>
              </a:spcAft>
              <a:buClr>
                <a:srgbClr val="538CD5"/>
              </a:buClr>
              <a:buSzPts val="1800"/>
              <a:buChar char="•"/>
              <a:defRPr/>
            </a:lvl3pPr>
            <a:lvl4pPr marL="1828800" lvl="3" indent="-342900" algn="l">
              <a:lnSpc>
                <a:spcPct val="100000"/>
              </a:lnSpc>
              <a:spcBef>
                <a:spcPts val="360"/>
              </a:spcBef>
              <a:spcAft>
                <a:spcPts val="0"/>
              </a:spcAft>
              <a:buClr>
                <a:srgbClr val="538CD5"/>
              </a:buClr>
              <a:buSzPts val="1800"/>
              <a:buChar char="–"/>
              <a:defRPr/>
            </a:lvl4pPr>
            <a:lvl5pPr marL="2286000" lvl="4" indent="-342900" algn="l">
              <a:lnSpc>
                <a:spcPct val="100000"/>
              </a:lnSpc>
              <a:spcBef>
                <a:spcPts val="360"/>
              </a:spcBef>
              <a:spcAft>
                <a:spcPts val="0"/>
              </a:spcAft>
              <a:buClr>
                <a:srgbClr val="538CD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3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3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pic>
        <p:nvPicPr>
          <p:cNvPr id="87" name="Google Shape;87;p30" descr="C:\Documents and Settings\Ope\Desktop\Namnlöst-2utan kopia.JPG"/>
          <p:cNvPicPr preferRelativeResize="0"/>
          <p:nvPr/>
        </p:nvPicPr>
        <p:blipFill rotWithShape="1">
          <a:blip r:embed="rId2">
            <a:alphaModFix/>
          </a:blip>
          <a:srcRect/>
          <a:stretch/>
        </p:blipFill>
        <p:spPr>
          <a:xfrm>
            <a:off x="107504" y="87474"/>
            <a:ext cx="486054" cy="52996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94"/>
        <p:cNvGrpSpPr/>
        <p:nvPr/>
      </p:nvGrpSpPr>
      <p:grpSpPr>
        <a:xfrm>
          <a:off x="0" y="0"/>
          <a:ext cx="0" cy="0"/>
          <a:chOff x="0" y="0"/>
          <a:chExt cx="0" cy="0"/>
        </a:xfrm>
      </p:grpSpPr>
      <p:sp>
        <p:nvSpPr>
          <p:cNvPr id="95" name="Google Shape;95;g33feeec5b50_0_26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33feeec5b50_0_267"/>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7" name="Google Shape;97;g33feeec5b50_0_267"/>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8" name="Google Shape;98;g33feeec5b50_0_26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33feeec5b50_0_26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33feeec5b50_0_26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01"/>
        <p:cNvGrpSpPr/>
        <p:nvPr/>
      </p:nvGrpSpPr>
      <p:grpSpPr>
        <a:xfrm>
          <a:off x="0" y="0"/>
          <a:ext cx="0" cy="0"/>
          <a:chOff x="0" y="0"/>
          <a:chExt cx="0" cy="0"/>
        </a:xfrm>
      </p:grpSpPr>
      <p:sp>
        <p:nvSpPr>
          <p:cNvPr id="102" name="Google Shape;102;g33feeec5b50_0_27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g33feeec5b50_0_27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4" name="Google Shape;104;g33feeec5b50_0_27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33feeec5b50_0_27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33feeec5b50_0_27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07"/>
        <p:cNvGrpSpPr/>
        <p:nvPr/>
      </p:nvGrpSpPr>
      <p:grpSpPr>
        <a:xfrm>
          <a:off x="0" y="0"/>
          <a:ext cx="0" cy="0"/>
          <a:chOff x="0" y="0"/>
          <a:chExt cx="0" cy="0"/>
        </a:xfrm>
      </p:grpSpPr>
      <p:sp>
        <p:nvSpPr>
          <p:cNvPr id="108" name="Google Shape;108;g33feeec5b50_0_280"/>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33feeec5b50_0_28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10" name="Google Shape;110;g33feeec5b50_0_28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33feeec5b50_0_28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33feeec5b50_0_28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113"/>
        <p:cNvGrpSpPr/>
        <p:nvPr/>
      </p:nvGrpSpPr>
      <p:grpSpPr>
        <a:xfrm>
          <a:off x="0" y="0"/>
          <a:ext cx="0" cy="0"/>
          <a:chOff x="0" y="0"/>
          <a:chExt cx="0" cy="0"/>
        </a:xfrm>
      </p:grpSpPr>
      <p:sp>
        <p:nvSpPr>
          <p:cNvPr id="114" name="Google Shape;114;g33feeec5b50_0_28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33feeec5b50_0_286"/>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6" name="Google Shape;116;g33feeec5b50_0_28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7" name="Google Shape;117;g33feeec5b50_0_286"/>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8" name="Google Shape;118;g33feeec5b50_0_286"/>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9" name="Google Shape;119;g33feeec5b50_0_28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33feeec5b50_0_28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33feeec5b50_0_28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122"/>
        <p:cNvGrpSpPr/>
        <p:nvPr/>
      </p:nvGrpSpPr>
      <p:grpSpPr>
        <a:xfrm>
          <a:off x="0" y="0"/>
          <a:ext cx="0" cy="0"/>
          <a:chOff x="0" y="0"/>
          <a:chExt cx="0" cy="0"/>
        </a:xfrm>
      </p:grpSpPr>
      <p:sp>
        <p:nvSpPr>
          <p:cNvPr id="123" name="Google Shape;123;g33feeec5b50_0_295"/>
          <p:cNvSpPr txBox="1">
            <a:spLocks noGrp="1"/>
          </p:cNvSpPr>
          <p:nvPr>
            <p:ph type="title"/>
          </p:nvPr>
        </p:nvSpPr>
        <p:spPr>
          <a:xfrm>
            <a:off x="457200" y="204788"/>
            <a:ext cx="3008400" cy="871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g33feeec5b50_0_295"/>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5" name="Google Shape;125;g33feeec5b50_0_295"/>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6" name="Google Shape;126;g33feeec5b50_0_29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33feeec5b50_0_29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33feeec5b50_0_29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129"/>
        <p:cNvGrpSpPr/>
        <p:nvPr/>
      </p:nvGrpSpPr>
      <p:grpSpPr>
        <a:xfrm>
          <a:off x="0" y="0"/>
          <a:ext cx="0" cy="0"/>
          <a:chOff x="0" y="0"/>
          <a:chExt cx="0" cy="0"/>
        </a:xfrm>
      </p:grpSpPr>
      <p:sp>
        <p:nvSpPr>
          <p:cNvPr id="130" name="Google Shape;130;g33feeec5b50_0_302"/>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33feeec5b50_0_302"/>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32" name="Google Shape;132;g33feeec5b50_0_30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33feeec5b50_0_30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g33feeec5b50_0_30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135"/>
        <p:cNvGrpSpPr/>
        <p:nvPr/>
      </p:nvGrpSpPr>
      <p:grpSpPr>
        <a:xfrm>
          <a:off x="0" y="0"/>
          <a:ext cx="0" cy="0"/>
          <a:chOff x="0" y="0"/>
          <a:chExt cx="0" cy="0"/>
        </a:xfrm>
      </p:grpSpPr>
      <p:sp>
        <p:nvSpPr>
          <p:cNvPr id="136" name="Google Shape;136;g33feeec5b50_0_30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33feeec5b50_0_30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33feeec5b50_0_30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33feeec5b50_0_30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140"/>
        <p:cNvGrpSpPr/>
        <p:nvPr/>
      </p:nvGrpSpPr>
      <p:grpSpPr>
        <a:xfrm>
          <a:off x="0" y="0"/>
          <a:ext cx="0" cy="0"/>
          <a:chOff x="0" y="0"/>
          <a:chExt cx="0" cy="0"/>
        </a:xfrm>
      </p:grpSpPr>
      <p:sp>
        <p:nvSpPr>
          <p:cNvPr id="141" name="Google Shape;141;g33feeec5b50_0_3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33feeec5b50_0_3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g33feeec5b50_0_3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144"/>
        <p:cNvGrpSpPr/>
        <p:nvPr/>
      </p:nvGrpSpPr>
      <p:grpSpPr>
        <a:xfrm>
          <a:off x="0" y="0"/>
          <a:ext cx="0" cy="0"/>
          <a:chOff x="0" y="0"/>
          <a:chExt cx="0" cy="0"/>
        </a:xfrm>
      </p:grpSpPr>
      <p:sp>
        <p:nvSpPr>
          <p:cNvPr id="145" name="Google Shape;145;g33feeec5b50_0_317"/>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33feeec5b50_0_317"/>
          <p:cNvSpPr>
            <a:spLocks noGrp="1"/>
          </p:cNvSpPr>
          <p:nvPr>
            <p:ph type="pic" idx="2"/>
          </p:nvPr>
        </p:nvSpPr>
        <p:spPr>
          <a:xfrm>
            <a:off x="1792288" y="459581"/>
            <a:ext cx="5486400" cy="3086100"/>
          </a:xfrm>
          <a:prstGeom prst="rect">
            <a:avLst/>
          </a:prstGeom>
          <a:noFill/>
          <a:ln>
            <a:noFill/>
          </a:ln>
        </p:spPr>
        <p:txBody>
          <a:bodyPr/>
          <a:lstStyle/>
          <a:p>
            <a:endParaRPr lang="sv-SE"/>
          </a:p>
        </p:txBody>
      </p:sp>
      <p:sp>
        <p:nvSpPr>
          <p:cNvPr id="147" name="Google Shape;147;g33feeec5b50_0_317"/>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8" name="Google Shape;148;g33feeec5b50_0_3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33feeec5b50_0_3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33feeec5b50_0_3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0"/>
        <p:cNvGrpSpPr/>
        <p:nvPr/>
      </p:nvGrpSpPr>
      <p:grpSpPr>
        <a:xfrm>
          <a:off x="0" y="0"/>
          <a:ext cx="0" cy="0"/>
          <a:chOff x="0" y="0"/>
          <a:chExt cx="0" cy="0"/>
        </a:xfrm>
      </p:grpSpPr>
      <p:sp>
        <p:nvSpPr>
          <p:cNvPr id="21" name="Google Shape;21;p2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6609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66092"/>
              </a:buClr>
              <a:buSzPts val="1800"/>
              <a:buChar char="•"/>
              <a:defRPr/>
            </a:lvl1pPr>
            <a:lvl2pPr marL="914400" lvl="1" indent="-342900" algn="l">
              <a:lnSpc>
                <a:spcPct val="100000"/>
              </a:lnSpc>
              <a:spcBef>
                <a:spcPts val="360"/>
              </a:spcBef>
              <a:spcAft>
                <a:spcPts val="0"/>
              </a:spcAft>
              <a:buClr>
                <a:srgbClr val="538CD5"/>
              </a:buClr>
              <a:buSzPts val="1800"/>
              <a:buChar char="–"/>
              <a:defRPr/>
            </a:lvl2pPr>
            <a:lvl3pPr marL="1371600" lvl="2" indent="-342900" algn="l">
              <a:lnSpc>
                <a:spcPct val="100000"/>
              </a:lnSpc>
              <a:spcBef>
                <a:spcPts val="360"/>
              </a:spcBef>
              <a:spcAft>
                <a:spcPts val="0"/>
              </a:spcAft>
              <a:buClr>
                <a:srgbClr val="538CD5"/>
              </a:buClr>
              <a:buSzPts val="1800"/>
              <a:buChar char="•"/>
              <a:defRPr/>
            </a:lvl3pPr>
            <a:lvl4pPr marL="1828800" lvl="3" indent="-342900" algn="l">
              <a:lnSpc>
                <a:spcPct val="100000"/>
              </a:lnSpc>
              <a:spcBef>
                <a:spcPts val="360"/>
              </a:spcBef>
              <a:spcAft>
                <a:spcPts val="0"/>
              </a:spcAft>
              <a:buClr>
                <a:srgbClr val="538CD5"/>
              </a:buClr>
              <a:buSzPts val="1800"/>
              <a:buChar char="–"/>
              <a:defRPr/>
            </a:lvl4pPr>
            <a:lvl5pPr marL="2286000" lvl="4" indent="-342900" algn="l">
              <a:lnSpc>
                <a:spcPct val="100000"/>
              </a:lnSpc>
              <a:spcBef>
                <a:spcPts val="360"/>
              </a:spcBef>
              <a:spcAft>
                <a:spcPts val="0"/>
              </a:spcAft>
              <a:buClr>
                <a:srgbClr val="538CD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151"/>
        <p:cNvGrpSpPr/>
        <p:nvPr/>
      </p:nvGrpSpPr>
      <p:grpSpPr>
        <a:xfrm>
          <a:off x="0" y="0"/>
          <a:ext cx="0" cy="0"/>
          <a:chOff x="0" y="0"/>
          <a:chExt cx="0" cy="0"/>
        </a:xfrm>
      </p:grpSpPr>
      <p:sp>
        <p:nvSpPr>
          <p:cNvPr id="152" name="Google Shape;152;g33feeec5b50_0_32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33feeec5b50_0_324"/>
          <p:cNvSpPr txBox="1">
            <a:spLocks noGrp="1"/>
          </p:cNvSpPr>
          <p:nvPr>
            <p:ph type="body" idx="1"/>
          </p:nvPr>
        </p:nvSpPr>
        <p:spPr>
          <a:xfrm rot="5400000">
            <a:off x="2874751" y="-1217400"/>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4" name="Google Shape;154;g33feeec5b50_0_32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33feeec5b50_0_32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g33feeec5b50_0_3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157"/>
        <p:cNvGrpSpPr/>
        <p:nvPr/>
      </p:nvGrpSpPr>
      <p:grpSpPr>
        <a:xfrm>
          <a:off x="0" y="0"/>
          <a:ext cx="0" cy="0"/>
          <a:chOff x="0" y="0"/>
          <a:chExt cx="0" cy="0"/>
        </a:xfrm>
      </p:grpSpPr>
      <p:sp>
        <p:nvSpPr>
          <p:cNvPr id="158" name="Google Shape;158;g33feeec5b50_0_330"/>
          <p:cNvSpPr txBox="1">
            <a:spLocks noGrp="1"/>
          </p:cNvSpPr>
          <p:nvPr>
            <p:ph type="title"/>
          </p:nvPr>
        </p:nvSpPr>
        <p:spPr>
          <a:xfrm rot="5400000">
            <a:off x="5463751" y="1371629"/>
            <a:ext cx="4388700"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g33feeec5b50_0_330"/>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0" name="Google Shape;160;g33feeec5b50_0_33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33feeec5b50_0_33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g33feeec5b50_0_33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26"/>
        <p:cNvGrpSpPr/>
        <p:nvPr/>
      </p:nvGrpSpPr>
      <p:grpSpPr>
        <a:xfrm>
          <a:off x="0" y="0"/>
          <a:ext cx="0" cy="0"/>
          <a:chOff x="0" y="0"/>
          <a:chExt cx="0" cy="0"/>
        </a:xfrm>
      </p:grpSpPr>
      <p:sp>
        <p:nvSpPr>
          <p:cNvPr id="27" name="Google Shape;27;p2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6609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4"/>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366092"/>
              </a:buClr>
              <a:buSzPts val="2800"/>
              <a:buChar char="•"/>
              <a:defRPr sz="2800"/>
            </a:lvl1pPr>
            <a:lvl2pPr marL="914400" lvl="1" indent="-381000" algn="l">
              <a:lnSpc>
                <a:spcPct val="100000"/>
              </a:lnSpc>
              <a:spcBef>
                <a:spcPts val="480"/>
              </a:spcBef>
              <a:spcAft>
                <a:spcPts val="0"/>
              </a:spcAft>
              <a:buClr>
                <a:srgbClr val="538CD5"/>
              </a:buClr>
              <a:buSzPts val="2400"/>
              <a:buChar char="–"/>
              <a:defRPr sz="2400"/>
            </a:lvl2pPr>
            <a:lvl3pPr marL="1371600" lvl="2" indent="-355600" algn="l">
              <a:lnSpc>
                <a:spcPct val="100000"/>
              </a:lnSpc>
              <a:spcBef>
                <a:spcPts val="400"/>
              </a:spcBef>
              <a:spcAft>
                <a:spcPts val="0"/>
              </a:spcAft>
              <a:buClr>
                <a:srgbClr val="538CD5"/>
              </a:buClr>
              <a:buSzPts val="2000"/>
              <a:buChar char="•"/>
              <a:defRPr sz="2000"/>
            </a:lvl3pPr>
            <a:lvl4pPr marL="1828800" lvl="3" indent="-342900" algn="l">
              <a:lnSpc>
                <a:spcPct val="100000"/>
              </a:lnSpc>
              <a:spcBef>
                <a:spcPts val="360"/>
              </a:spcBef>
              <a:spcAft>
                <a:spcPts val="0"/>
              </a:spcAft>
              <a:buClr>
                <a:srgbClr val="538CD5"/>
              </a:buClr>
              <a:buSzPts val="1800"/>
              <a:buChar char="–"/>
              <a:defRPr sz="1800"/>
            </a:lvl4pPr>
            <a:lvl5pPr marL="2286000" lvl="4" indent="-342900" algn="l">
              <a:lnSpc>
                <a:spcPct val="100000"/>
              </a:lnSpc>
              <a:spcBef>
                <a:spcPts val="360"/>
              </a:spcBef>
              <a:spcAft>
                <a:spcPts val="0"/>
              </a:spcAft>
              <a:buClr>
                <a:srgbClr val="538CD5"/>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9" name="Google Shape;29;p24"/>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366092"/>
              </a:buClr>
              <a:buSzPts val="2800"/>
              <a:buChar char="•"/>
              <a:defRPr sz="2800"/>
            </a:lvl1pPr>
            <a:lvl2pPr marL="914400" lvl="1" indent="-381000" algn="l">
              <a:lnSpc>
                <a:spcPct val="100000"/>
              </a:lnSpc>
              <a:spcBef>
                <a:spcPts val="480"/>
              </a:spcBef>
              <a:spcAft>
                <a:spcPts val="0"/>
              </a:spcAft>
              <a:buClr>
                <a:srgbClr val="538CD5"/>
              </a:buClr>
              <a:buSzPts val="2400"/>
              <a:buChar char="–"/>
              <a:defRPr sz="2400"/>
            </a:lvl2pPr>
            <a:lvl3pPr marL="1371600" lvl="2" indent="-355600" algn="l">
              <a:lnSpc>
                <a:spcPct val="100000"/>
              </a:lnSpc>
              <a:spcBef>
                <a:spcPts val="400"/>
              </a:spcBef>
              <a:spcAft>
                <a:spcPts val="0"/>
              </a:spcAft>
              <a:buClr>
                <a:srgbClr val="538CD5"/>
              </a:buClr>
              <a:buSzPts val="2000"/>
              <a:buChar char="•"/>
              <a:defRPr sz="2000"/>
            </a:lvl3pPr>
            <a:lvl4pPr marL="1828800" lvl="3" indent="-342900" algn="l">
              <a:lnSpc>
                <a:spcPct val="100000"/>
              </a:lnSpc>
              <a:spcBef>
                <a:spcPts val="360"/>
              </a:spcBef>
              <a:spcAft>
                <a:spcPts val="0"/>
              </a:spcAft>
              <a:buClr>
                <a:srgbClr val="538CD5"/>
              </a:buClr>
              <a:buSzPts val="1800"/>
              <a:buChar char="–"/>
              <a:defRPr sz="1800"/>
            </a:lvl4pPr>
            <a:lvl5pPr marL="2286000" lvl="4" indent="-342900" algn="l">
              <a:lnSpc>
                <a:spcPct val="100000"/>
              </a:lnSpc>
              <a:spcBef>
                <a:spcPts val="360"/>
              </a:spcBef>
              <a:spcAft>
                <a:spcPts val="0"/>
              </a:spcAft>
              <a:buClr>
                <a:srgbClr val="538CD5"/>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2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2415050" y="4442963"/>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6609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366092"/>
              </a:buClr>
              <a:buSzPts val="2400"/>
              <a:buNone/>
              <a:defRPr sz="2400" b="1"/>
            </a:lvl1pPr>
            <a:lvl2pPr marL="914400" lvl="1" indent="-228600" algn="l">
              <a:lnSpc>
                <a:spcPct val="100000"/>
              </a:lnSpc>
              <a:spcBef>
                <a:spcPts val="400"/>
              </a:spcBef>
              <a:spcAft>
                <a:spcPts val="0"/>
              </a:spcAft>
              <a:buClr>
                <a:srgbClr val="538CD5"/>
              </a:buClr>
              <a:buSzPts val="2000"/>
              <a:buNone/>
              <a:defRPr sz="2000" b="1"/>
            </a:lvl2pPr>
            <a:lvl3pPr marL="1371600" lvl="2" indent="-228600" algn="l">
              <a:lnSpc>
                <a:spcPct val="100000"/>
              </a:lnSpc>
              <a:spcBef>
                <a:spcPts val="360"/>
              </a:spcBef>
              <a:spcAft>
                <a:spcPts val="0"/>
              </a:spcAft>
              <a:buClr>
                <a:srgbClr val="538CD5"/>
              </a:buClr>
              <a:buSzPts val="1800"/>
              <a:buNone/>
              <a:defRPr sz="1800" b="1"/>
            </a:lvl3pPr>
            <a:lvl4pPr marL="1828800" lvl="3" indent="-228600" algn="l">
              <a:lnSpc>
                <a:spcPct val="100000"/>
              </a:lnSpc>
              <a:spcBef>
                <a:spcPts val="320"/>
              </a:spcBef>
              <a:spcAft>
                <a:spcPts val="0"/>
              </a:spcAft>
              <a:buClr>
                <a:srgbClr val="538CD5"/>
              </a:buClr>
              <a:buSzPts val="1600"/>
              <a:buNone/>
              <a:defRPr sz="1600" b="1"/>
            </a:lvl4pPr>
            <a:lvl5pPr marL="2286000" lvl="4" indent="-228600" algn="l">
              <a:lnSpc>
                <a:spcPct val="100000"/>
              </a:lnSpc>
              <a:spcBef>
                <a:spcPts val="320"/>
              </a:spcBef>
              <a:spcAft>
                <a:spcPts val="0"/>
              </a:spcAft>
              <a:buClr>
                <a:srgbClr val="538CD5"/>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6" name="Google Shape;36;p2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366092"/>
              </a:buClr>
              <a:buSzPts val="2400"/>
              <a:buChar char="•"/>
              <a:defRPr sz="2400"/>
            </a:lvl1pPr>
            <a:lvl2pPr marL="914400" lvl="1" indent="-355600" algn="l">
              <a:lnSpc>
                <a:spcPct val="100000"/>
              </a:lnSpc>
              <a:spcBef>
                <a:spcPts val="400"/>
              </a:spcBef>
              <a:spcAft>
                <a:spcPts val="0"/>
              </a:spcAft>
              <a:buClr>
                <a:srgbClr val="538CD5"/>
              </a:buClr>
              <a:buSzPts val="2000"/>
              <a:buChar char="–"/>
              <a:defRPr sz="2000"/>
            </a:lvl2pPr>
            <a:lvl3pPr marL="1371600" lvl="2" indent="-342900" algn="l">
              <a:lnSpc>
                <a:spcPct val="100000"/>
              </a:lnSpc>
              <a:spcBef>
                <a:spcPts val="360"/>
              </a:spcBef>
              <a:spcAft>
                <a:spcPts val="0"/>
              </a:spcAft>
              <a:buClr>
                <a:srgbClr val="538CD5"/>
              </a:buClr>
              <a:buSzPts val="1800"/>
              <a:buChar char="•"/>
              <a:defRPr sz="1800"/>
            </a:lvl3pPr>
            <a:lvl4pPr marL="1828800" lvl="3" indent="-330200" algn="l">
              <a:lnSpc>
                <a:spcPct val="100000"/>
              </a:lnSpc>
              <a:spcBef>
                <a:spcPts val="320"/>
              </a:spcBef>
              <a:spcAft>
                <a:spcPts val="0"/>
              </a:spcAft>
              <a:buClr>
                <a:srgbClr val="538CD5"/>
              </a:buClr>
              <a:buSzPts val="1600"/>
              <a:buChar char="–"/>
              <a:defRPr sz="1600"/>
            </a:lvl4pPr>
            <a:lvl5pPr marL="2286000" lvl="4" indent="-330200" algn="l">
              <a:lnSpc>
                <a:spcPct val="100000"/>
              </a:lnSpc>
              <a:spcBef>
                <a:spcPts val="320"/>
              </a:spcBef>
              <a:spcAft>
                <a:spcPts val="0"/>
              </a:spcAft>
              <a:buClr>
                <a:srgbClr val="538CD5"/>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7" name="Google Shape;37;p22"/>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366092"/>
              </a:buClr>
              <a:buSzPts val="2400"/>
              <a:buNone/>
              <a:defRPr sz="2400" b="1"/>
            </a:lvl1pPr>
            <a:lvl2pPr marL="914400" lvl="1" indent="-228600" algn="l">
              <a:lnSpc>
                <a:spcPct val="100000"/>
              </a:lnSpc>
              <a:spcBef>
                <a:spcPts val="400"/>
              </a:spcBef>
              <a:spcAft>
                <a:spcPts val="0"/>
              </a:spcAft>
              <a:buClr>
                <a:srgbClr val="538CD5"/>
              </a:buClr>
              <a:buSzPts val="2000"/>
              <a:buNone/>
              <a:defRPr sz="2000" b="1"/>
            </a:lvl2pPr>
            <a:lvl3pPr marL="1371600" lvl="2" indent="-228600" algn="l">
              <a:lnSpc>
                <a:spcPct val="100000"/>
              </a:lnSpc>
              <a:spcBef>
                <a:spcPts val="360"/>
              </a:spcBef>
              <a:spcAft>
                <a:spcPts val="0"/>
              </a:spcAft>
              <a:buClr>
                <a:srgbClr val="538CD5"/>
              </a:buClr>
              <a:buSzPts val="1800"/>
              <a:buNone/>
              <a:defRPr sz="1800" b="1"/>
            </a:lvl3pPr>
            <a:lvl4pPr marL="1828800" lvl="3" indent="-228600" algn="l">
              <a:lnSpc>
                <a:spcPct val="100000"/>
              </a:lnSpc>
              <a:spcBef>
                <a:spcPts val="320"/>
              </a:spcBef>
              <a:spcAft>
                <a:spcPts val="0"/>
              </a:spcAft>
              <a:buClr>
                <a:srgbClr val="538CD5"/>
              </a:buClr>
              <a:buSzPts val="1600"/>
              <a:buNone/>
              <a:defRPr sz="1600" b="1"/>
            </a:lvl4pPr>
            <a:lvl5pPr marL="2286000" lvl="4" indent="-228600" algn="l">
              <a:lnSpc>
                <a:spcPct val="100000"/>
              </a:lnSpc>
              <a:spcBef>
                <a:spcPts val="320"/>
              </a:spcBef>
              <a:spcAft>
                <a:spcPts val="0"/>
              </a:spcAft>
              <a:buClr>
                <a:srgbClr val="538CD5"/>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8" name="Google Shape;38;p22"/>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366092"/>
              </a:buClr>
              <a:buSzPts val="2400"/>
              <a:buChar char="•"/>
              <a:defRPr sz="2400"/>
            </a:lvl1pPr>
            <a:lvl2pPr marL="914400" lvl="1" indent="-355600" algn="l">
              <a:lnSpc>
                <a:spcPct val="100000"/>
              </a:lnSpc>
              <a:spcBef>
                <a:spcPts val="400"/>
              </a:spcBef>
              <a:spcAft>
                <a:spcPts val="0"/>
              </a:spcAft>
              <a:buClr>
                <a:srgbClr val="538CD5"/>
              </a:buClr>
              <a:buSzPts val="2000"/>
              <a:buChar char="–"/>
              <a:defRPr sz="2000"/>
            </a:lvl2pPr>
            <a:lvl3pPr marL="1371600" lvl="2" indent="-342900" algn="l">
              <a:lnSpc>
                <a:spcPct val="100000"/>
              </a:lnSpc>
              <a:spcBef>
                <a:spcPts val="360"/>
              </a:spcBef>
              <a:spcAft>
                <a:spcPts val="0"/>
              </a:spcAft>
              <a:buClr>
                <a:srgbClr val="538CD5"/>
              </a:buClr>
              <a:buSzPts val="1800"/>
              <a:buChar char="•"/>
              <a:defRPr sz="1800"/>
            </a:lvl3pPr>
            <a:lvl4pPr marL="1828800" lvl="3" indent="-330200" algn="l">
              <a:lnSpc>
                <a:spcPct val="100000"/>
              </a:lnSpc>
              <a:spcBef>
                <a:spcPts val="320"/>
              </a:spcBef>
              <a:spcAft>
                <a:spcPts val="0"/>
              </a:spcAft>
              <a:buClr>
                <a:srgbClr val="538CD5"/>
              </a:buClr>
              <a:buSzPts val="1600"/>
              <a:buChar char="–"/>
              <a:defRPr sz="1600"/>
            </a:lvl4pPr>
            <a:lvl5pPr marL="2286000" lvl="4" indent="-330200" algn="l">
              <a:lnSpc>
                <a:spcPct val="100000"/>
              </a:lnSpc>
              <a:spcBef>
                <a:spcPts val="320"/>
              </a:spcBef>
              <a:spcAft>
                <a:spcPts val="0"/>
              </a:spcAft>
              <a:buClr>
                <a:srgbClr val="538CD5"/>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9" name="Google Shape;39;p2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42"/>
        <p:cNvGrpSpPr/>
        <p:nvPr/>
      </p:nvGrpSpPr>
      <p:grpSpPr>
        <a:xfrm>
          <a:off x="0" y="0"/>
          <a:ext cx="0" cy="0"/>
          <a:chOff x="0" y="0"/>
          <a:chExt cx="0" cy="0"/>
        </a:xfrm>
      </p:grpSpPr>
      <p:sp>
        <p:nvSpPr>
          <p:cNvPr id="43" name="Google Shape;43;p23"/>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366092"/>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5" name="Google Shape;45;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6609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3003125" y="4248375"/>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3"/>
        <p:cNvGrpSpPr/>
        <p:nvPr/>
      </p:nvGrpSpPr>
      <p:grpSpPr>
        <a:xfrm>
          <a:off x="0" y="0"/>
          <a:ext cx="0" cy="0"/>
          <a:chOff x="0" y="0"/>
          <a:chExt cx="0" cy="0"/>
        </a:xfrm>
      </p:grpSpPr>
      <p:sp>
        <p:nvSpPr>
          <p:cNvPr id="54" name="Google Shape;54;p2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pic>
        <p:nvPicPr>
          <p:cNvPr id="57" name="Google Shape;57;p26" descr="C:\Documents and Settings\Ope\Desktop\Namnlöst-2utan kopia.JPG"/>
          <p:cNvPicPr preferRelativeResize="0"/>
          <p:nvPr/>
        </p:nvPicPr>
        <p:blipFill rotWithShape="1">
          <a:blip r:embed="rId2">
            <a:alphaModFix/>
          </a:blip>
          <a:srcRect/>
          <a:stretch/>
        </p:blipFill>
        <p:spPr>
          <a:xfrm>
            <a:off x="107504" y="87474"/>
            <a:ext cx="486054" cy="52996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6"/>
        <p:cNvGrpSpPr/>
        <p:nvPr/>
      </p:nvGrpSpPr>
      <p:grpSpPr>
        <a:xfrm>
          <a:off x="0" y="0"/>
          <a:ext cx="0" cy="0"/>
          <a:chOff x="0" y="0"/>
          <a:chExt cx="0" cy="0"/>
        </a:xfrm>
      </p:grpSpPr>
      <p:sp>
        <p:nvSpPr>
          <p:cNvPr id="67" name="Google Shape;67;p28"/>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66092"/>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8"/>
          <p:cNvSpPr>
            <a:spLocks noGrp="1"/>
          </p:cNvSpPr>
          <p:nvPr>
            <p:ph type="pic" idx="2"/>
          </p:nvPr>
        </p:nvSpPr>
        <p:spPr>
          <a:xfrm>
            <a:off x="1792288" y="459581"/>
            <a:ext cx="5486400" cy="3086100"/>
          </a:xfrm>
          <a:prstGeom prst="rect">
            <a:avLst/>
          </a:prstGeom>
          <a:noFill/>
          <a:ln>
            <a:noFill/>
          </a:ln>
        </p:spPr>
        <p:txBody>
          <a:bodyPr/>
          <a:lstStyle/>
          <a:p>
            <a:endParaRPr lang="sv-SE"/>
          </a:p>
        </p:txBody>
      </p:sp>
      <p:sp>
        <p:nvSpPr>
          <p:cNvPr id="69" name="Google Shape;69;p28"/>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366092"/>
              </a:buClr>
              <a:buSzPts val="1400"/>
              <a:buNone/>
              <a:defRPr sz="1400"/>
            </a:lvl1pPr>
            <a:lvl2pPr marL="914400" lvl="1" indent="-228600" algn="l">
              <a:lnSpc>
                <a:spcPct val="100000"/>
              </a:lnSpc>
              <a:spcBef>
                <a:spcPts val="240"/>
              </a:spcBef>
              <a:spcAft>
                <a:spcPts val="0"/>
              </a:spcAft>
              <a:buClr>
                <a:srgbClr val="538CD5"/>
              </a:buClr>
              <a:buSzPts val="1200"/>
              <a:buNone/>
              <a:defRPr sz="1200"/>
            </a:lvl2pPr>
            <a:lvl3pPr marL="1371600" lvl="2" indent="-228600" algn="l">
              <a:lnSpc>
                <a:spcPct val="100000"/>
              </a:lnSpc>
              <a:spcBef>
                <a:spcPts val="200"/>
              </a:spcBef>
              <a:spcAft>
                <a:spcPts val="0"/>
              </a:spcAft>
              <a:buClr>
                <a:srgbClr val="538CD5"/>
              </a:buClr>
              <a:buSzPts val="1000"/>
              <a:buNone/>
              <a:defRPr sz="1000"/>
            </a:lvl3pPr>
            <a:lvl4pPr marL="1828800" lvl="3" indent="-228600" algn="l">
              <a:lnSpc>
                <a:spcPct val="100000"/>
              </a:lnSpc>
              <a:spcBef>
                <a:spcPts val="180"/>
              </a:spcBef>
              <a:spcAft>
                <a:spcPts val="0"/>
              </a:spcAft>
              <a:buClr>
                <a:srgbClr val="538CD5"/>
              </a:buClr>
              <a:buSzPts val="900"/>
              <a:buNone/>
              <a:defRPr sz="900"/>
            </a:lvl4pPr>
            <a:lvl5pPr marL="2286000" lvl="4" indent="-228600" algn="l">
              <a:lnSpc>
                <a:spcPct val="100000"/>
              </a:lnSpc>
              <a:spcBef>
                <a:spcPts val="180"/>
              </a:spcBef>
              <a:spcAft>
                <a:spcPts val="0"/>
              </a:spcAft>
              <a:buClr>
                <a:srgbClr val="538CD5"/>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p2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pic>
        <p:nvPicPr>
          <p:cNvPr id="73" name="Google Shape;73;p28" descr="C:\Documents and Settings\Ope\Desktop\Namnlöst-2utan kopia.JPG"/>
          <p:cNvPicPr preferRelativeResize="0"/>
          <p:nvPr/>
        </p:nvPicPr>
        <p:blipFill rotWithShape="1">
          <a:blip r:embed="rId2">
            <a:alphaModFix/>
          </a:blip>
          <a:srcRect/>
          <a:stretch/>
        </p:blipFill>
        <p:spPr>
          <a:xfrm>
            <a:off x="107504" y="87474"/>
            <a:ext cx="486054" cy="52996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6609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2874751" y="-1217400"/>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66092"/>
              </a:buClr>
              <a:buSzPts val="1800"/>
              <a:buChar char="•"/>
              <a:defRPr/>
            </a:lvl1pPr>
            <a:lvl2pPr marL="914400" lvl="1" indent="-342900" algn="l">
              <a:lnSpc>
                <a:spcPct val="100000"/>
              </a:lnSpc>
              <a:spcBef>
                <a:spcPts val="360"/>
              </a:spcBef>
              <a:spcAft>
                <a:spcPts val="0"/>
              </a:spcAft>
              <a:buClr>
                <a:srgbClr val="538CD5"/>
              </a:buClr>
              <a:buSzPts val="1800"/>
              <a:buChar char="–"/>
              <a:defRPr/>
            </a:lvl2pPr>
            <a:lvl3pPr marL="1371600" lvl="2" indent="-342900" algn="l">
              <a:lnSpc>
                <a:spcPct val="100000"/>
              </a:lnSpc>
              <a:spcBef>
                <a:spcPts val="360"/>
              </a:spcBef>
              <a:spcAft>
                <a:spcPts val="0"/>
              </a:spcAft>
              <a:buClr>
                <a:srgbClr val="538CD5"/>
              </a:buClr>
              <a:buSzPts val="1800"/>
              <a:buChar char="•"/>
              <a:defRPr/>
            </a:lvl3pPr>
            <a:lvl4pPr marL="1828800" lvl="3" indent="-342900" algn="l">
              <a:lnSpc>
                <a:spcPct val="100000"/>
              </a:lnSpc>
              <a:spcBef>
                <a:spcPts val="360"/>
              </a:spcBef>
              <a:spcAft>
                <a:spcPts val="0"/>
              </a:spcAft>
              <a:buClr>
                <a:srgbClr val="538CD5"/>
              </a:buClr>
              <a:buSzPts val="1800"/>
              <a:buChar char="–"/>
              <a:defRPr/>
            </a:lvl4pPr>
            <a:lvl5pPr marL="2286000" lvl="4" indent="-342900" algn="l">
              <a:lnSpc>
                <a:spcPct val="100000"/>
              </a:lnSpc>
              <a:spcBef>
                <a:spcPts val="360"/>
              </a:spcBef>
              <a:spcAft>
                <a:spcPts val="0"/>
              </a:spcAft>
              <a:buClr>
                <a:srgbClr val="538CD5"/>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pic>
        <p:nvPicPr>
          <p:cNvPr id="80" name="Google Shape;80;p29" descr="C:\Documents and Settings\Ope\Desktop\Namnlöst-2utan kopia.JPG"/>
          <p:cNvPicPr preferRelativeResize="0"/>
          <p:nvPr/>
        </p:nvPicPr>
        <p:blipFill rotWithShape="1">
          <a:blip r:embed="rId2">
            <a:alphaModFix/>
          </a:blip>
          <a:srcRect/>
          <a:stretch/>
        </p:blipFill>
        <p:spPr>
          <a:xfrm>
            <a:off x="107504" y="87474"/>
            <a:ext cx="486054" cy="52996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366092"/>
              </a:buClr>
              <a:buSzPts val="4400"/>
              <a:buFont typeface="Calibri"/>
              <a:buNone/>
              <a:defRPr sz="4400" b="0" i="0" u="none" strike="noStrike" cap="none">
                <a:solidFill>
                  <a:srgbClr val="36609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366092"/>
              </a:buClr>
              <a:buSzPts val="3200"/>
              <a:buFont typeface="Arial"/>
              <a:buChar char="•"/>
              <a:defRPr sz="3200" b="0" i="0" u="none" strike="noStrike" cap="none">
                <a:solidFill>
                  <a:srgbClr val="366092"/>
                </a:solidFill>
                <a:latin typeface="Calibri"/>
                <a:ea typeface="Calibri"/>
                <a:cs typeface="Calibri"/>
                <a:sym typeface="Calibri"/>
              </a:defRPr>
            </a:lvl1pPr>
            <a:lvl2pPr marL="914400" marR="0" lvl="1" indent="-406400" algn="l" rtl="0">
              <a:lnSpc>
                <a:spcPct val="100000"/>
              </a:lnSpc>
              <a:spcBef>
                <a:spcPts val="560"/>
              </a:spcBef>
              <a:spcAft>
                <a:spcPts val="0"/>
              </a:spcAft>
              <a:buClr>
                <a:srgbClr val="538CD5"/>
              </a:buClr>
              <a:buSzPts val="2800"/>
              <a:buFont typeface="Arial"/>
              <a:buChar char="–"/>
              <a:defRPr sz="2800" b="0" i="0" u="none" strike="noStrike" cap="none">
                <a:solidFill>
                  <a:srgbClr val="538CD5"/>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538CD5"/>
              </a:buClr>
              <a:buSzPts val="2400"/>
              <a:buFont typeface="Arial"/>
              <a:buChar char="•"/>
              <a:defRPr sz="2400" b="0" i="0" u="none" strike="noStrike" cap="none">
                <a:solidFill>
                  <a:srgbClr val="538CD5"/>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538CD5"/>
              </a:buClr>
              <a:buSzPts val="2000"/>
              <a:buFont typeface="Arial"/>
              <a:buChar char="–"/>
              <a:defRPr sz="2000" b="0" i="0" u="none" strike="noStrike" cap="none">
                <a:solidFill>
                  <a:srgbClr val="538CD5"/>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538CD5"/>
              </a:buClr>
              <a:buSzPts val="2000"/>
              <a:buFont typeface="Arial"/>
              <a:buChar char="»"/>
              <a:defRPr sz="2000" b="0" i="0" u="none" strike="noStrike" cap="none">
                <a:solidFill>
                  <a:srgbClr val="538CD5"/>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g33feeec5b50_0_26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Google Shape;90;g33feeec5b50_0_26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Google Shape;91;g33feeec5b50_0_26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g33feeec5b50_0_26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g33feeec5b50_0_26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info@opeif.s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
          <p:cNvSpPr txBox="1">
            <a:spLocks noGrp="1"/>
          </p:cNvSpPr>
          <p:nvPr>
            <p:ph type="ctrTitle"/>
          </p:nvPr>
        </p:nvSpPr>
        <p:spPr>
          <a:xfrm>
            <a:off x="685800" y="3102595"/>
            <a:ext cx="7772400" cy="1102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366092"/>
              </a:buClr>
              <a:buSzPct val="100000"/>
              <a:buFont typeface="Calibri"/>
              <a:buNone/>
            </a:pPr>
            <a:r>
              <a:rPr lang="sv-SE" dirty="0">
                <a:solidFill>
                  <a:srgbClr val="0070C0"/>
                </a:solidFill>
                <a:latin typeface="Montserrat"/>
                <a:ea typeface="Montserrat"/>
                <a:cs typeface="Montserrat"/>
                <a:sym typeface="Montserrat"/>
              </a:rPr>
              <a:t>Föräldramöte P-15                    2026-03-24</a:t>
            </a:r>
            <a:endParaRPr dirty="0">
              <a:solidFill>
                <a:srgbClr val="0070C0"/>
              </a:solidFill>
              <a:latin typeface="Montserrat"/>
              <a:ea typeface="Montserrat"/>
              <a:cs typeface="Montserrat"/>
              <a:sym typeface="Montserrat"/>
            </a:endParaRPr>
          </a:p>
        </p:txBody>
      </p:sp>
      <p:sp>
        <p:nvSpPr>
          <p:cNvPr id="168" name="Google Shape;168;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sv-SE"/>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262"/>
        <p:cNvGrpSpPr/>
        <p:nvPr/>
      </p:nvGrpSpPr>
      <p:grpSpPr>
        <a:xfrm>
          <a:off x="0" y="0"/>
          <a:ext cx="0" cy="0"/>
          <a:chOff x="0" y="0"/>
          <a:chExt cx="0" cy="0"/>
        </a:xfrm>
      </p:grpSpPr>
      <p:pic>
        <p:nvPicPr>
          <p:cNvPr id="263" name="Google Shape;263;g33fb27ccd77_0_0"/>
          <p:cNvPicPr preferRelativeResize="0"/>
          <p:nvPr/>
        </p:nvPicPr>
        <p:blipFill rotWithShape="1">
          <a:blip r:embed="rId3">
            <a:alphaModFix/>
          </a:blip>
          <a:srcRect t="31408" r="32322"/>
          <a:stretch/>
        </p:blipFill>
        <p:spPr>
          <a:xfrm>
            <a:off x="7115600" y="50"/>
            <a:ext cx="2028394" cy="2055750"/>
          </a:xfrm>
          <a:prstGeom prst="rect">
            <a:avLst/>
          </a:prstGeom>
          <a:noFill/>
          <a:ln>
            <a:noFill/>
          </a:ln>
        </p:spPr>
      </p:pic>
      <p:pic>
        <p:nvPicPr>
          <p:cNvPr id="264" name="Google Shape;264;g33fb27ccd77_0_0"/>
          <p:cNvPicPr preferRelativeResize="0"/>
          <p:nvPr/>
        </p:nvPicPr>
        <p:blipFill rotWithShape="1">
          <a:blip r:embed="rId4">
            <a:alphaModFix/>
          </a:blip>
          <a:srcRect/>
          <a:stretch/>
        </p:blipFill>
        <p:spPr>
          <a:xfrm>
            <a:off x="4066163" y="1950114"/>
            <a:ext cx="1340826" cy="1340826"/>
          </a:xfrm>
          <a:prstGeom prst="rect">
            <a:avLst/>
          </a:prstGeom>
          <a:noFill/>
          <a:ln>
            <a:noFill/>
          </a:ln>
        </p:spPr>
      </p:pic>
      <p:sp>
        <p:nvSpPr>
          <p:cNvPr id="265" name="Google Shape;265;g33fb27ccd77_0_0">
            <a:extLst>
              <a:ext uri="{C183D7F6-B498-43B3-948B-1728B52AA6E4}">
                <adec:decorative xmlns:adec="http://schemas.microsoft.com/office/drawing/2017/decorative" val="1"/>
              </a:ext>
            </a:extLst>
          </p:cNvPr>
          <p:cNvSpPr/>
          <p:nvPr/>
        </p:nvSpPr>
        <p:spPr>
          <a:xfrm>
            <a:off x="1234050" y="1035725"/>
            <a:ext cx="209100" cy="209100"/>
          </a:xfrm>
          <a:prstGeom prst="ellipse">
            <a:avLst/>
          </a:prstGeom>
          <a:solidFill>
            <a:schemeClr val="lt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6" name="Google Shape;266;g33fb27ccd77_0_0">
            <a:extLst>
              <a:ext uri="{C183D7F6-B498-43B3-948B-1728B52AA6E4}">
                <adec:decorative xmlns:adec="http://schemas.microsoft.com/office/drawing/2017/decorative" val="1"/>
              </a:ext>
            </a:extLst>
          </p:cNvPr>
          <p:cNvSpPr/>
          <p:nvPr/>
        </p:nvSpPr>
        <p:spPr>
          <a:xfrm>
            <a:off x="1443150" y="1492925"/>
            <a:ext cx="209100" cy="209100"/>
          </a:xfrm>
          <a:prstGeom prst="ellipse">
            <a:avLst/>
          </a:prstGeom>
          <a:solidFill>
            <a:schemeClr val="lt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7" name="Google Shape;267;g33fb27ccd77_0_0">
            <a:extLst>
              <a:ext uri="{C183D7F6-B498-43B3-948B-1728B52AA6E4}">
                <adec:decorative xmlns:adec="http://schemas.microsoft.com/office/drawing/2017/decorative" val="1"/>
              </a:ext>
            </a:extLst>
          </p:cNvPr>
          <p:cNvSpPr/>
          <p:nvPr/>
        </p:nvSpPr>
        <p:spPr>
          <a:xfrm>
            <a:off x="1986775" y="1112800"/>
            <a:ext cx="209100" cy="209100"/>
          </a:xfrm>
          <a:prstGeom prst="ellipse">
            <a:avLst/>
          </a:prstGeom>
          <a:solidFill>
            <a:schemeClr val="lt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8" name="Google Shape;268;g33fb27ccd77_0_0">
            <a:extLst>
              <a:ext uri="{C183D7F6-B498-43B3-948B-1728B52AA6E4}">
                <adec:decorative xmlns:adec="http://schemas.microsoft.com/office/drawing/2017/decorative" val="1"/>
              </a:ext>
            </a:extLst>
          </p:cNvPr>
          <p:cNvSpPr/>
          <p:nvPr/>
        </p:nvSpPr>
        <p:spPr>
          <a:xfrm>
            <a:off x="1085800" y="1823175"/>
            <a:ext cx="209100" cy="209100"/>
          </a:xfrm>
          <a:prstGeom prst="ellipse">
            <a:avLst/>
          </a:prstGeom>
          <a:solidFill>
            <a:schemeClr val="lt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9" name="Google Shape;269;g33fb27ccd77_0_0">
            <a:extLst>
              <a:ext uri="{C183D7F6-B498-43B3-948B-1728B52AA6E4}">
                <adec:decorative xmlns:adec="http://schemas.microsoft.com/office/drawing/2017/decorative" val="1"/>
              </a:ext>
            </a:extLst>
          </p:cNvPr>
          <p:cNvSpPr/>
          <p:nvPr/>
        </p:nvSpPr>
        <p:spPr>
          <a:xfrm>
            <a:off x="1986775" y="1492925"/>
            <a:ext cx="209100" cy="209100"/>
          </a:xfrm>
          <a:prstGeom prst="ellipse">
            <a:avLst/>
          </a:prstGeom>
          <a:solidFill>
            <a:schemeClr val="lt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0" name="Google Shape;270;g33fb27ccd77_0_0">
            <a:extLst>
              <a:ext uri="{C183D7F6-B498-43B3-948B-1728B52AA6E4}">
                <adec:decorative xmlns:adec="http://schemas.microsoft.com/office/drawing/2017/decorative" val="1"/>
              </a:ext>
            </a:extLst>
          </p:cNvPr>
          <p:cNvSpPr/>
          <p:nvPr/>
        </p:nvSpPr>
        <p:spPr>
          <a:xfrm>
            <a:off x="2676125" y="1702025"/>
            <a:ext cx="209100" cy="209100"/>
          </a:xfrm>
          <a:prstGeom prst="ellipse">
            <a:avLst/>
          </a:prstGeom>
          <a:solidFill>
            <a:schemeClr val="lt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1" name="Google Shape;271;g33fb27ccd77_0_0">
            <a:extLst>
              <a:ext uri="{C183D7F6-B498-43B3-948B-1728B52AA6E4}">
                <adec:decorative xmlns:adec="http://schemas.microsoft.com/office/drawing/2017/decorative" val="1"/>
              </a:ext>
            </a:extLst>
          </p:cNvPr>
          <p:cNvSpPr/>
          <p:nvPr/>
        </p:nvSpPr>
        <p:spPr>
          <a:xfrm>
            <a:off x="2148450" y="1950125"/>
            <a:ext cx="209100" cy="209100"/>
          </a:xfrm>
          <a:prstGeom prst="ellipse">
            <a:avLst/>
          </a:prstGeom>
          <a:solidFill>
            <a:schemeClr val="lt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2" name="Google Shape;272;g33fb27ccd77_0_0">
            <a:extLst>
              <a:ext uri="{C183D7F6-B498-43B3-948B-1728B52AA6E4}">
                <adec:decorative xmlns:adec="http://schemas.microsoft.com/office/drawing/2017/decorative" val="1"/>
              </a:ext>
            </a:extLst>
          </p:cNvPr>
          <p:cNvSpPr/>
          <p:nvPr/>
        </p:nvSpPr>
        <p:spPr>
          <a:xfrm>
            <a:off x="4451150" y="623775"/>
            <a:ext cx="1243800" cy="1243800"/>
          </a:xfrm>
          <a:prstGeom prst="mathMultiply">
            <a:avLst>
              <a:gd name="adj1" fmla="val 23520"/>
            </a:avLst>
          </a:prstGeom>
          <a:solidFill>
            <a:schemeClr val="lt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3" name="Google Shape;273;g33fb27ccd77_0_0">
            <a:extLst>
              <a:ext uri="{C183D7F6-B498-43B3-948B-1728B52AA6E4}">
                <adec:decorative xmlns:adec="http://schemas.microsoft.com/office/drawing/2017/decorative" val="1"/>
              </a:ext>
            </a:extLst>
          </p:cNvPr>
          <p:cNvSpPr/>
          <p:nvPr/>
        </p:nvSpPr>
        <p:spPr>
          <a:xfrm>
            <a:off x="7188196" y="3839000"/>
            <a:ext cx="1109100" cy="1109100"/>
          </a:xfrm>
          <a:prstGeom prst="mathMultiply">
            <a:avLst>
              <a:gd name="adj1" fmla="val 23520"/>
            </a:avLst>
          </a:prstGeom>
          <a:solidFill>
            <a:schemeClr val="lt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4" name="Google Shape;274;g33fb27ccd77_0_0">
            <a:extLst>
              <a:ext uri="{C183D7F6-B498-43B3-948B-1728B52AA6E4}">
                <adec:decorative xmlns:adec="http://schemas.microsoft.com/office/drawing/2017/decorative" val="1"/>
              </a:ext>
            </a:extLst>
          </p:cNvPr>
          <p:cNvSpPr/>
          <p:nvPr/>
        </p:nvSpPr>
        <p:spPr>
          <a:xfrm>
            <a:off x="6127968" y="1396018"/>
            <a:ext cx="882900" cy="763200"/>
          </a:xfrm>
          <a:prstGeom prst="triangle">
            <a:avLst>
              <a:gd name="adj" fmla="val 50000"/>
            </a:avLst>
          </a:prstGeom>
          <a:solidFill>
            <a:schemeClr val="lt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5" name="Google Shape;275;g33fb27ccd77_0_0">
            <a:extLst>
              <a:ext uri="{C183D7F6-B498-43B3-948B-1728B52AA6E4}">
                <adec:decorative xmlns:adec="http://schemas.microsoft.com/office/drawing/2017/decorative" val="1"/>
              </a:ext>
            </a:extLst>
          </p:cNvPr>
          <p:cNvSpPr/>
          <p:nvPr/>
        </p:nvSpPr>
        <p:spPr>
          <a:xfrm>
            <a:off x="4920639" y="3595900"/>
            <a:ext cx="1162800" cy="1005300"/>
          </a:xfrm>
          <a:prstGeom prst="triangle">
            <a:avLst>
              <a:gd name="adj" fmla="val 50000"/>
            </a:avLst>
          </a:prstGeom>
          <a:solidFill>
            <a:schemeClr val="lt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6" name="Google Shape;276;g33fb27ccd77_0_0"/>
          <p:cNvSpPr/>
          <p:nvPr/>
        </p:nvSpPr>
        <p:spPr>
          <a:xfrm>
            <a:off x="634400" y="2967575"/>
            <a:ext cx="3181500" cy="1388400"/>
          </a:xfrm>
          <a:prstGeom prst="roundRect">
            <a:avLst>
              <a:gd name="adj" fmla="val 16667"/>
            </a:avLst>
          </a:prstGeom>
          <a:solidFill>
            <a:srgbClr val="006BB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sz="3200" b="1" dirty="0">
                <a:solidFill>
                  <a:schemeClr val="lt1"/>
                </a:solidFill>
                <a:latin typeface="Montserrat"/>
                <a:ea typeface="Montserrat"/>
                <a:cs typeface="Montserrat"/>
                <a:sym typeface="Montserrat"/>
              </a:rPr>
              <a:t>Info från Ledarna</a:t>
            </a:r>
            <a:endParaRPr dirty="0">
              <a:latin typeface="Calibri"/>
              <a:ea typeface="Calibri"/>
              <a:cs typeface="Calibri"/>
              <a:sym typeface="Calibri"/>
            </a:endParaRPr>
          </a:p>
        </p:txBody>
      </p:sp>
      <p:sp>
        <p:nvSpPr>
          <p:cNvPr id="277" name="Google Shape;277;g33fb27ccd77_0_0">
            <a:extLst>
              <a:ext uri="{C183D7F6-B498-43B3-948B-1728B52AA6E4}">
                <adec:decorative xmlns:adec="http://schemas.microsoft.com/office/drawing/2017/decorative" val="1"/>
              </a:ext>
            </a:extLst>
          </p:cNvPr>
          <p:cNvSpPr/>
          <p:nvPr/>
        </p:nvSpPr>
        <p:spPr>
          <a:xfrm>
            <a:off x="6402075" y="2358875"/>
            <a:ext cx="608700" cy="608700"/>
          </a:xfrm>
          <a:prstGeom prst="mathMultiply">
            <a:avLst>
              <a:gd name="adj1" fmla="val 23520"/>
            </a:avLst>
          </a:prstGeom>
          <a:solidFill>
            <a:schemeClr val="lt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8" name="Google Shape;278;g33fb27ccd77_0_0">
            <a:extLst>
              <a:ext uri="{C183D7F6-B498-43B3-948B-1728B52AA6E4}">
                <adec:decorative xmlns:adec="http://schemas.microsoft.com/office/drawing/2017/decorative" val="1"/>
              </a:ext>
            </a:extLst>
          </p:cNvPr>
          <p:cNvSpPr/>
          <p:nvPr/>
        </p:nvSpPr>
        <p:spPr>
          <a:xfrm>
            <a:off x="7336323" y="3018698"/>
            <a:ext cx="667800" cy="577200"/>
          </a:xfrm>
          <a:prstGeom prst="triangle">
            <a:avLst>
              <a:gd name="adj" fmla="val 50000"/>
            </a:avLst>
          </a:prstGeom>
          <a:solidFill>
            <a:schemeClr val="lt1"/>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33fb27ccd77_0_1271"/>
          <p:cNvSpPr txBox="1">
            <a:spLocks noGrp="1"/>
          </p:cNvSpPr>
          <p:nvPr>
            <p:ph type="title"/>
          </p:nvPr>
        </p:nvSpPr>
        <p:spPr>
          <a:xfrm>
            <a:off x="514909" y="223337"/>
            <a:ext cx="8229600" cy="857400"/>
          </a:xfrm>
        </p:spPr>
        <p:txBody>
          <a:bodyPr spcFirstLastPara="1" wrap="square" lIns="91425" tIns="45700" rIns="91425" bIns="45700" anchor="ctr" anchorCtr="0">
            <a:normAutofit/>
          </a:bodyPr>
          <a:lstStyle/>
          <a:p>
            <a:pPr marL="0" lvl="0" indent="0"/>
            <a:r>
              <a:rPr lang="sv-SE" b="1" i="0" u="none" strike="noStrike" cap="none" dirty="0">
                <a:solidFill>
                  <a:srgbClr val="0070C0"/>
                </a:solidFill>
                <a:latin typeface="Montserrat" panose="00000500000000000000" pitchFamily="2" charset="0"/>
                <a:sym typeface="Calibri"/>
              </a:rPr>
              <a:t>Laget.se/OPE IF P-</a:t>
            </a:r>
            <a:r>
              <a:rPr lang="sv-SE" b="1" dirty="0">
                <a:solidFill>
                  <a:srgbClr val="0070C0"/>
                </a:solidFill>
                <a:latin typeface="Montserrat" panose="00000500000000000000" pitchFamily="2" charset="0"/>
              </a:rPr>
              <a:t>15</a:t>
            </a:r>
            <a:endParaRPr lang="sv-SE" b="1" i="0" u="none" strike="noStrike" cap="none" dirty="0">
              <a:solidFill>
                <a:srgbClr val="0070C0"/>
              </a:solidFill>
              <a:latin typeface="Montserrat" panose="00000500000000000000" pitchFamily="2" charset="0"/>
              <a:sym typeface="Calibri"/>
            </a:endParaRPr>
          </a:p>
        </p:txBody>
      </p:sp>
      <p:sp>
        <p:nvSpPr>
          <p:cNvPr id="222" name="Text Placeholder 2">
            <a:extLst>
              <a:ext uri="{FF2B5EF4-FFF2-40B4-BE49-F238E27FC236}">
                <a16:creationId xmlns:a16="http://schemas.microsoft.com/office/drawing/2014/main" id="{2334743F-6F00-5FF4-BD3E-3609848B4AA7}"/>
              </a:ext>
            </a:extLst>
          </p:cNvPr>
          <p:cNvSpPr>
            <a:spLocks noGrp="1"/>
          </p:cNvSpPr>
          <p:nvPr>
            <p:ph type="body" idx="1"/>
          </p:nvPr>
        </p:nvSpPr>
        <p:spPr>
          <a:xfrm>
            <a:off x="947260" y="1052188"/>
            <a:ext cx="7364897" cy="479700"/>
          </a:xfrm>
        </p:spPr>
        <p:txBody>
          <a:bodyPr>
            <a:noAutofit/>
          </a:bodyPr>
          <a:lstStyle/>
          <a:p>
            <a:pPr algn="ctr"/>
            <a:r>
              <a:rPr lang="en-US" sz="2800" i="0" u="none" strike="noStrike" cap="none" dirty="0">
                <a:solidFill>
                  <a:srgbClr val="0070C0"/>
                </a:solidFill>
                <a:latin typeface="Montserrat" panose="00000500000000000000" pitchFamily="2" charset="0"/>
                <a:sym typeface="Calibri"/>
              </a:rPr>
              <a:t>P-15-sidan: “Vår” Informationshubb </a:t>
            </a:r>
          </a:p>
        </p:txBody>
      </p:sp>
      <p:sp>
        <p:nvSpPr>
          <p:cNvPr id="226" name="Text Placeholder 5">
            <a:extLst>
              <a:ext uri="{FF2B5EF4-FFF2-40B4-BE49-F238E27FC236}">
                <a16:creationId xmlns:a16="http://schemas.microsoft.com/office/drawing/2014/main" id="{94D566A0-4BC7-2A45-3488-CA6D9B092C11}"/>
              </a:ext>
            </a:extLst>
          </p:cNvPr>
          <p:cNvSpPr>
            <a:spLocks noGrp="1"/>
          </p:cNvSpPr>
          <p:nvPr>
            <p:ph type="body" idx="4"/>
          </p:nvPr>
        </p:nvSpPr>
        <p:spPr>
          <a:xfrm>
            <a:off x="572494" y="1631156"/>
            <a:ext cx="8114431" cy="3378166"/>
          </a:xfrm>
        </p:spPr>
        <p:txBody>
          <a:bodyPr>
            <a:normAutofit fontScale="92500" lnSpcReduction="10000"/>
          </a:bodyPr>
          <a:lstStyle/>
          <a:p>
            <a:pPr>
              <a:buClrTx/>
            </a:pPr>
            <a:r>
              <a:rPr lang="en-US" dirty="0">
                <a:solidFill>
                  <a:schemeClr val="tx1"/>
                </a:solidFill>
                <a:latin typeface="Montserrat" panose="00000500000000000000" pitchFamily="2" charset="0"/>
              </a:rPr>
              <a:t>Alla kallelser till träningar, matcher och övrig </a:t>
            </a:r>
            <a:r>
              <a:rPr lang="en-US" dirty="0" err="1">
                <a:solidFill>
                  <a:schemeClr val="tx1"/>
                </a:solidFill>
                <a:latin typeface="Montserrat" panose="00000500000000000000" pitchFamily="2" charset="0"/>
              </a:rPr>
              <a:t>aktivitet</a:t>
            </a:r>
            <a:r>
              <a:rPr lang="en-US" dirty="0">
                <a:solidFill>
                  <a:schemeClr val="tx1"/>
                </a:solidFill>
                <a:latin typeface="Montserrat" panose="00000500000000000000" pitchFamily="2" charset="0"/>
              </a:rPr>
              <a:t> skickas via laget.se samt övrig information.</a:t>
            </a:r>
          </a:p>
          <a:p>
            <a:pPr>
              <a:buClrTx/>
            </a:pPr>
            <a:r>
              <a:rPr lang="en-US" dirty="0" err="1">
                <a:solidFill>
                  <a:schemeClr val="tx1"/>
                </a:solidFill>
                <a:latin typeface="Montserrat" panose="00000500000000000000" pitchFamily="2" charset="0"/>
              </a:rPr>
              <a:t>Uttagning</a:t>
            </a:r>
            <a:r>
              <a:rPr lang="en-US" dirty="0">
                <a:solidFill>
                  <a:schemeClr val="tx1"/>
                </a:solidFill>
                <a:latin typeface="Montserrat" panose="00000500000000000000" pitchFamily="2" charset="0"/>
              </a:rPr>
              <a:t> till matcher och </a:t>
            </a:r>
            <a:r>
              <a:rPr lang="en-US" dirty="0" err="1">
                <a:solidFill>
                  <a:schemeClr val="tx1"/>
                </a:solidFill>
                <a:latin typeface="Montserrat" panose="00000500000000000000" pitchFamily="2" charset="0"/>
              </a:rPr>
              <a:t>hur</a:t>
            </a:r>
            <a:r>
              <a:rPr lang="en-US" dirty="0">
                <a:solidFill>
                  <a:schemeClr val="tx1"/>
                </a:solidFill>
                <a:latin typeface="Montserrat" panose="00000500000000000000" pitchFamily="2" charset="0"/>
              </a:rPr>
              <a:t> vi </a:t>
            </a:r>
            <a:r>
              <a:rPr lang="en-US" dirty="0" err="1">
                <a:solidFill>
                  <a:schemeClr val="tx1"/>
                </a:solidFill>
                <a:latin typeface="Montserrat" panose="00000500000000000000" pitchFamily="2" charset="0"/>
              </a:rPr>
              <a:t>resonerar</a:t>
            </a:r>
            <a:endParaRPr lang="en-US" dirty="0">
              <a:solidFill>
                <a:schemeClr val="tx1"/>
              </a:solidFill>
              <a:latin typeface="Montserrat" panose="00000500000000000000" pitchFamily="2" charset="0"/>
            </a:endParaRPr>
          </a:p>
          <a:p>
            <a:pPr>
              <a:buClrTx/>
            </a:pPr>
            <a:r>
              <a:rPr lang="en-US" dirty="0" err="1">
                <a:solidFill>
                  <a:schemeClr val="tx1"/>
                </a:solidFill>
                <a:latin typeface="Montserrat" panose="00000500000000000000" pitchFamily="2" charset="0"/>
              </a:rPr>
              <a:t>Förhinder</a:t>
            </a:r>
            <a:r>
              <a:rPr lang="en-US" dirty="0">
                <a:solidFill>
                  <a:schemeClr val="tx1"/>
                </a:solidFill>
                <a:latin typeface="Montserrat" panose="00000500000000000000" pitchFamily="2" charset="0"/>
              </a:rPr>
              <a:t> ska </a:t>
            </a:r>
            <a:r>
              <a:rPr lang="en-US" dirty="0" err="1">
                <a:solidFill>
                  <a:schemeClr val="tx1"/>
                </a:solidFill>
                <a:latin typeface="Montserrat" panose="00000500000000000000" pitchFamily="2" charset="0"/>
              </a:rPr>
              <a:t>kommuniceras</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direkt</a:t>
            </a:r>
            <a:r>
              <a:rPr lang="en-US" dirty="0">
                <a:solidFill>
                  <a:schemeClr val="tx1"/>
                </a:solidFill>
                <a:latin typeface="Montserrat" panose="00000500000000000000" pitchFamily="2" charset="0"/>
              </a:rPr>
              <a:t> till </a:t>
            </a:r>
            <a:r>
              <a:rPr lang="en-US" dirty="0" err="1">
                <a:solidFill>
                  <a:schemeClr val="tx1"/>
                </a:solidFill>
                <a:latin typeface="Montserrat" panose="00000500000000000000" pitchFamily="2" charset="0"/>
              </a:rPr>
              <a:t>ansvarig</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ledare</a:t>
            </a:r>
            <a:r>
              <a:rPr lang="en-US" dirty="0">
                <a:solidFill>
                  <a:schemeClr val="tx1"/>
                </a:solidFill>
                <a:latin typeface="Montserrat" panose="00000500000000000000" pitchFamily="2" charset="0"/>
              </a:rPr>
              <a:t>.</a:t>
            </a:r>
          </a:p>
          <a:p>
            <a:pPr>
              <a:buClrTx/>
            </a:pPr>
            <a:r>
              <a:rPr lang="en-US" dirty="0" err="1">
                <a:solidFill>
                  <a:schemeClr val="tx1"/>
                </a:solidFill>
                <a:latin typeface="Montserrat" panose="00000500000000000000" pitchFamily="2" charset="0"/>
              </a:rPr>
              <a:t>Kalendern</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uppdateras</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kontinuerligt</a:t>
            </a:r>
            <a:r>
              <a:rPr lang="en-US" dirty="0">
                <a:solidFill>
                  <a:schemeClr val="tx1"/>
                </a:solidFill>
                <a:latin typeface="Montserrat" panose="00000500000000000000" pitchFamily="2" charset="0"/>
              </a:rPr>
              <a:t> – ta för </a:t>
            </a:r>
            <a:r>
              <a:rPr lang="en-US" dirty="0" err="1">
                <a:solidFill>
                  <a:schemeClr val="tx1"/>
                </a:solidFill>
                <a:latin typeface="Montserrat" panose="00000500000000000000" pitchFamily="2" charset="0"/>
              </a:rPr>
              <a:t>vana</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att</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kontrollera</a:t>
            </a:r>
            <a:r>
              <a:rPr lang="en-US" dirty="0">
                <a:solidFill>
                  <a:schemeClr val="tx1"/>
                </a:solidFill>
                <a:latin typeface="Montserrat" panose="00000500000000000000" pitchFamily="2" charset="0"/>
              </a:rPr>
              <a:t> den</a:t>
            </a:r>
          </a:p>
          <a:p>
            <a:pPr>
              <a:buClrTx/>
            </a:pPr>
            <a:r>
              <a:rPr lang="en-US" dirty="0" err="1">
                <a:solidFill>
                  <a:schemeClr val="tx1"/>
                </a:solidFill>
                <a:latin typeface="Montserrat" panose="00000500000000000000" pitchFamily="2" charset="0"/>
              </a:rPr>
              <a:t>Våra</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kontaktuppgifter</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hittar</a:t>
            </a:r>
            <a:r>
              <a:rPr lang="en-US" dirty="0">
                <a:solidFill>
                  <a:schemeClr val="tx1"/>
                </a:solidFill>
                <a:latin typeface="Montserrat" panose="00000500000000000000" pitchFamily="2" charset="0"/>
              </a:rPr>
              <a:t> du </a:t>
            </a:r>
            <a:r>
              <a:rPr lang="en-US" dirty="0" err="1">
                <a:solidFill>
                  <a:schemeClr val="tx1"/>
                </a:solidFill>
                <a:latin typeface="Montserrat" panose="00000500000000000000" pitchFamily="2" charset="0"/>
              </a:rPr>
              <a:t>på</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vår</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sida</a:t>
            </a:r>
            <a:r>
              <a:rPr lang="en-US" dirty="0">
                <a:solidFill>
                  <a:schemeClr val="tx1"/>
                </a:solidFill>
                <a:latin typeface="Montserrat" panose="00000500000000000000" pitchFamily="2" charset="0"/>
              </a:rPr>
              <a:t> – </a:t>
            </a:r>
            <a:r>
              <a:rPr lang="en-US" dirty="0" err="1">
                <a:solidFill>
                  <a:schemeClr val="tx1"/>
                </a:solidFill>
                <a:latin typeface="Montserrat" panose="00000500000000000000" pitchFamily="2" charset="0"/>
              </a:rPr>
              <a:t>laget</a:t>
            </a:r>
            <a:r>
              <a:rPr lang="en-US" dirty="0">
                <a:solidFill>
                  <a:schemeClr val="tx1"/>
                </a:solidFill>
                <a:latin typeface="Montserrat" panose="00000500000000000000" pitchFamily="2" charset="0"/>
              </a:rPr>
              <a:t> – </a:t>
            </a:r>
            <a:r>
              <a:rPr lang="en-US" dirty="0" err="1">
                <a:solidFill>
                  <a:schemeClr val="tx1"/>
                </a:solidFill>
                <a:latin typeface="Montserrat" panose="00000500000000000000" pitchFamily="2" charset="0"/>
              </a:rPr>
              <a:t>ledare</a:t>
            </a:r>
            <a:r>
              <a:rPr lang="en-US" dirty="0">
                <a:solidFill>
                  <a:schemeClr val="tx1"/>
                </a:solidFill>
                <a:latin typeface="Montserrat" panose="00000500000000000000" pitchFamily="2" charset="0"/>
              </a:rPr>
              <a:t> – </a:t>
            </a:r>
            <a:r>
              <a:rPr lang="en-US" dirty="0" err="1">
                <a:solidFill>
                  <a:schemeClr val="tx1"/>
                </a:solidFill>
                <a:latin typeface="Montserrat" panose="00000500000000000000" pitchFamily="2" charset="0"/>
              </a:rPr>
              <a:t>klicka</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på</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ett</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utav</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våra</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namn</a:t>
            </a:r>
            <a:endParaRPr lang="en-US" dirty="0">
              <a:solidFill>
                <a:schemeClr val="tx1"/>
              </a:solidFill>
              <a:latin typeface="Montserrat" panose="00000500000000000000" pitchFamily="2" charset="0"/>
            </a:endParaRPr>
          </a:p>
          <a:p>
            <a:pPr marL="76200" indent="0">
              <a:buClrTx/>
              <a:buNone/>
            </a:pPr>
            <a:endParaRPr lang="en-US" dirty="0">
              <a:solidFill>
                <a:schemeClr val="tx1"/>
              </a:solidFill>
              <a:latin typeface="Montserrat" panose="00000500000000000000" pitchFamily="2" charset="0"/>
            </a:endParaRPr>
          </a:p>
          <a:p>
            <a:endParaRPr lang="en-US" sz="1900" dirty="0"/>
          </a:p>
          <a:p>
            <a:endParaRPr lang="en-US" sz="1900" dirty="0"/>
          </a:p>
          <a:p>
            <a:endParaRPr lang="en-US" sz="1900" dirty="0"/>
          </a:p>
          <a:p>
            <a:endParaRPr lang="en-US" sz="1900" dirty="0"/>
          </a:p>
        </p:txBody>
      </p:sp>
      <p:pic>
        <p:nvPicPr>
          <p:cNvPr id="2" name="Google Shape;322;p8" descr="En bild som visar logotyp">
            <a:extLst>
              <a:ext uri="{FF2B5EF4-FFF2-40B4-BE49-F238E27FC236}">
                <a16:creationId xmlns:a16="http://schemas.microsoft.com/office/drawing/2014/main" id="{E80A13E4-4ED9-84AE-4E4A-EE99BC194CD8}"/>
              </a:ext>
            </a:extLst>
          </p:cNvPr>
          <p:cNvPicPr preferRelativeResize="0"/>
          <p:nvPr/>
        </p:nvPicPr>
        <p:blipFill rotWithShape="1">
          <a:blip r:embed="rId3">
            <a:alphaModFix/>
          </a:blip>
          <a:srcRect/>
          <a:stretch/>
        </p:blipFill>
        <p:spPr>
          <a:xfrm>
            <a:off x="7705842" y="211060"/>
            <a:ext cx="864096" cy="8057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33fb27ccd77_0_102">
            <a:extLst>
              <a:ext uri="{C183D7F6-B498-43B3-948B-1728B52AA6E4}">
                <adec:decorative xmlns:adec="http://schemas.microsoft.com/office/drawing/2017/decorative" val="1"/>
              </a:ext>
            </a:extLst>
          </p:cNvPr>
          <p:cNvSpPr/>
          <p:nvPr/>
        </p:nvSpPr>
        <p:spPr>
          <a:xfrm rot="-5400000">
            <a:off x="6329100" y="132600"/>
            <a:ext cx="2947500" cy="2682300"/>
          </a:xfrm>
          <a:prstGeom prst="triangle">
            <a:avLst>
              <a:gd name="adj" fmla="val 50000"/>
            </a:avLst>
          </a:prstGeom>
          <a:solidFill>
            <a:srgbClr val="00B0F0"/>
          </a:solidFill>
          <a:ln w="9525" cap="flat" cmpd="sng">
            <a:solidFill>
              <a:srgbClr val="33CC3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5" name="Google Shape;285;g33fb27ccd77_0_102"/>
          <p:cNvSpPr txBox="1">
            <a:spLocks noGrp="1"/>
          </p:cNvSpPr>
          <p:nvPr>
            <p:ph type="title"/>
          </p:nvPr>
        </p:nvSpPr>
        <p:spPr>
          <a:xfrm>
            <a:off x="82924" y="60744"/>
            <a:ext cx="7604876" cy="584735"/>
          </a:xfrm>
          <a:prstGeom prst="rect">
            <a:avLst/>
          </a:prstGeom>
          <a:noFill/>
          <a:ln>
            <a:noFill/>
          </a:ln>
        </p:spPr>
        <p:txBody>
          <a:bodyPr spcFirstLastPara="1" wrap="square" lIns="91425" tIns="45700" rIns="91425" bIns="45700" anchor="ctr" anchorCtr="0">
            <a:spAutoFit/>
          </a:bodyPr>
          <a:lstStyle/>
          <a:p>
            <a:pPr marL="0" marR="0" lvl="0" indent="0" rtl="0">
              <a:lnSpc>
                <a:spcPct val="100000"/>
              </a:lnSpc>
              <a:spcBef>
                <a:spcPts val="0"/>
              </a:spcBef>
              <a:spcAft>
                <a:spcPts val="0"/>
              </a:spcAft>
              <a:buClr>
                <a:srgbClr val="366092"/>
              </a:buClr>
              <a:buSzPts val="3600"/>
              <a:buFont typeface="Calibri"/>
              <a:buNone/>
            </a:pPr>
            <a:r>
              <a:rPr lang="sv-SE" sz="3200" b="1" dirty="0">
                <a:solidFill>
                  <a:srgbClr val="0070C0"/>
                </a:solidFill>
                <a:latin typeface="Montserrat"/>
                <a:ea typeface="Montserrat"/>
                <a:cs typeface="Montserrat"/>
                <a:sym typeface="Montserrat"/>
              </a:rPr>
              <a:t>Säsongsöversikt</a:t>
            </a:r>
            <a:endParaRPr sz="3200" b="1" dirty="0">
              <a:solidFill>
                <a:srgbClr val="0070C0"/>
              </a:solidFill>
              <a:latin typeface="Montserrat"/>
              <a:ea typeface="Montserrat"/>
              <a:cs typeface="Montserrat"/>
              <a:sym typeface="Montserrat"/>
            </a:endParaRPr>
          </a:p>
        </p:txBody>
      </p:sp>
      <p:sp>
        <p:nvSpPr>
          <p:cNvPr id="286" name="Google Shape;286;g33fb27ccd77_0_102"/>
          <p:cNvSpPr txBox="1">
            <a:spLocks noGrp="1"/>
          </p:cNvSpPr>
          <p:nvPr>
            <p:ph type="body" idx="1"/>
          </p:nvPr>
        </p:nvSpPr>
        <p:spPr>
          <a:xfrm>
            <a:off x="158230" y="794114"/>
            <a:ext cx="8022851" cy="3236743"/>
          </a:xfrm>
          <a:prstGeom prst="rect">
            <a:avLst/>
          </a:prstGeom>
          <a:noFill/>
          <a:ln>
            <a:noFill/>
          </a:ln>
        </p:spPr>
        <p:txBody>
          <a:bodyPr spcFirstLastPara="1" wrap="square" lIns="91425" tIns="45700" rIns="91425" bIns="45700" anchor="t" anchorCtr="0">
            <a:spAutoFit/>
          </a:bodyPr>
          <a:lstStyle/>
          <a:p>
            <a:pPr marL="457200" lvl="0" indent="-317500" algn="l" rtl="0">
              <a:lnSpc>
                <a:spcPct val="100000"/>
              </a:lnSpc>
              <a:spcBef>
                <a:spcPts val="0"/>
              </a:spcBef>
              <a:spcAft>
                <a:spcPts val="0"/>
              </a:spcAft>
              <a:buClrTx/>
              <a:buSzPts val="1400"/>
              <a:buFont typeface="Montserrat"/>
              <a:buChar char="●"/>
            </a:pPr>
            <a:r>
              <a:rPr lang="sv-SE" sz="1200" dirty="0">
                <a:solidFill>
                  <a:schemeClr val="tx1"/>
                </a:solidFill>
                <a:latin typeface="Montserrat"/>
                <a:ea typeface="Montserrat"/>
                <a:cs typeface="Montserrat"/>
                <a:sym typeface="Montserrat"/>
              </a:rPr>
              <a:t>Uppstart v. 16 (13/4) på Torvallen till v.21.</a:t>
            </a:r>
            <a:endParaRPr sz="1200" dirty="0">
              <a:solidFill>
                <a:schemeClr val="tx1"/>
              </a:solidFill>
              <a:latin typeface="Montserrat"/>
              <a:ea typeface="Montserrat"/>
              <a:cs typeface="Montserrat"/>
              <a:sym typeface="Montserrat"/>
            </a:endParaRPr>
          </a:p>
          <a:p>
            <a:pPr marL="914400" lvl="1" indent="-317500" algn="l" rtl="0">
              <a:lnSpc>
                <a:spcPct val="100000"/>
              </a:lnSpc>
              <a:spcBef>
                <a:spcPts val="0"/>
              </a:spcBef>
              <a:spcAft>
                <a:spcPts val="0"/>
              </a:spcAft>
              <a:buClrTx/>
              <a:buSzPts val="1400"/>
              <a:buFont typeface="Montserrat"/>
              <a:buChar char="–"/>
            </a:pPr>
            <a:r>
              <a:rPr lang="sv-SE" sz="1200" dirty="0">
                <a:solidFill>
                  <a:schemeClr val="tx1"/>
                </a:solidFill>
                <a:latin typeface="Montserrat"/>
                <a:ea typeface="Montserrat"/>
                <a:cs typeface="Montserrat"/>
                <a:sym typeface="Montserrat"/>
              </a:rPr>
              <a:t>2ggr/veckan Måndagar 17.00-18.00 Onsdagar 19.00-20.30?</a:t>
            </a:r>
            <a:endParaRPr sz="1200" dirty="0">
              <a:solidFill>
                <a:schemeClr val="tx1"/>
              </a:solidFill>
              <a:latin typeface="Montserrat"/>
              <a:ea typeface="Montserrat"/>
              <a:cs typeface="Montserrat"/>
              <a:sym typeface="Montserrat"/>
            </a:endParaRPr>
          </a:p>
          <a:p>
            <a:pPr marL="457200" marR="0" lvl="0" indent="-317500" algn="l" rtl="0">
              <a:lnSpc>
                <a:spcPct val="100000"/>
              </a:lnSpc>
              <a:spcBef>
                <a:spcPts val="1000"/>
              </a:spcBef>
              <a:spcAft>
                <a:spcPts val="0"/>
              </a:spcAft>
              <a:buClrTx/>
              <a:buSzPts val="1400"/>
              <a:buFont typeface="Montserrat"/>
              <a:buChar char="●"/>
            </a:pPr>
            <a:r>
              <a:rPr lang="sv-SE" sz="1200" dirty="0">
                <a:solidFill>
                  <a:schemeClr val="tx1"/>
                </a:solidFill>
                <a:latin typeface="Montserrat"/>
                <a:ea typeface="Montserrat"/>
                <a:cs typeface="Montserrat"/>
                <a:sym typeface="Montserrat"/>
              </a:rPr>
              <a:t>Fokus på teknik, fysik, passningsspel, bollkontroll och spelförståelse. </a:t>
            </a:r>
          </a:p>
          <a:p>
            <a:pPr marL="457200" marR="0" lvl="0" indent="-317500" algn="l" rtl="0">
              <a:lnSpc>
                <a:spcPct val="100000"/>
              </a:lnSpc>
              <a:spcBef>
                <a:spcPts val="1000"/>
              </a:spcBef>
              <a:spcAft>
                <a:spcPts val="0"/>
              </a:spcAft>
              <a:buClrTx/>
              <a:buSzPts val="1400"/>
              <a:buFont typeface="Montserrat"/>
              <a:buChar char="●"/>
            </a:pPr>
            <a:r>
              <a:rPr lang="sv-SE" sz="1200" dirty="0">
                <a:solidFill>
                  <a:schemeClr val="tx1"/>
                </a:solidFill>
                <a:latin typeface="Montserrat"/>
                <a:ea typeface="Montserrat"/>
                <a:cs typeface="Montserrat"/>
                <a:sym typeface="Montserrat"/>
              </a:rPr>
              <a:t>Träning på Odensala sportfält från vecka 22 men det kan bli tidigare.</a:t>
            </a:r>
          </a:p>
          <a:p>
            <a:pPr marL="457200" marR="0" lvl="0" indent="-317500" algn="l" rtl="0">
              <a:lnSpc>
                <a:spcPct val="100000"/>
              </a:lnSpc>
              <a:spcBef>
                <a:spcPts val="1000"/>
              </a:spcBef>
              <a:spcAft>
                <a:spcPts val="0"/>
              </a:spcAft>
              <a:buClrTx/>
              <a:buSzPts val="1400"/>
              <a:buFont typeface="Montserrat"/>
              <a:buChar char="●"/>
            </a:pPr>
            <a:r>
              <a:rPr lang="sv-SE" sz="1200" dirty="0">
                <a:solidFill>
                  <a:schemeClr val="tx1"/>
                </a:solidFill>
                <a:latin typeface="Montserrat"/>
                <a:ea typeface="Montserrat"/>
                <a:cs typeface="Montserrat"/>
                <a:sym typeface="Montserrat"/>
              </a:rPr>
              <a:t>Registrering av spelare i </a:t>
            </a:r>
            <a:r>
              <a:rPr lang="sv-SE" sz="1200" dirty="0" err="1">
                <a:solidFill>
                  <a:schemeClr val="tx1"/>
                </a:solidFill>
                <a:latin typeface="Montserrat"/>
                <a:ea typeface="Montserrat"/>
                <a:cs typeface="Montserrat"/>
                <a:sym typeface="Montserrat"/>
              </a:rPr>
              <a:t>Fogis</a:t>
            </a:r>
            <a:endParaRPr lang="sv-SE" sz="1200" dirty="0">
              <a:solidFill>
                <a:schemeClr val="tx1"/>
              </a:solidFill>
              <a:latin typeface="Montserrat"/>
              <a:ea typeface="Montserrat"/>
              <a:cs typeface="Montserrat"/>
              <a:sym typeface="Montserrat"/>
            </a:endParaRPr>
          </a:p>
          <a:p>
            <a:pPr marL="457200" marR="0" lvl="0" indent="-317500" algn="l" rtl="0">
              <a:lnSpc>
                <a:spcPct val="100000"/>
              </a:lnSpc>
              <a:spcBef>
                <a:spcPts val="1000"/>
              </a:spcBef>
              <a:spcAft>
                <a:spcPts val="0"/>
              </a:spcAft>
              <a:buClrTx/>
              <a:buSzPts val="1400"/>
              <a:buFont typeface="Montserrat"/>
              <a:buChar char="●"/>
            </a:pPr>
            <a:r>
              <a:rPr lang="sv-SE" sz="1200" dirty="0" err="1">
                <a:solidFill>
                  <a:schemeClr val="tx1"/>
                </a:solidFill>
                <a:latin typeface="Montserrat"/>
                <a:ea typeface="Montserrat"/>
                <a:cs typeface="Montserrat"/>
                <a:sym typeface="Montserrat"/>
              </a:rPr>
              <a:t>Teambuilding</a:t>
            </a:r>
            <a:r>
              <a:rPr lang="sv-SE" sz="1200" dirty="0">
                <a:solidFill>
                  <a:schemeClr val="tx1"/>
                </a:solidFill>
                <a:latin typeface="Montserrat"/>
                <a:ea typeface="Montserrat"/>
                <a:cs typeface="Montserrat"/>
                <a:sym typeface="Montserrat"/>
              </a:rPr>
              <a:t> så snart vi kan där vi planerar för en träff för spelregler, stärka laget, äta mat m.m.</a:t>
            </a:r>
            <a:endParaRPr sz="1200" dirty="0">
              <a:solidFill>
                <a:schemeClr val="tx1"/>
              </a:solidFill>
              <a:latin typeface="Montserrat"/>
              <a:ea typeface="Montserrat"/>
              <a:cs typeface="Montserrat"/>
              <a:sym typeface="Montserrat"/>
            </a:endParaRPr>
          </a:p>
          <a:p>
            <a:pPr marL="0" lvl="0" indent="0" algn="ctr" rtl="0">
              <a:lnSpc>
                <a:spcPct val="100000"/>
              </a:lnSpc>
              <a:spcBef>
                <a:spcPts val="1000"/>
              </a:spcBef>
              <a:spcAft>
                <a:spcPts val="0"/>
              </a:spcAft>
              <a:buClr>
                <a:schemeClr val="dk1"/>
              </a:buClr>
              <a:buSzPts val="1200"/>
              <a:buNone/>
            </a:pPr>
            <a:r>
              <a:rPr lang="sv-SE" sz="1200" u="sng" dirty="0">
                <a:solidFill>
                  <a:schemeClr val="tx1"/>
                </a:solidFill>
                <a:latin typeface="Montserrat"/>
                <a:ea typeface="Montserrat"/>
                <a:cs typeface="Montserrat"/>
                <a:sym typeface="Montserrat"/>
              </a:rPr>
              <a:t>Regler kring träning och match/Sammandrag:</a:t>
            </a:r>
            <a:endParaRPr sz="1200" u="sng" dirty="0">
              <a:solidFill>
                <a:schemeClr val="tx1"/>
              </a:solidFill>
              <a:latin typeface="Montserrat"/>
              <a:ea typeface="Montserrat"/>
              <a:cs typeface="Montserrat"/>
              <a:sym typeface="Montserrat"/>
            </a:endParaRPr>
          </a:p>
          <a:p>
            <a:pPr marL="457200" lvl="0" indent="-317500" algn="l" rtl="0">
              <a:lnSpc>
                <a:spcPct val="100000"/>
              </a:lnSpc>
              <a:spcBef>
                <a:spcPts val="0"/>
              </a:spcBef>
              <a:spcAft>
                <a:spcPts val="0"/>
              </a:spcAft>
              <a:buClrTx/>
              <a:buSzPts val="1400"/>
              <a:buFont typeface="Montserrat"/>
              <a:buChar char="●"/>
            </a:pPr>
            <a:r>
              <a:rPr lang="sv-SE" sz="1200" dirty="0">
                <a:solidFill>
                  <a:schemeClr val="tx1"/>
                </a:solidFill>
                <a:latin typeface="Montserrat"/>
                <a:ea typeface="Montserrat"/>
                <a:cs typeface="Montserrat"/>
                <a:sym typeface="Montserrat"/>
              </a:rPr>
              <a:t>Anmäla deltagande på laget.se (finns som </a:t>
            </a:r>
            <a:r>
              <a:rPr lang="sv-SE" sz="1200" dirty="0" err="1">
                <a:solidFill>
                  <a:schemeClr val="tx1"/>
                </a:solidFill>
                <a:latin typeface="Montserrat"/>
                <a:ea typeface="Montserrat"/>
                <a:cs typeface="Montserrat"/>
                <a:sym typeface="Montserrat"/>
              </a:rPr>
              <a:t>app</a:t>
            </a:r>
            <a:r>
              <a:rPr lang="sv-SE" sz="1200" dirty="0">
                <a:solidFill>
                  <a:schemeClr val="tx1"/>
                </a:solidFill>
                <a:latin typeface="Montserrat"/>
                <a:ea typeface="Montserrat"/>
                <a:cs typeface="Montserrat"/>
                <a:sym typeface="Montserrat"/>
              </a:rPr>
              <a:t> - supersmidigt)</a:t>
            </a:r>
            <a:endParaRPr sz="1200" dirty="0">
              <a:solidFill>
                <a:schemeClr val="tx1"/>
              </a:solidFill>
              <a:latin typeface="Montserrat"/>
              <a:ea typeface="Montserrat"/>
              <a:cs typeface="Montserrat"/>
              <a:sym typeface="Montserrat"/>
            </a:endParaRPr>
          </a:p>
          <a:p>
            <a:pPr marL="914400" lvl="1" indent="-317500" algn="l" rtl="0">
              <a:lnSpc>
                <a:spcPct val="100000"/>
              </a:lnSpc>
              <a:spcBef>
                <a:spcPts val="0"/>
              </a:spcBef>
              <a:spcAft>
                <a:spcPts val="0"/>
              </a:spcAft>
              <a:buClrTx/>
              <a:buSzPts val="1400"/>
              <a:buFont typeface="Montserrat"/>
              <a:buChar char="–"/>
            </a:pPr>
            <a:r>
              <a:rPr lang="sv-SE" sz="1200" dirty="0">
                <a:solidFill>
                  <a:schemeClr val="tx1"/>
                </a:solidFill>
                <a:latin typeface="Montserrat"/>
                <a:ea typeface="Montserrat"/>
                <a:cs typeface="Montserrat"/>
                <a:sym typeface="Montserrat"/>
              </a:rPr>
              <a:t>Förutsättning för planering och administration</a:t>
            </a:r>
            <a:endParaRPr sz="1200" dirty="0">
              <a:solidFill>
                <a:schemeClr val="tx1"/>
              </a:solidFill>
              <a:latin typeface="Montserrat"/>
              <a:ea typeface="Montserrat"/>
              <a:cs typeface="Montserrat"/>
              <a:sym typeface="Montserrat"/>
            </a:endParaRPr>
          </a:p>
          <a:p>
            <a:pPr marL="457200" lvl="0" indent="-317500" algn="l" rtl="0">
              <a:lnSpc>
                <a:spcPct val="100000"/>
              </a:lnSpc>
              <a:spcBef>
                <a:spcPts val="1000"/>
              </a:spcBef>
              <a:spcAft>
                <a:spcPts val="0"/>
              </a:spcAft>
              <a:buClrTx/>
              <a:buSzPts val="1400"/>
              <a:buFont typeface="Montserrat"/>
              <a:buChar char="●"/>
            </a:pPr>
            <a:r>
              <a:rPr lang="sv-SE" sz="1200" dirty="0">
                <a:solidFill>
                  <a:schemeClr val="tx1"/>
                </a:solidFill>
                <a:latin typeface="Montserrat"/>
                <a:ea typeface="Montserrat"/>
                <a:cs typeface="Montserrat"/>
                <a:sym typeface="Montserrat"/>
              </a:rPr>
              <a:t>Se till att barnen är klädda efter temperatur + vattenflaska &amp; benskydd och hjälp dom komma i tid.</a:t>
            </a:r>
          </a:p>
          <a:p>
            <a:pPr marL="139700" lvl="0" indent="0" algn="l" rtl="0">
              <a:lnSpc>
                <a:spcPct val="100000"/>
              </a:lnSpc>
              <a:spcBef>
                <a:spcPts val="1000"/>
              </a:spcBef>
              <a:spcAft>
                <a:spcPts val="0"/>
              </a:spcAft>
              <a:buClrTx/>
              <a:buSzPts val="1400"/>
              <a:buNone/>
            </a:pPr>
            <a:endParaRPr sz="1400" dirty="0">
              <a:solidFill>
                <a:schemeClr val="tx1"/>
              </a:solidFill>
              <a:latin typeface="Montserrat"/>
              <a:ea typeface="Montserrat"/>
              <a:cs typeface="Montserrat"/>
              <a:sym typeface="Montserrat"/>
            </a:endParaRPr>
          </a:p>
        </p:txBody>
      </p:sp>
      <p:pic>
        <p:nvPicPr>
          <p:cNvPr id="287" name="Google Shape;287;g33fb27ccd77_0_102"/>
          <p:cNvPicPr preferRelativeResize="0"/>
          <p:nvPr/>
        </p:nvPicPr>
        <p:blipFill rotWithShape="1">
          <a:blip r:embed="rId3">
            <a:alphaModFix/>
          </a:blip>
          <a:srcRect/>
          <a:stretch/>
        </p:blipFill>
        <p:spPr>
          <a:xfrm>
            <a:off x="7515925" y="711919"/>
            <a:ext cx="1330312" cy="1330312"/>
          </a:xfrm>
          <a:prstGeom prst="rect">
            <a:avLst/>
          </a:prstGeom>
          <a:noFill/>
          <a:ln>
            <a:noFill/>
          </a:ln>
        </p:spPr>
      </p:pic>
      <p:sp>
        <p:nvSpPr>
          <p:cNvPr id="288" name="Google Shape;288;g33fb27ccd77_0_102">
            <a:extLst>
              <a:ext uri="{C183D7F6-B498-43B3-948B-1728B52AA6E4}">
                <adec:decorative xmlns:adec="http://schemas.microsoft.com/office/drawing/2017/decorative" val="1"/>
              </a:ext>
            </a:extLst>
          </p:cNvPr>
          <p:cNvSpPr/>
          <p:nvPr/>
        </p:nvSpPr>
        <p:spPr>
          <a:xfrm>
            <a:off x="0" y="3558596"/>
            <a:ext cx="9144000" cy="659100"/>
          </a:xfrm>
          <a:prstGeom prst="rightArrow">
            <a:avLst>
              <a:gd name="adj1" fmla="val 50000"/>
              <a:gd name="adj2" fmla="val 101923"/>
            </a:avLst>
          </a:prstGeom>
          <a:solidFill>
            <a:srgbClr val="1B75BC"/>
          </a:solidFill>
          <a:ln>
            <a:noFill/>
          </a:ln>
          <a:effectLst>
            <a:outerShdw blurRad="57150" dist="19050" dir="5400000" algn="bl" rotWithShape="0">
              <a:srgbClr val="000000">
                <a:alpha val="49803"/>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2200" b="0" i="0" u="none" strike="noStrike" cap="none">
              <a:solidFill>
                <a:srgbClr val="FFFFFF"/>
              </a:solidFill>
              <a:latin typeface="Arial"/>
              <a:ea typeface="Arial"/>
              <a:cs typeface="Arial"/>
              <a:sym typeface="Arial"/>
            </a:endParaRPr>
          </a:p>
        </p:txBody>
      </p:sp>
      <p:sp>
        <p:nvSpPr>
          <p:cNvPr id="289" name="Google Shape;289;g33fb27ccd77_0_102"/>
          <p:cNvSpPr txBox="1"/>
          <p:nvPr/>
        </p:nvSpPr>
        <p:spPr>
          <a:xfrm>
            <a:off x="332098" y="4167013"/>
            <a:ext cx="1132800" cy="5770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58595B"/>
              </a:buClr>
              <a:buSzPts val="900"/>
              <a:buFont typeface="Arial"/>
              <a:buNone/>
            </a:pPr>
            <a:r>
              <a:rPr lang="sv-SE" sz="900" b="0" i="0" u="none" strike="noStrike" cap="none" dirty="0">
                <a:solidFill>
                  <a:srgbClr val="1B75BC"/>
                </a:solidFill>
                <a:latin typeface="Montserrat" panose="00000500000000000000" pitchFamily="2" charset="0"/>
                <a:sym typeface="Arial"/>
              </a:rPr>
              <a:t>April</a:t>
            </a:r>
            <a:endParaRPr sz="900" b="0" i="0" u="none" strike="noStrike" cap="none" dirty="0">
              <a:solidFill>
                <a:srgbClr val="1B75BC"/>
              </a:solidFill>
              <a:latin typeface="Montserrat" panose="00000500000000000000" pitchFamily="2" charset="0"/>
              <a:sym typeface="Arial"/>
            </a:endParaRPr>
          </a:p>
          <a:p>
            <a:pPr marL="0" marR="0" lvl="0" indent="0" algn="l" rtl="0">
              <a:lnSpc>
                <a:spcPct val="100000"/>
              </a:lnSpc>
              <a:spcBef>
                <a:spcPts val="0"/>
              </a:spcBef>
              <a:spcAft>
                <a:spcPts val="0"/>
              </a:spcAft>
              <a:buClr>
                <a:srgbClr val="58595B"/>
              </a:buClr>
              <a:buSzPts val="900"/>
              <a:buFont typeface="Arial"/>
              <a:buNone/>
            </a:pPr>
            <a:r>
              <a:rPr lang="sv-SE" sz="800" b="1" dirty="0">
                <a:solidFill>
                  <a:srgbClr val="58595B"/>
                </a:solidFill>
                <a:latin typeface="Montserrat" panose="00000500000000000000" pitchFamily="2" charset="0"/>
              </a:rPr>
              <a:t>T</a:t>
            </a:r>
            <a:r>
              <a:rPr lang="sv-SE" sz="800" b="1" i="0" u="none" strike="noStrike" cap="none" dirty="0">
                <a:solidFill>
                  <a:srgbClr val="58595B"/>
                </a:solidFill>
                <a:latin typeface="Montserrat" panose="00000500000000000000" pitchFamily="2" charset="0"/>
                <a:sym typeface="Arial"/>
              </a:rPr>
              <a:t>räningen startar utomhus på Torvallen</a:t>
            </a:r>
            <a:endParaRPr sz="1300" b="1" i="0" u="none" strike="noStrike" cap="none" dirty="0">
              <a:solidFill>
                <a:srgbClr val="58595B"/>
              </a:solidFill>
              <a:latin typeface="Montserrat" panose="00000500000000000000" pitchFamily="2" charset="0"/>
              <a:sym typeface="Arial"/>
            </a:endParaRPr>
          </a:p>
        </p:txBody>
      </p:sp>
      <p:sp>
        <p:nvSpPr>
          <p:cNvPr id="290" name="Google Shape;290;g33fb27ccd77_0_102">
            <a:extLst>
              <a:ext uri="{C183D7F6-B498-43B3-948B-1728B52AA6E4}">
                <adec:decorative xmlns:adec="http://schemas.microsoft.com/office/drawing/2017/decorative" val="1"/>
              </a:ext>
            </a:extLst>
          </p:cNvPr>
          <p:cNvSpPr/>
          <p:nvPr/>
        </p:nvSpPr>
        <p:spPr>
          <a:xfrm>
            <a:off x="676788" y="3987600"/>
            <a:ext cx="230100" cy="230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1" name="Google Shape;291;g33fb27ccd77_0_102">
            <a:extLst>
              <a:ext uri="{C183D7F6-B498-43B3-948B-1728B52AA6E4}">
                <adec:decorative xmlns:adec="http://schemas.microsoft.com/office/drawing/2017/decorative" val="1"/>
              </a:ext>
            </a:extLst>
          </p:cNvPr>
          <p:cNvSpPr/>
          <p:nvPr/>
        </p:nvSpPr>
        <p:spPr>
          <a:xfrm>
            <a:off x="1987563" y="3987600"/>
            <a:ext cx="230100" cy="230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2" name="Google Shape;292;g33fb27ccd77_0_102"/>
          <p:cNvSpPr txBox="1"/>
          <p:nvPr/>
        </p:nvSpPr>
        <p:spPr>
          <a:xfrm>
            <a:off x="1673973" y="4167013"/>
            <a:ext cx="1132800" cy="82327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58595B"/>
              </a:buClr>
              <a:buSzPts val="900"/>
              <a:buFont typeface="Arial"/>
              <a:buNone/>
            </a:pPr>
            <a:r>
              <a:rPr lang="sv-SE" sz="900" b="0" i="0" u="none" strike="noStrike" cap="none" dirty="0">
                <a:solidFill>
                  <a:srgbClr val="1B75BC"/>
                </a:solidFill>
                <a:latin typeface="Montserrat" panose="00000500000000000000" pitchFamily="2" charset="0"/>
                <a:sym typeface="Arial"/>
              </a:rPr>
              <a:t>Maj</a:t>
            </a:r>
            <a:endParaRPr sz="900" b="0" i="0" u="none" strike="noStrike" cap="none" dirty="0">
              <a:solidFill>
                <a:srgbClr val="1B75BC"/>
              </a:solidFill>
              <a:latin typeface="Montserrat" panose="00000500000000000000" pitchFamily="2" charset="0"/>
              <a:sym typeface="Arial"/>
            </a:endParaRPr>
          </a:p>
          <a:p>
            <a:pPr marL="0" marR="0" lvl="0" indent="0" algn="l" rtl="0">
              <a:lnSpc>
                <a:spcPct val="100000"/>
              </a:lnSpc>
              <a:spcBef>
                <a:spcPts val="0"/>
              </a:spcBef>
              <a:spcAft>
                <a:spcPts val="0"/>
              </a:spcAft>
              <a:buClr>
                <a:srgbClr val="58595B"/>
              </a:buClr>
              <a:buSzPts val="900"/>
              <a:buFont typeface="Arial"/>
              <a:buNone/>
            </a:pPr>
            <a:r>
              <a:rPr lang="sv-SE" sz="800" b="1" dirty="0">
                <a:solidFill>
                  <a:srgbClr val="58595B"/>
                </a:solidFill>
                <a:latin typeface="Montserrat" panose="00000500000000000000" pitchFamily="2" charset="0"/>
              </a:rPr>
              <a:t>Träning </a:t>
            </a:r>
            <a:r>
              <a:rPr lang="sv-SE" sz="800" b="1" i="0" u="none" strike="noStrike" cap="none" dirty="0">
                <a:solidFill>
                  <a:srgbClr val="58595B"/>
                </a:solidFill>
                <a:latin typeface="Montserrat" panose="00000500000000000000" pitchFamily="2" charset="0"/>
                <a:sym typeface="Arial"/>
              </a:rPr>
              <a:t>på sportfältet</a:t>
            </a:r>
          </a:p>
          <a:p>
            <a:pPr marL="0" marR="0" lvl="0" indent="0" algn="l" rtl="0">
              <a:lnSpc>
                <a:spcPct val="100000"/>
              </a:lnSpc>
              <a:spcBef>
                <a:spcPts val="0"/>
              </a:spcBef>
              <a:spcAft>
                <a:spcPts val="0"/>
              </a:spcAft>
              <a:buClr>
                <a:srgbClr val="58595B"/>
              </a:buClr>
              <a:buSzPts val="900"/>
              <a:buFont typeface="Arial"/>
              <a:buNone/>
            </a:pPr>
            <a:r>
              <a:rPr lang="sv-SE" sz="800" b="1" dirty="0">
                <a:solidFill>
                  <a:srgbClr val="58595B"/>
                </a:solidFill>
                <a:latin typeface="Montserrat" panose="00000500000000000000" pitchFamily="2" charset="0"/>
              </a:rPr>
              <a:t>Första matcherna och sammandrag startar</a:t>
            </a:r>
            <a:endParaRPr sz="1300" b="1" i="0" u="none" strike="noStrike" cap="none" dirty="0">
              <a:solidFill>
                <a:srgbClr val="58595B"/>
              </a:solidFill>
              <a:latin typeface="Montserrat" panose="00000500000000000000" pitchFamily="2" charset="0"/>
              <a:sym typeface="Arial"/>
            </a:endParaRPr>
          </a:p>
        </p:txBody>
      </p:sp>
      <p:sp>
        <p:nvSpPr>
          <p:cNvPr id="293" name="Google Shape;293;g33fb27ccd77_0_102">
            <a:extLst>
              <a:ext uri="{C183D7F6-B498-43B3-948B-1728B52AA6E4}">
                <adec:decorative xmlns:adec="http://schemas.microsoft.com/office/drawing/2017/decorative" val="1"/>
              </a:ext>
            </a:extLst>
          </p:cNvPr>
          <p:cNvSpPr/>
          <p:nvPr/>
        </p:nvSpPr>
        <p:spPr>
          <a:xfrm>
            <a:off x="3273088" y="3987600"/>
            <a:ext cx="230100" cy="230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4" name="Google Shape;294;g33fb27ccd77_0_102"/>
          <p:cNvSpPr txBox="1"/>
          <p:nvPr/>
        </p:nvSpPr>
        <p:spPr>
          <a:xfrm>
            <a:off x="2956516" y="4212582"/>
            <a:ext cx="1132800" cy="46932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58595B"/>
              </a:buClr>
              <a:buSzPts val="900"/>
              <a:buFont typeface="Arial"/>
              <a:buNone/>
            </a:pPr>
            <a:r>
              <a:rPr lang="sv-SE" sz="900" b="0" i="0" u="none" strike="noStrike" cap="none" dirty="0">
                <a:solidFill>
                  <a:srgbClr val="1B75BC"/>
                </a:solidFill>
                <a:latin typeface="Montserrat" panose="00000500000000000000" pitchFamily="2" charset="0"/>
                <a:sym typeface="Arial"/>
              </a:rPr>
              <a:t>Juni</a:t>
            </a:r>
            <a:endParaRPr sz="900" dirty="0">
              <a:solidFill>
                <a:srgbClr val="1B75BC"/>
              </a:solidFill>
              <a:latin typeface="Montserrat" panose="00000500000000000000" pitchFamily="2" charset="0"/>
            </a:endParaRPr>
          </a:p>
          <a:p>
            <a:pPr marL="0" marR="0" lvl="0" indent="0" algn="l" rtl="0">
              <a:lnSpc>
                <a:spcPct val="100000"/>
              </a:lnSpc>
              <a:spcBef>
                <a:spcPts val="0"/>
              </a:spcBef>
              <a:spcAft>
                <a:spcPts val="0"/>
              </a:spcAft>
              <a:buClr>
                <a:srgbClr val="58595B"/>
              </a:buClr>
              <a:buSzPts val="900"/>
              <a:buFont typeface="Arial"/>
              <a:buNone/>
            </a:pPr>
            <a:r>
              <a:rPr lang="sv-SE" sz="800" b="1" dirty="0">
                <a:solidFill>
                  <a:srgbClr val="58595B"/>
                </a:solidFill>
                <a:latin typeface="Montserrat" panose="00000500000000000000" pitchFamily="2" charset="0"/>
              </a:rPr>
              <a:t>Träning</a:t>
            </a:r>
          </a:p>
          <a:p>
            <a:pPr marL="0" marR="0" lvl="0" indent="0" algn="l" rtl="0">
              <a:lnSpc>
                <a:spcPct val="100000"/>
              </a:lnSpc>
              <a:spcBef>
                <a:spcPts val="0"/>
              </a:spcBef>
              <a:spcAft>
                <a:spcPts val="0"/>
              </a:spcAft>
              <a:buClr>
                <a:srgbClr val="58595B"/>
              </a:buClr>
              <a:buSzPts val="900"/>
              <a:buFont typeface="Arial"/>
              <a:buNone/>
            </a:pPr>
            <a:r>
              <a:rPr lang="sv-SE" sz="800" b="1" dirty="0">
                <a:solidFill>
                  <a:srgbClr val="58595B"/>
                </a:solidFill>
                <a:latin typeface="Montserrat" panose="00000500000000000000" pitchFamily="2" charset="0"/>
              </a:rPr>
              <a:t>Matcher</a:t>
            </a:r>
            <a:endParaRPr sz="900" dirty="0">
              <a:solidFill>
                <a:srgbClr val="1B75BC"/>
              </a:solidFill>
              <a:latin typeface="Montserrat" panose="00000500000000000000" pitchFamily="2" charset="0"/>
            </a:endParaRPr>
          </a:p>
        </p:txBody>
      </p:sp>
      <p:sp>
        <p:nvSpPr>
          <p:cNvPr id="295" name="Google Shape;295;g33fb27ccd77_0_102"/>
          <p:cNvSpPr txBox="1"/>
          <p:nvPr/>
        </p:nvSpPr>
        <p:spPr>
          <a:xfrm>
            <a:off x="4089316" y="4237394"/>
            <a:ext cx="1132800" cy="453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58595B"/>
              </a:buClr>
              <a:buSzPts val="900"/>
              <a:buFont typeface="Arial"/>
              <a:buNone/>
            </a:pPr>
            <a:r>
              <a:rPr lang="sv-SE" sz="900" b="0" i="0" u="none" strike="noStrike" cap="none" dirty="0">
                <a:solidFill>
                  <a:srgbClr val="1B75BC"/>
                </a:solidFill>
                <a:latin typeface="Montserrat" panose="00000500000000000000" pitchFamily="2" charset="0"/>
                <a:sym typeface="Arial"/>
              </a:rPr>
              <a:t>Juli</a:t>
            </a:r>
            <a:endParaRPr sz="900" b="0" i="0" u="none" strike="noStrike" cap="none" dirty="0">
              <a:solidFill>
                <a:srgbClr val="1B75BC"/>
              </a:solidFill>
              <a:latin typeface="Montserrat" panose="00000500000000000000" pitchFamily="2" charset="0"/>
              <a:sym typeface="Arial"/>
            </a:endParaRPr>
          </a:p>
          <a:p>
            <a:pPr marL="0" marR="0" lvl="0" indent="0" algn="l" rtl="0">
              <a:lnSpc>
                <a:spcPct val="100000"/>
              </a:lnSpc>
              <a:spcBef>
                <a:spcPts val="0"/>
              </a:spcBef>
              <a:spcAft>
                <a:spcPts val="0"/>
              </a:spcAft>
              <a:buClr>
                <a:srgbClr val="58595B"/>
              </a:buClr>
              <a:buSzPts val="900"/>
              <a:buFont typeface="Arial"/>
              <a:buNone/>
            </a:pPr>
            <a:r>
              <a:rPr lang="sv-SE" sz="800" b="1" dirty="0">
                <a:solidFill>
                  <a:srgbClr val="58595B"/>
                </a:solidFill>
                <a:latin typeface="Montserrat" panose="00000500000000000000" pitchFamily="2" charset="0"/>
              </a:rPr>
              <a:t>Storsjöcupen</a:t>
            </a:r>
            <a:endParaRPr sz="800" b="1" dirty="0">
              <a:solidFill>
                <a:srgbClr val="58595B"/>
              </a:solidFill>
              <a:latin typeface="Montserrat" panose="00000500000000000000" pitchFamily="2" charset="0"/>
            </a:endParaRPr>
          </a:p>
          <a:p>
            <a:pPr marL="0" marR="0" lvl="0" indent="0" algn="l" rtl="0">
              <a:lnSpc>
                <a:spcPct val="100000"/>
              </a:lnSpc>
              <a:spcBef>
                <a:spcPts val="0"/>
              </a:spcBef>
              <a:spcAft>
                <a:spcPts val="0"/>
              </a:spcAft>
              <a:buClr>
                <a:srgbClr val="58595B"/>
              </a:buClr>
              <a:buSzPts val="900"/>
              <a:buFont typeface="Arial"/>
              <a:buNone/>
            </a:pPr>
            <a:r>
              <a:rPr lang="sv-SE" sz="800" b="1" dirty="0">
                <a:solidFill>
                  <a:srgbClr val="58595B"/>
                </a:solidFill>
                <a:latin typeface="Montserrat" panose="00000500000000000000" pitchFamily="2" charset="0"/>
              </a:rPr>
              <a:t>Uppehåll</a:t>
            </a:r>
            <a:endParaRPr sz="800" b="1" dirty="0">
              <a:solidFill>
                <a:srgbClr val="58595B"/>
              </a:solidFill>
              <a:latin typeface="Montserrat" panose="00000500000000000000" pitchFamily="2" charset="0"/>
            </a:endParaRPr>
          </a:p>
        </p:txBody>
      </p:sp>
      <p:sp>
        <p:nvSpPr>
          <p:cNvPr id="296" name="Google Shape;296;g33fb27ccd77_0_102"/>
          <p:cNvSpPr txBox="1"/>
          <p:nvPr/>
        </p:nvSpPr>
        <p:spPr>
          <a:xfrm>
            <a:off x="5152256" y="4212582"/>
            <a:ext cx="1132800" cy="5770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58595B"/>
              </a:buClr>
              <a:buSzPts val="900"/>
              <a:buFont typeface="Arial"/>
              <a:buNone/>
            </a:pPr>
            <a:r>
              <a:rPr lang="sv-SE" sz="900" b="0" i="0" u="none" strike="noStrike" cap="none" dirty="0">
                <a:solidFill>
                  <a:srgbClr val="1B75BC"/>
                </a:solidFill>
                <a:latin typeface="Montserrat" panose="00000500000000000000" pitchFamily="2" charset="0"/>
                <a:sym typeface="Arial"/>
              </a:rPr>
              <a:t>Augusti</a:t>
            </a:r>
            <a:endParaRPr lang="sv-SE" sz="900" dirty="0">
              <a:solidFill>
                <a:srgbClr val="1B75BC"/>
              </a:solidFill>
              <a:latin typeface="Montserrat" panose="00000500000000000000" pitchFamily="2" charset="0"/>
            </a:endParaRPr>
          </a:p>
          <a:p>
            <a:pPr marL="0" marR="0" lvl="0" indent="0" algn="l" rtl="0">
              <a:lnSpc>
                <a:spcPct val="100000"/>
              </a:lnSpc>
              <a:spcBef>
                <a:spcPts val="0"/>
              </a:spcBef>
              <a:spcAft>
                <a:spcPts val="0"/>
              </a:spcAft>
              <a:buClr>
                <a:srgbClr val="58595B"/>
              </a:buClr>
              <a:buSzPts val="900"/>
              <a:buFont typeface="Arial"/>
              <a:buNone/>
            </a:pPr>
            <a:r>
              <a:rPr lang="sv-SE" sz="800" b="1" dirty="0">
                <a:solidFill>
                  <a:srgbClr val="58595B"/>
                </a:solidFill>
                <a:latin typeface="Montserrat" panose="00000500000000000000" pitchFamily="2" charset="0"/>
              </a:rPr>
              <a:t>Start av höstträningar</a:t>
            </a:r>
          </a:p>
          <a:p>
            <a:pPr marL="0" marR="0" lvl="0" indent="0" algn="l" rtl="0">
              <a:lnSpc>
                <a:spcPct val="100000"/>
              </a:lnSpc>
              <a:spcBef>
                <a:spcPts val="0"/>
              </a:spcBef>
              <a:spcAft>
                <a:spcPts val="0"/>
              </a:spcAft>
              <a:buClr>
                <a:srgbClr val="58595B"/>
              </a:buClr>
              <a:buSzPts val="900"/>
              <a:buFont typeface="Arial"/>
              <a:buNone/>
            </a:pPr>
            <a:r>
              <a:rPr lang="sv-SE" sz="800" b="1" dirty="0">
                <a:solidFill>
                  <a:srgbClr val="58595B"/>
                </a:solidFill>
                <a:latin typeface="Montserrat" panose="00000500000000000000" pitchFamily="2" charset="0"/>
              </a:rPr>
              <a:t>Matcher</a:t>
            </a:r>
          </a:p>
        </p:txBody>
      </p:sp>
      <p:sp>
        <p:nvSpPr>
          <p:cNvPr id="297" name="Google Shape;297;g33fb27ccd77_0_102">
            <a:extLst>
              <a:ext uri="{C183D7F6-B498-43B3-948B-1728B52AA6E4}">
                <adec:decorative xmlns:adec="http://schemas.microsoft.com/office/drawing/2017/decorative" val="1"/>
              </a:ext>
            </a:extLst>
          </p:cNvPr>
          <p:cNvSpPr/>
          <p:nvPr/>
        </p:nvSpPr>
        <p:spPr>
          <a:xfrm>
            <a:off x="4285399" y="3995188"/>
            <a:ext cx="230100" cy="230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8" name="Google Shape;298;g33fb27ccd77_0_102">
            <a:extLst>
              <a:ext uri="{C183D7F6-B498-43B3-948B-1728B52AA6E4}">
                <adec:decorative xmlns:adec="http://schemas.microsoft.com/office/drawing/2017/decorative" val="1"/>
              </a:ext>
            </a:extLst>
          </p:cNvPr>
          <p:cNvSpPr/>
          <p:nvPr/>
        </p:nvSpPr>
        <p:spPr>
          <a:xfrm>
            <a:off x="5488556" y="3985755"/>
            <a:ext cx="230100" cy="230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 name="Google Shape;298;g33fb27ccd77_0_102">
            <a:extLst>
              <a:ext uri="{FF2B5EF4-FFF2-40B4-BE49-F238E27FC236}">
                <a16:creationId xmlns:a16="http://schemas.microsoft.com/office/drawing/2014/main" id="{7F8A6FF3-9279-9179-9D27-EA75D2A5A5CD}"/>
              </a:ext>
              <a:ext uri="{C183D7F6-B498-43B3-948B-1728B52AA6E4}">
                <adec:decorative xmlns:adec="http://schemas.microsoft.com/office/drawing/2017/decorative" val="1"/>
              </a:ext>
            </a:extLst>
          </p:cNvPr>
          <p:cNvSpPr/>
          <p:nvPr/>
        </p:nvSpPr>
        <p:spPr>
          <a:xfrm>
            <a:off x="6711737" y="3995188"/>
            <a:ext cx="230100" cy="230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 name="Google Shape;298;g33fb27ccd77_0_102">
            <a:extLst>
              <a:ext uri="{FF2B5EF4-FFF2-40B4-BE49-F238E27FC236}">
                <a16:creationId xmlns:a16="http://schemas.microsoft.com/office/drawing/2014/main" id="{C888176D-B52E-32F1-E264-1DC1D6E862CC}"/>
              </a:ext>
              <a:ext uri="{C183D7F6-B498-43B3-948B-1728B52AA6E4}">
                <adec:decorative xmlns:adec="http://schemas.microsoft.com/office/drawing/2017/decorative" val="1"/>
              </a:ext>
            </a:extLst>
          </p:cNvPr>
          <p:cNvSpPr/>
          <p:nvPr/>
        </p:nvSpPr>
        <p:spPr>
          <a:xfrm>
            <a:off x="7687800" y="3967367"/>
            <a:ext cx="230100" cy="230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 name="Google Shape;296;g33fb27ccd77_0_102">
            <a:extLst>
              <a:ext uri="{FF2B5EF4-FFF2-40B4-BE49-F238E27FC236}">
                <a16:creationId xmlns:a16="http://schemas.microsoft.com/office/drawing/2014/main" id="{A9F8BC40-1862-E45A-833D-61F3EFF85C04}"/>
              </a:ext>
            </a:extLst>
          </p:cNvPr>
          <p:cNvSpPr txBox="1"/>
          <p:nvPr/>
        </p:nvSpPr>
        <p:spPr>
          <a:xfrm>
            <a:off x="6165569" y="4219327"/>
            <a:ext cx="1132800" cy="5770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58595B"/>
              </a:buClr>
              <a:buSzPts val="900"/>
              <a:buFont typeface="Arial"/>
              <a:buNone/>
            </a:pPr>
            <a:r>
              <a:rPr lang="sv-SE" sz="900" dirty="0">
                <a:solidFill>
                  <a:srgbClr val="1B75BC"/>
                </a:solidFill>
                <a:latin typeface="Montserrat" panose="00000500000000000000" pitchFamily="2" charset="0"/>
              </a:rPr>
              <a:t>September</a:t>
            </a:r>
          </a:p>
          <a:p>
            <a:pPr marL="0" marR="0" lvl="0" indent="0" algn="l" rtl="0">
              <a:lnSpc>
                <a:spcPct val="100000"/>
              </a:lnSpc>
              <a:spcBef>
                <a:spcPts val="0"/>
              </a:spcBef>
              <a:spcAft>
                <a:spcPts val="0"/>
              </a:spcAft>
              <a:buClr>
                <a:srgbClr val="58595B"/>
              </a:buClr>
              <a:buSzPts val="900"/>
              <a:buFont typeface="Arial"/>
              <a:buNone/>
            </a:pPr>
            <a:r>
              <a:rPr lang="sv-SE" sz="800" b="1" dirty="0">
                <a:solidFill>
                  <a:srgbClr val="58595B"/>
                </a:solidFill>
                <a:latin typeface="Montserrat" panose="00000500000000000000" pitchFamily="2" charset="0"/>
              </a:rPr>
              <a:t>Höstträningar</a:t>
            </a:r>
          </a:p>
          <a:p>
            <a:pPr marL="0" marR="0" lvl="0" indent="0" algn="l" rtl="0">
              <a:lnSpc>
                <a:spcPct val="100000"/>
              </a:lnSpc>
              <a:spcBef>
                <a:spcPts val="0"/>
              </a:spcBef>
              <a:spcAft>
                <a:spcPts val="0"/>
              </a:spcAft>
              <a:buClr>
                <a:srgbClr val="58595B"/>
              </a:buClr>
              <a:buSzPts val="900"/>
              <a:buFont typeface="Arial"/>
              <a:buNone/>
            </a:pPr>
            <a:r>
              <a:rPr lang="sv-SE" sz="800" b="1" dirty="0">
                <a:solidFill>
                  <a:srgbClr val="58595B"/>
                </a:solidFill>
                <a:latin typeface="Montserrat" panose="00000500000000000000" pitchFamily="2" charset="0"/>
              </a:rPr>
              <a:t>Matcher</a:t>
            </a:r>
          </a:p>
          <a:p>
            <a:pPr marL="0" marR="0" lvl="0" indent="0" algn="l" rtl="0">
              <a:lnSpc>
                <a:spcPct val="100000"/>
              </a:lnSpc>
              <a:spcBef>
                <a:spcPts val="0"/>
              </a:spcBef>
              <a:spcAft>
                <a:spcPts val="0"/>
              </a:spcAft>
              <a:buClr>
                <a:srgbClr val="58595B"/>
              </a:buClr>
              <a:buSzPts val="900"/>
              <a:buFont typeface="Arial"/>
              <a:buNone/>
            </a:pPr>
            <a:r>
              <a:rPr lang="sv-SE" sz="800" b="1" dirty="0">
                <a:solidFill>
                  <a:srgbClr val="58595B"/>
                </a:solidFill>
                <a:latin typeface="Montserrat" panose="00000500000000000000" pitchFamily="2" charset="0"/>
              </a:rPr>
              <a:t>Sammandrag</a:t>
            </a:r>
          </a:p>
        </p:txBody>
      </p:sp>
      <p:sp>
        <p:nvSpPr>
          <p:cNvPr id="5" name="Google Shape;296;g33fb27ccd77_0_102">
            <a:extLst>
              <a:ext uri="{FF2B5EF4-FFF2-40B4-BE49-F238E27FC236}">
                <a16:creationId xmlns:a16="http://schemas.microsoft.com/office/drawing/2014/main" id="{DF0C298F-0DA2-CE62-77EF-8B27F232350C}"/>
              </a:ext>
            </a:extLst>
          </p:cNvPr>
          <p:cNvSpPr txBox="1"/>
          <p:nvPr/>
        </p:nvSpPr>
        <p:spPr>
          <a:xfrm>
            <a:off x="7278137" y="4213698"/>
            <a:ext cx="1132800" cy="5770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58595B"/>
              </a:buClr>
              <a:buSzPts val="900"/>
              <a:buFont typeface="Arial"/>
              <a:buNone/>
            </a:pPr>
            <a:r>
              <a:rPr lang="sv-SE" sz="900" dirty="0">
                <a:solidFill>
                  <a:srgbClr val="1B75BC"/>
                </a:solidFill>
                <a:latin typeface="Montserrat" panose="00000500000000000000" pitchFamily="2" charset="0"/>
              </a:rPr>
              <a:t>Oktober</a:t>
            </a:r>
          </a:p>
          <a:p>
            <a:pPr marL="0" marR="0" lvl="0" indent="0" algn="l" rtl="0">
              <a:lnSpc>
                <a:spcPct val="100000"/>
              </a:lnSpc>
              <a:spcBef>
                <a:spcPts val="0"/>
              </a:spcBef>
              <a:spcAft>
                <a:spcPts val="0"/>
              </a:spcAft>
              <a:buClr>
                <a:srgbClr val="58595B"/>
              </a:buClr>
              <a:buSzPts val="900"/>
              <a:buFont typeface="Arial"/>
              <a:buNone/>
            </a:pPr>
            <a:r>
              <a:rPr lang="sv-SE" sz="800" b="1" dirty="0">
                <a:solidFill>
                  <a:srgbClr val="58595B"/>
                </a:solidFill>
                <a:latin typeface="Montserrat" panose="00000500000000000000" pitchFamily="2" charset="0"/>
              </a:rPr>
              <a:t>Höstträningar</a:t>
            </a:r>
          </a:p>
          <a:p>
            <a:pPr marL="0" marR="0" lvl="0" indent="0" algn="l" rtl="0">
              <a:lnSpc>
                <a:spcPct val="100000"/>
              </a:lnSpc>
              <a:spcBef>
                <a:spcPts val="0"/>
              </a:spcBef>
              <a:spcAft>
                <a:spcPts val="0"/>
              </a:spcAft>
              <a:buClr>
                <a:srgbClr val="58595B"/>
              </a:buClr>
              <a:buSzPts val="900"/>
              <a:buFont typeface="Arial"/>
              <a:buNone/>
            </a:pPr>
            <a:r>
              <a:rPr lang="sv-SE" sz="800" b="1" dirty="0">
                <a:solidFill>
                  <a:srgbClr val="58595B"/>
                </a:solidFill>
                <a:latin typeface="Montserrat" panose="00000500000000000000" pitchFamily="2" charset="0"/>
              </a:rPr>
              <a:t>Matcher</a:t>
            </a:r>
          </a:p>
          <a:p>
            <a:pPr marL="0" marR="0" lvl="0" indent="0" algn="l" rtl="0">
              <a:lnSpc>
                <a:spcPct val="100000"/>
              </a:lnSpc>
              <a:spcBef>
                <a:spcPts val="0"/>
              </a:spcBef>
              <a:spcAft>
                <a:spcPts val="0"/>
              </a:spcAft>
              <a:buClr>
                <a:srgbClr val="58595B"/>
              </a:buClr>
              <a:buSzPts val="900"/>
              <a:buFont typeface="Arial"/>
              <a:buNone/>
            </a:pPr>
            <a:r>
              <a:rPr lang="sv-SE" sz="800" b="1" dirty="0">
                <a:solidFill>
                  <a:srgbClr val="58595B"/>
                </a:solidFill>
                <a:latin typeface="Montserrat" panose="00000500000000000000" pitchFamily="2" charset="0"/>
              </a:rPr>
              <a:t>Sammandrag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33fb27ccd77_0_541"/>
          <p:cNvSpPr txBox="1">
            <a:spLocks noGrp="1"/>
          </p:cNvSpPr>
          <p:nvPr>
            <p:ph type="title"/>
          </p:nvPr>
        </p:nvSpPr>
        <p:spPr>
          <a:xfrm>
            <a:off x="239850" y="365130"/>
            <a:ext cx="4305600" cy="64629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366092"/>
              </a:buClr>
              <a:buSzPts val="3600"/>
              <a:buFont typeface="Calibri"/>
              <a:buNone/>
            </a:pPr>
            <a:r>
              <a:rPr lang="sv-SE" sz="3600" b="1" dirty="0">
                <a:solidFill>
                  <a:srgbClr val="0070C0"/>
                </a:solidFill>
                <a:latin typeface="Montserrat"/>
                <a:ea typeface="Montserrat"/>
                <a:cs typeface="Montserrat"/>
                <a:sym typeface="Montserrat"/>
              </a:rPr>
              <a:t>Matchupplägg</a:t>
            </a:r>
            <a:endParaRPr sz="3600" b="1" dirty="0">
              <a:solidFill>
                <a:srgbClr val="0070C0"/>
              </a:solidFill>
              <a:latin typeface="Montserrat"/>
              <a:ea typeface="Montserrat"/>
              <a:cs typeface="Montserrat"/>
              <a:sym typeface="Montserrat"/>
            </a:endParaRPr>
          </a:p>
        </p:txBody>
      </p:sp>
      <p:sp>
        <p:nvSpPr>
          <p:cNvPr id="305" name="Google Shape;305;g33fb27ccd77_0_541"/>
          <p:cNvSpPr txBox="1">
            <a:spLocks noGrp="1"/>
          </p:cNvSpPr>
          <p:nvPr>
            <p:ph type="body" idx="1"/>
          </p:nvPr>
        </p:nvSpPr>
        <p:spPr>
          <a:xfrm>
            <a:off x="457200" y="1011421"/>
            <a:ext cx="8229600" cy="4008254"/>
          </a:xfrm>
          <a:prstGeom prst="rect">
            <a:avLst/>
          </a:prstGeom>
          <a:noFill/>
          <a:ln>
            <a:noFill/>
          </a:ln>
        </p:spPr>
        <p:txBody>
          <a:bodyPr spcFirstLastPara="1" wrap="square" lIns="91425" tIns="45700" rIns="91425" bIns="45700" anchor="t" anchorCtr="0">
            <a:normAutofit fontScale="77500" lnSpcReduction="20000"/>
          </a:bodyPr>
          <a:lstStyle/>
          <a:p>
            <a:pPr marL="457200" lvl="0" indent="-317499" algn="l" rtl="0">
              <a:lnSpc>
                <a:spcPct val="110000"/>
              </a:lnSpc>
              <a:spcBef>
                <a:spcPts val="0"/>
              </a:spcBef>
              <a:spcAft>
                <a:spcPts val="0"/>
              </a:spcAft>
              <a:buClrTx/>
              <a:buSzPts val="1400"/>
              <a:buFont typeface="Montserrat"/>
              <a:buChar char="●"/>
            </a:pPr>
            <a:r>
              <a:rPr lang="sv-SE" sz="1400" dirty="0">
                <a:solidFill>
                  <a:schemeClr val="tx1"/>
                </a:solidFill>
                <a:latin typeface="Montserrat"/>
                <a:ea typeface="Montserrat"/>
                <a:cs typeface="Montserrat"/>
                <a:sym typeface="Montserrat"/>
              </a:rPr>
              <a:t>Matcher</a:t>
            </a:r>
          </a:p>
          <a:p>
            <a:pPr marL="914400" marR="0" lvl="1" indent="-317500" algn="l" rtl="0">
              <a:lnSpc>
                <a:spcPct val="110000"/>
              </a:lnSpc>
              <a:spcBef>
                <a:spcPts val="1000"/>
              </a:spcBef>
              <a:spcAft>
                <a:spcPts val="0"/>
              </a:spcAft>
              <a:buClrTx/>
              <a:buSzPts val="1400"/>
              <a:buFont typeface="Montserrat"/>
              <a:buChar char="–"/>
            </a:pPr>
            <a:r>
              <a:rPr lang="sv-SE" sz="1400" dirty="0">
                <a:solidFill>
                  <a:schemeClr val="tx1"/>
                </a:solidFill>
                <a:latin typeface="Montserrat"/>
                <a:ea typeface="Montserrat"/>
                <a:cs typeface="Montserrat"/>
                <a:sym typeface="Montserrat"/>
              </a:rPr>
              <a:t>Vi vet mer efter spelordningsmötet med förbundet vilka veckor vi spelar match</a:t>
            </a:r>
          </a:p>
          <a:p>
            <a:pPr marL="914400" marR="0" lvl="1" indent="-317500" algn="l" rtl="0">
              <a:lnSpc>
                <a:spcPct val="110000"/>
              </a:lnSpc>
              <a:spcBef>
                <a:spcPts val="1000"/>
              </a:spcBef>
              <a:spcAft>
                <a:spcPts val="0"/>
              </a:spcAft>
              <a:buClrTx/>
              <a:buSzPts val="1400"/>
              <a:buFont typeface="Montserrat"/>
              <a:buChar char="–"/>
            </a:pPr>
            <a:r>
              <a:rPr lang="sv-SE" sz="1400" dirty="0">
                <a:solidFill>
                  <a:schemeClr val="tx1"/>
                </a:solidFill>
                <a:latin typeface="Montserrat"/>
                <a:ea typeface="Montserrat"/>
                <a:cs typeface="Montserrat"/>
                <a:sym typeface="Montserrat"/>
              </a:rPr>
              <a:t>Match ca 1gr/v/lag jämnt fördelat rullande</a:t>
            </a:r>
          </a:p>
          <a:p>
            <a:pPr marL="914400" marR="0" lvl="1" indent="-317500" algn="l" rtl="0">
              <a:lnSpc>
                <a:spcPct val="110000"/>
              </a:lnSpc>
              <a:spcBef>
                <a:spcPts val="1000"/>
              </a:spcBef>
              <a:spcAft>
                <a:spcPts val="0"/>
              </a:spcAft>
              <a:buClrTx/>
              <a:buSzPts val="1400"/>
              <a:buFont typeface="Montserrat"/>
              <a:buChar char="–"/>
            </a:pPr>
            <a:r>
              <a:rPr lang="sv-SE" sz="1400" dirty="0">
                <a:solidFill>
                  <a:schemeClr val="tx1"/>
                </a:solidFill>
                <a:latin typeface="Montserrat"/>
                <a:ea typeface="Montserrat"/>
                <a:cs typeface="Montserrat"/>
                <a:sym typeface="Montserrat"/>
              </a:rPr>
              <a:t>De som inte är kallade till match har träning om det infaller på en träning </a:t>
            </a:r>
          </a:p>
          <a:p>
            <a:pPr marL="914400" marR="0" lvl="1" indent="-317500" algn="l" rtl="0">
              <a:lnSpc>
                <a:spcPct val="110000"/>
              </a:lnSpc>
              <a:spcBef>
                <a:spcPts val="1000"/>
              </a:spcBef>
              <a:spcAft>
                <a:spcPts val="0"/>
              </a:spcAft>
              <a:buClrTx/>
              <a:buSzPts val="1400"/>
              <a:buFont typeface="Montserrat"/>
              <a:buChar char="–"/>
            </a:pPr>
            <a:r>
              <a:rPr lang="sv-SE" sz="1400" dirty="0">
                <a:solidFill>
                  <a:schemeClr val="tx1"/>
                </a:solidFill>
                <a:latin typeface="Montserrat"/>
                <a:ea typeface="Montserrat"/>
                <a:cs typeface="Montserrat"/>
                <a:sym typeface="Montserrat"/>
              </a:rPr>
              <a:t>Serier delas in geografiskt i Jämtland på våren</a:t>
            </a:r>
          </a:p>
          <a:p>
            <a:pPr marL="914400" marR="0" lvl="1" indent="-317500" algn="l" rtl="0">
              <a:lnSpc>
                <a:spcPct val="110000"/>
              </a:lnSpc>
              <a:spcBef>
                <a:spcPts val="1000"/>
              </a:spcBef>
              <a:spcAft>
                <a:spcPts val="0"/>
              </a:spcAft>
              <a:buClrTx/>
              <a:buSzPts val="1400"/>
              <a:buFont typeface="Montserrat"/>
              <a:buChar char="–"/>
            </a:pPr>
            <a:r>
              <a:rPr lang="sv-SE" sz="1400" dirty="0">
                <a:solidFill>
                  <a:schemeClr val="tx1"/>
                </a:solidFill>
                <a:latin typeface="Montserrat"/>
                <a:ea typeface="Montserrat"/>
                <a:cs typeface="Montserrat"/>
                <a:sym typeface="Montserrat"/>
              </a:rPr>
              <a:t>På hösten placerar vi våra lag efter nivå </a:t>
            </a:r>
          </a:p>
          <a:p>
            <a:pPr marL="457200" lvl="0" indent="-317499" algn="l" rtl="0">
              <a:lnSpc>
                <a:spcPct val="110000"/>
              </a:lnSpc>
              <a:spcBef>
                <a:spcPts val="1000"/>
              </a:spcBef>
              <a:spcAft>
                <a:spcPts val="0"/>
              </a:spcAft>
              <a:buClrTx/>
              <a:buSzPts val="1400"/>
              <a:buFont typeface="Montserrat"/>
              <a:buChar char="●"/>
            </a:pPr>
            <a:r>
              <a:rPr lang="sv-SE" sz="1400" dirty="0">
                <a:solidFill>
                  <a:schemeClr val="tx1"/>
                </a:solidFill>
                <a:latin typeface="Montserrat"/>
                <a:ea typeface="Montserrat"/>
                <a:cs typeface="Montserrat"/>
                <a:sym typeface="Montserrat"/>
              </a:rPr>
              <a:t>Cuper	</a:t>
            </a:r>
            <a:endParaRPr sz="1400" dirty="0">
              <a:solidFill>
                <a:schemeClr val="tx1"/>
              </a:solidFill>
              <a:latin typeface="Montserrat"/>
              <a:ea typeface="Montserrat"/>
              <a:cs typeface="Montserrat"/>
              <a:sym typeface="Montserrat"/>
            </a:endParaRPr>
          </a:p>
          <a:p>
            <a:pPr marL="914400" marR="0" lvl="1" indent="-317500" algn="l" rtl="0">
              <a:lnSpc>
                <a:spcPct val="110000"/>
              </a:lnSpc>
              <a:spcBef>
                <a:spcPts val="1000"/>
              </a:spcBef>
              <a:spcAft>
                <a:spcPts val="0"/>
              </a:spcAft>
              <a:buClrTx/>
              <a:buSzPts val="1400"/>
              <a:buFont typeface="Montserrat"/>
              <a:buChar char="–"/>
            </a:pPr>
            <a:r>
              <a:rPr lang="sv-SE" sz="1400" dirty="0">
                <a:solidFill>
                  <a:schemeClr val="tx1"/>
                </a:solidFill>
                <a:latin typeface="Montserrat"/>
                <a:ea typeface="Montserrat"/>
                <a:cs typeface="Montserrat"/>
                <a:sym typeface="Montserrat"/>
              </a:rPr>
              <a:t>Krokomsbostäder cup 25/4 </a:t>
            </a:r>
          </a:p>
          <a:p>
            <a:pPr marL="914400" marR="0" lvl="1" indent="-317500" algn="l" rtl="0">
              <a:lnSpc>
                <a:spcPct val="110000"/>
              </a:lnSpc>
              <a:spcBef>
                <a:spcPts val="1000"/>
              </a:spcBef>
              <a:spcAft>
                <a:spcPts val="0"/>
              </a:spcAft>
              <a:buClrTx/>
              <a:buSzPts val="1400"/>
              <a:buFont typeface="Montserrat"/>
              <a:buChar char="–"/>
            </a:pPr>
            <a:r>
              <a:rPr lang="sv-SE" sz="1400" dirty="0">
                <a:solidFill>
                  <a:schemeClr val="tx1"/>
                </a:solidFill>
                <a:latin typeface="Montserrat"/>
                <a:ea typeface="Montserrat"/>
                <a:cs typeface="Montserrat"/>
                <a:sym typeface="Montserrat"/>
              </a:rPr>
              <a:t>Storsjöcupen med deltagaravgift spelas vecka 27</a:t>
            </a:r>
          </a:p>
          <a:p>
            <a:pPr marL="914400" marR="0" lvl="1" indent="-317500" algn="l" rtl="0">
              <a:lnSpc>
                <a:spcPct val="110000"/>
              </a:lnSpc>
              <a:spcBef>
                <a:spcPts val="1000"/>
              </a:spcBef>
              <a:spcAft>
                <a:spcPts val="0"/>
              </a:spcAft>
              <a:buClrTx/>
              <a:buSzPts val="1400"/>
              <a:buFont typeface="Montserrat"/>
              <a:buChar char="–"/>
            </a:pPr>
            <a:r>
              <a:rPr lang="sv-SE" sz="1400" dirty="0">
                <a:solidFill>
                  <a:schemeClr val="tx1"/>
                </a:solidFill>
                <a:latin typeface="Montserrat"/>
                <a:ea typeface="Montserrat"/>
                <a:cs typeface="Montserrat"/>
                <a:sym typeface="Montserrat"/>
              </a:rPr>
              <a:t>2 sammandrag på våren 3/5 och 31/5</a:t>
            </a:r>
          </a:p>
          <a:p>
            <a:pPr marL="914400" marR="0" lvl="1" indent="-317500" algn="l" rtl="0">
              <a:lnSpc>
                <a:spcPct val="110000"/>
              </a:lnSpc>
              <a:spcBef>
                <a:spcPts val="1000"/>
              </a:spcBef>
              <a:spcAft>
                <a:spcPts val="0"/>
              </a:spcAft>
              <a:buClrTx/>
              <a:buSzPts val="1400"/>
              <a:buFont typeface="Montserrat"/>
              <a:buChar char="–"/>
            </a:pPr>
            <a:r>
              <a:rPr lang="sv-SE" sz="1400" dirty="0">
                <a:solidFill>
                  <a:schemeClr val="tx1"/>
                </a:solidFill>
                <a:latin typeface="Montserrat"/>
                <a:ea typeface="Montserrat"/>
                <a:cs typeface="Montserrat"/>
                <a:sym typeface="Montserrat"/>
              </a:rPr>
              <a:t>2 sammandrag på hösten 12/9 och 18/10</a:t>
            </a:r>
            <a:endParaRPr sz="1400" dirty="0">
              <a:solidFill>
                <a:schemeClr val="tx1"/>
              </a:solidFill>
              <a:latin typeface="Montserrat"/>
              <a:ea typeface="Montserrat"/>
              <a:cs typeface="Montserrat"/>
              <a:sym typeface="Montserrat"/>
            </a:endParaRPr>
          </a:p>
          <a:p>
            <a:pPr marL="457200" lvl="0" indent="-317500" algn="l" rtl="0">
              <a:lnSpc>
                <a:spcPct val="110000"/>
              </a:lnSpc>
              <a:spcBef>
                <a:spcPts val="1000"/>
              </a:spcBef>
              <a:spcAft>
                <a:spcPts val="0"/>
              </a:spcAft>
              <a:buClrTx/>
              <a:buSzPts val="1400"/>
              <a:buFont typeface="Montserrat"/>
              <a:buChar char="●"/>
            </a:pPr>
            <a:r>
              <a:rPr lang="sv-SE" sz="1400" dirty="0">
                <a:solidFill>
                  <a:schemeClr val="tx1"/>
                </a:solidFill>
                <a:latin typeface="Montserrat"/>
                <a:ea typeface="Montserrat"/>
                <a:cs typeface="Montserrat"/>
                <a:sym typeface="Montserrat"/>
              </a:rPr>
              <a:t>Matchtid 3x20 min, 7 mot 7</a:t>
            </a:r>
            <a:endParaRPr sz="1400" dirty="0">
              <a:solidFill>
                <a:schemeClr val="tx1"/>
              </a:solidFill>
              <a:latin typeface="Montserrat"/>
              <a:ea typeface="Montserrat"/>
              <a:cs typeface="Montserrat"/>
              <a:sym typeface="Montserrat"/>
            </a:endParaRPr>
          </a:p>
          <a:p>
            <a:pPr marL="457200" lvl="0" indent="-317500" algn="l" rtl="0">
              <a:lnSpc>
                <a:spcPct val="110000"/>
              </a:lnSpc>
              <a:spcBef>
                <a:spcPts val="1000"/>
              </a:spcBef>
              <a:spcAft>
                <a:spcPts val="0"/>
              </a:spcAft>
              <a:buClrTx/>
              <a:buSzPts val="1400"/>
              <a:buFont typeface="Montserrat"/>
              <a:buChar char="●"/>
            </a:pPr>
            <a:r>
              <a:rPr lang="sv-SE" sz="1400" dirty="0">
                <a:solidFill>
                  <a:schemeClr val="tx1"/>
                </a:solidFill>
                <a:latin typeface="Montserrat"/>
                <a:ea typeface="Montserrat"/>
                <a:cs typeface="Montserrat"/>
                <a:sym typeface="Montserrat"/>
              </a:rPr>
              <a:t>Vi delar in lag – kommer utskick till eran kopplade mail precis som förra året</a:t>
            </a:r>
            <a:endParaRPr sz="1400" dirty="0">
              <a:solidFill>
                <a:schemeClr val="tx1"/>
              </a:solidFill>
              <a:latin typeface="Montserrat"/>
              <a:ea typeface="Montserrat"/>
              <a:cs typeface="Montserrat"/>
              <a:sym typeface="Montserrat"/>
            </a:endParaRPr>
          </a:p>
          <a:p>
            <a:pPr marL="457200" lvl="0" indent="-317500" algn="l" rtl="0">
              <a:lnSpc>
                <a:spcPct val="110000"/>
              </a:lnSpc>
              <a:spcBef>
                <a:spcPts val="1000"/>
              </a:spcBef>
              <a:spcAft>
                <a:spcPts val="0"/>
              </a:spcAft>
              <a:buClrTx/>
              <a:buSzPts val="1400"/>
              <a:buFont typeface="Montserrat"/>
              <a:buChar char="●"/>
            </a:pPr>
            <a:r>
              <a:rPr lang="sv-SE" sz="1400" dirty="0">
                <a:solidFill>
                  <a:schemeClr val="tx1"/>
                </a:solidFill>
                <a:latin typeface="Montserrat"/>
                <a:ea typeface="Montserrat"/>
                <a:cs typeface="Montserrat"/>
                <a:sym typeface="Montserrat"/>
              </a:rPr>
              <a:t>ANMÄL I TID, Deadline - För att få delta på matcher så behöver ni anmäler ert barn till innan utsatt deadline</a:t>
            </a:r>
            <a:endParaRPr sz="1400" dirty="0">
              <a:solidFill>
                <a:schemeClr val="tx1"/>
              </a:solidFill>
              <a:latin typeface="Montserrat"/>
              <a:ea typeface="Montserrat"/>
              <a:cs typeface="Montserrat"/>
              <a:sym typeface="Montserrat"/>
            </a:endParaRPr>
          </a:p>
          <a:p>
            <a:pPr marL="0" lvl="0" indent="0" algn="l" rtl="0">
              <a:lnSpc>
                <a:spcPct val="100000"/>
              </a:lnSpc>
              <a:spcBef>
                <a:spcPts val="0"/>
              </a:spcBef>
              <a:spcAft>
                <a:spcPts val="0"/>
              </a:spcAft>
              <a:buNone/>
            </a:pPr>
            <a:endParaRPr sz="1400" strike="sngStrike" dirty="0">
              <a:latin typeface="Montserrat"/>
              <a:ea typeface="Montserrat"/>
              <a:cs typeface="Montserrat"/>
              <a:sym typeface="Montserrat"/>
            </a:endParaRPr>
          </a:p>
        </p:txBody>
      </p:sp>
      <p:pic>
        <p:nvPicPr>
          <p:cNvPr id="306" name="Google Shape;306;g33fb27ccd77_0_541"/>
          <p:cNvPicPr preferRelativeResize="0"/>
          <p:nvPr/>
        </p:nvPicPr>
        <p:blipFill rotWithShape="1">
          <a:blip r:embed="rId3">
            <a:alphaModFix/>
          </a:blip>
          <a:srcRect/>
          <a:stretch/>
        </p:blipFill>
        <p:spPr>
          <a:xfrm>
            <a:off x="6338070" y="1516408"/>
            <a:ext cx="2231868" cy="2231868"/>
          </a:xfrm>
          <a:prstGeom prst="rect">
            <a:avLst/>
          </a:prstGeom>
          <a:noFill/>
          <a:ln>
            <a:noFill/>
          </a:ln>
        </p:spPr>
      </p:pic>
      <p:pic>
        <p:nvPicPr>
          <p:cNvPr id="2" name="Google Shape;322;p8" descr="En bild som visar logotyp">
            <a:extLst>
              <a:ext uri="{FF2B5EF4-FFF2-40B4-BE49-F238E27FC236}">
                <a16:creationId xmlns:a16="http://schemas.microsoft.com/office/drawing/2014/main" id="{CB0732BE-FB4C-9297-2084-A2095DF939F0}"/>
              </a:ext>
            </a:extLst>
          </p:cNvPr>
          <p:cNvPicPr preferRelativeResize="0"/>
          <p:nvPr/>
        </p:nvPicPr>
        <p:blipFill rotWithShape="1">
          <a:blip r:embed="rId4">
            <a:alphaModFix/>
          </a:blip>
          <a:srcRect/>
          <a:stretch/>
        </p:blipFill>
        <p:spPr>
          <a:xfrm>
            <a:off x="7705842" y="211060"/>
            <a:ext cx="864096" cy="8057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341429119c9_0_0"/>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366092"/>
              </a:buClr>
              <a:buSzPts val="3600"/>
              <a:buFont typeface="Calibri"/>
              <a:buNone/>
            </a:pPr>
            <a:r>
              <a:rPr lang="sv-SE" sz="4000" b="1" dirty="0">
                <a:solidFill>
                  <a:srgbClr val="0070C0"/>
                </a:solidFill>
                <a:latin typeface="Montserrat"/>
                <a:ea typeface="Montserrat"/>
                <a:cs typeface="Montserrat"/>
                <a:sym typeface="Montserrat"/>
              </a:rPr>
              <a:t>Regler 7 vs 7</a:t>
            </a:r>
            <a:endParaRPr sz="4000" b="1" dirty="0">
              <a:solidFill>
                <a:srgbClr val="0070C0"/>
              </a:solidFill>
              <a:latin typeface="Montserrat"/>
              <a:ea typeface="Montserrat"/>
              <a:cs typeface="Montserrat"/>
              <a:sym typeface="Montserrat"/>
            </a:endParaRPr>
          </a:p>
        </p:txBody>
      </p:sp>
      <p:sp>
        <p:nvSpPr>
          <p:cNvPr id="313" name="Google Shape;313;g341429119c9_0_0"/>
          <p:cNvSpPr txBox="1">
            <a:spLocks noGrp="1"/>
          </p:cNvSpPr>
          <p:nvPr>
            <p:ph type="body" idx="1"/>
          </p:nvPr>
        </p:nvSpPr>
        <p:spPr>
          <a:xfrm>
            <a:off x="457200" y="1200150"/>
            <a:ext cx="8229600" cy="3394500"/>
          </a:xfrm>
          <a:prstGeom prst="rect">
            <a:avLst/>
          </a:prstGeom>
          <a:ln>
            <a:solidFill>
              <a:srgbClr val="366092"/>
            </a:solidFill>
          </a:ln>
        </p:spPr>
        <p:txBody>
          <a:bodyPr spcFirstLastPara="1" wrap="square" lIns="91425" tIns="45700" rIns="91425" bIns="45700" anchor="t" anchorCtr="0">
            <a:normAutofit lnSpcReduction="10000"/>
          </a:bodyPr>
          <a:lstStyle/>
          <a:p>
            <a:pPr marL="457200" lvl="0" indent="-374650" algn="l" rtl="0">
              <a:spcBef>
                <a:spcPts val="360"/>
              </a:spcBef>
              <a:spcAft>
                <a:spcPts val="0"/>
              </a:spcAft>
              <a:buClrTx/>
              <a:buSzPts val="2300"/>
              <a:buFont typeface="Montserrat"/>
              <a:buChar char="●"/>
            </a:pPr>
            <a:r>
              <a:rPr lang="sv-SE" sz="2300" dirty="0">
                <a:solidFill>
                  <a:schemeClr val="tx1"/>
                </a:solidFill>
                <a:latin typeface="Montserrat"/>
                <a:ea typeface="Montserrat"/>
                <a:cs typeface="Montserrat"/>
                <a:sym typeface="Montserrat"/>
              </a:rPr>
              <a:t>Offside gäller ej</a:t>
            </a:r>
          </a:p>
          <a:p>
            <a:pPr marL="457200" lvl="0" indent="-374650" algn="l" rtl="0">
              <a:spcBef>
                <a:spcPts val="360"/>
              </a:spcBef>
              <a:spcAft>
                <a:spcPts val="0"/>
              </a:spcAft>
              <a:buClrTx/>
              <a:buSzPts val="2300"/>
              <a:buFont typeface="Montserrat"/>
              <a:buChar char="●"/>
            </a:pPr>
            <a:r>
              <a:rPr lang="sv-SE" sz="2300" dirty="0">
                <a:solidFill>
                  <a:schemeClr val="tx1"/>
                </a:solidFill>
                <a:latin typeface="Montserrat"/>
                <a:ea typeface="Montserrat"/>
                <a:cs typeface="Montserrat"/>
                <a:sym typeface="Montserrat"/>
              </a:rPr>
              <a:t>Inkast</a:t>
            </a:r>
            <a:endParaRPr sz="2300" dirty="0">
              <a:solidFill>
                <a:schemeClr val="tx1"/>
              </a:solidFill>
              <a:latin typeface="Montserrat"/>
              <a:ea typeface="Montserrat"/>
              <a:cs typeface="Montserrat"/>
              <a:sym typeface="Montserrat"/>
            </a:endParaRPr>
          </a:p>
          <a:p>
            <a:pPr marL="457200" lvl="0" indent="-374650" algn="l" rtl="0">
              <a:spcBef>
                <a:spcPts val="0"/>
              </a:spcBef>
              <a:spcAft>
                <a:spcPts val="0"/>
              </a:spcAft>
              <a:buClrTx/>
              <a:buSzPts val="2300"/>
              <a:buFont typeface="Montserrat"/>
              <a:buChar char="●"/>
            </a:pPr>
            <a:r>
              <a:rPr lang="sv-SE" sz="2300" dirty="0">
                <a:solidFill>
                  <a:schemeClr val="tx1"/>
                </a:solidFill>
                <a:latin typeface="Montserrat"/>
                <a:ea typeface="Montserrat"/>
                <a:cs typeface="Montserrat"/>
                <a:sym typeface="Montserrat"/>
              </a:rPr>
              <a:t>Straffspark tillämpas inte (Frispark som flyttas bakåt)  </a:t>
            </a:r>
          </a:p>
          <a:p>
            <a:pPr marL="457200" lvl="0" indent="-374650" algn="l" rtl="0">
              <a:spcBef>
                <a:spcPts val="0"/>
              </a:spcBef>
              <a:spcAft>
                <a:spcPts val="0"/>
              </a:spcAft>
              <a:buClrTx/>
              <a:buSzPts val="2300"/>
              <a:buFont typeface="Montserrat"/>
              <a:buChar char="●"/>
            </a:pPr>
            <a:r>
              <a:rPr lang="sv-SE" sz="2300" dirty="0">
                <a:solidFill>
                  <a:schemeClr val="tx1"/>
                </a:solidFill>
                <a:latin typeface="Montserrat"/>
                <a:ea typeface="Montserrat"/>
                <a:cs typeface="Montserrat"/>
                <a:sym typeface="Montserrat"/>
              </a:rPr>
              <a:t>Hörna + direkt frispark får slås direkt i mål</a:t>
            </a:r>
          </a:p>
          <a:p>
            <a:pPr marL="457200" lvl="0" indent="-374650" algn="l" rtl="0">
              <a:spcBef>
                <a:spcPts val="0"/>
              </a:spcBef>
              <a:spcAft>
                <a:spcPts val="0"/>
              </a:spcAft>
              <a:buClrTx/>
              <a:buSzPts val="2300"/>
              <a:buFont typeface="Montserrat"/>
              <a:buChar char="●"/>
            </a:pPr>
            <a:r>
              <a:rPr lang="sv-SE" sz="2300" dirty="0">
                <a:solidFill>
                  <a:schemeClr val="tx1"/>
                </a:solidFill>
                <a:latin typeface="Montserrat"/>
                <a:ea typeface="Montserrat"/>
                <a:cs typeface="Montserrat"/>
                <a:sym typeface="Montserrat"/>
              </a:rPr>
              <a:t>Indirekt frispark via annan spelare</a:t>
            </a:r>
          </a:p>
          <a:p>
            <a:pPr marL="457200" lvl="0" indent="-374650" algn="l" rtl="0">
              <a:spcBef>
                <a:spcPts val="0"/>
              </a:spcBef>
              <a:spcAft>
                <a:spcPts val="0"/>
              </a:spcAft>
              <a:buClrTx/>
              <a:buSzPts val="2300"/>
              <a:buFont typeface="Montserrat"/>
              <a:buChar char="●"/>
            </a:pPr>
            <a:r>
              <a:rPr lang="sv-SE" sz="2300" dirty="0">
                <a:solidFill>
                  <a:schemeClr val="tx1"/>
                </a:solidFill>
                <a:latin typeface="Montserrat"/>
                <a:ea typeface="Montserrat"/>
                <a:cs typeface="Montserrat"/>
                <a:sym typeface="Montserrat"/>
              </a:rPr>
              <a:t>Ej längre tillåtet att själv driva bollen vid hörna</a:t>
            </a:r>
          </a:p>
          <a:p>
            <a:pPr indent="-374650">
              <a:spcBef>
                <a:spcPts val="0"/>
              </a:spcBef>
              <a:buClrTx/>
              <a:buSzPts val="2300"/>
              <a:buFont typeface="Montserrat"/>
              <a:buChar char="●"/>
            </a:pPr>
            <a:r>
              <a:rPr lang="sv-SE" sz="2300" dirty="0">
                <a:solidFill>
                  <a:schemeClr val="tx1"/>
                </a:solidFill>
                <a:latin typeface="Montserrat"/>
                <a:ea typeface="Montserrat"/>
                <a:cs typeface="Montserrat"/>
                <a:sym typeface="Montserrat"/>
              </a:rPr>
              <a:t>Målvakt får ej göra utspark/volleyspark – ska rullas/kastas eller passa/driva</a:t>
            </a:r>
          </a:p>
          <a:p>
            <a:pPr marL="457200" lvl="0" indent="-374650" algn="l" rtl="0">
              <a:spcBef>
                <a:spcPts val="0"/>
              </a:spcBef>
              <a:spcAft>
                <a:spcPts val="0"/>
              </a:spcAft>
              <a:buClrTx/>
              <a:buSzPts val="2300"/>
              <a:buFont typeface="Montserrat"/>
              <a:buChar char="●"/>
            </a:pPr>
            <a:r>
              <a:rPr lang="sv-SE" sz="2300" dirty="0">
                <a:solidFill>
                  <a:schemeClr val="tx1"/>
                </a:solidFill>
                <a:latin typeface="Montserrat"/>
                <a:ea typeface="Montserrat"/>
                <a:cs typeface="Montserrat"/>
                <a:sym typeface="Montserrat"/>
              </a:rPr>
              <a:t>Målvakt får ej ta upp med händerna vid tillbakapass</a:t>
            </a:r>
          </a:p>
        </p:txBody>
      </p:sp>
      <p:pic>
        <p:nvPicPr>
          <p:cNvPr id="314" name="Google Shape;314;g341429119c9_0_0"/>
          <p:cNvPicPr preferRelativeResize="0"/>
          <p:nvPr/>
        </p:nvPicPr>
        <p:blipFill>
          <a:blip r:embed="rId3">
            <a:alphaModFix/>
          </a:blip>
          <a:stretch>
            <a:fillRect/>
          </a:stretch>
        </p:blipFill>
        <p:spPr>
          <a:xfrm>
            <a:off x="7452575" y="141065"/>
            <a:ext cx="1234225" cy="1844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8"/>
          <p:cNvSpPr txBox="1">
            <a:spLocks noGrp="1"/>
          </p:cNvSpPr>
          <p:nvPr>
            <p:ph type="title"/>
          </p:nvPr>
        </p:nvSpPr>
        <p:spPr>
          <a:xfrm>
            <a:off x="164488" y="0"/>
            <a:ext cx="7638850" cy="1698992"/>
          </a:xfrm>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Clr>
                <a:srgbClr val="366092"/>
              </a:buClr>
              <a:buSzPct val="90000"/>
              <a:buFont typeface="Calibri"/>
              <a:buNone/>
            </a:pPr>
            <a:r>
              <a:rPr lang="sv-SE" sz="4000" b="1" dirty="0">
                <a:solidFill>
                  <a:srgbClr val="0070C0"/>
                </a:solidFill>
                <a:latin typeface="Montserrat"/>
                <a:ea typeface="Montserrat"/>
                <a:cs typeface="Montserrat"/>
                <a:sym typeface="Montserrat"/>
              </a:rPr>
              <a:t>Obligatoriska arbets- och säljinsatser från föreningen</a:t>
            </a:r>
            <a:br>
              <a:rPr lang="sv-SE" sz="3600" dirty="0"/>
            </a:br>
            <a:endParaRPr sz="1200" dirty="0"/>
          </a:p>
        </p:txBody>
      </p:sp>
      <p:sp>
        <p:nvSpPr>
          <p:cNvPr id="320" name="Google Shape;320;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sv-SE">
                <a:latin typeface="Calibri"/>
                <a:ea typeface="Calibri"/>
                <a:cs typeface="Calibri"/>
                <a:sym typeface="Calibri"/>
              </a:rPr>
              <a:t>15</a:t>
            </a:fld>
            <a:endParaRPr>
              <a:latin typeface="Calibri"/>
              <a:ea typeface="Calibri"/>
              <a:cs typeface="Calibri"/>
              <a:sym typeface="Calibri"/>
            </a:endParaRPr>
          </a:p>
        </p:txBody>
      </p:sp>
      <p:pic>
        <p:nvPicPr>
          <p:cNvPr id="322" name="Google Shape;322;p8" descr="En bild som visar logotyp"/>
          <p:cNvPicPr preferRelativeResize="0"/>
          <p:nvPr/>
        </p:nvPicPr>
        <p:blipFill rotWithShape="1">
          <a:blip r:embed="rId3">
            <a:alphaModFix/>
          </a:blip>
          <a:srcRect/>
          <a:stretch/>
        </p:blipFill>
        <p:spPr>
          <a:xfrm>
            <a:off x="7705842" y="211060"/>
            <a:ext cx="864096" cy="805769"/>
          </a:xfrm>
          <a:prstGeom prst="rect">
            <a:avLst/>
          </a:prstGeom>
          <a:noFill/>
          <a:ln>
            <a:noFill/>
          </a:ln>
        </p:spPr>
      </p:pic>
      <p:sp>
        <p:nvSpPr>
          <p:cNvPr id="5" name="textruta 4">
            <a:extLst>
              <a:ext uri="{FF2B5EF4-FFF2-40B4-BE49-F238E27FC236}">
                <a16:creationId xmlns:a16="http://schemas.microsoft.com/office/drawing/2014/main" id="{2B7F97C7-3184-0543-C332-1C87CCCBC8F1}"/>
              </a:ext>
            </a:extLst>
          </p:cNvPr>
          <p:cNvSpPr txBox="1"/>
          <p:nvPr/>
        </p:nvSpPr>
        <p:spPr>
          <a:xfrm>
            <a:off x="4680597" y="2171810"/>
            <a:ext cx="3286601" cy="2554545"/>
          </a:xfrm>
          <a:prstGeom prst="rect">
            <a:avLst/>
          </a:prstGeom>
          <a:noFill/>
        </p:spPr>
        <p:txBody>
          <a:bodyPr wrap="square">
            <a:spAutoFit/>
          </a:bodyPr>
          <a:lstStyle/>
          <a:p>
            <a:pPr marL="457200" lvl="0" indent="-374650" rtl="0">
              <a:spcBef>
                <a:spcPts val="0"/>
              </a:spcBef>
              <a:spcAft>
                <a:spcPts val="0"/>
              </a:spcAft>
              <a:buSzPts val="2300"/>
              <a:buFont typeface="Montserrat"/>
              <a:buChar char="●"/>
            </a:pPr>
            <a:r>
              <a:rPr lang="sv-SE" sz="2000" dirty="0">
                <a:latin typeface="Montserrat"/>
                <a:ea typeface="Montserrat"/>
                <a:cs typeface="Montserrat"/>
                <a:sym typeface="Montserrat"/>
              </a:rPr>
              <a:t>2 häften våren och 2 på hösten</a:t>
            </a:r>
          </a:p>
          <a:p>
            <a:pPr marL="82550" lvl="0" rtl="0">
              <a:spcBef>
                <a:spcPts val="0"/>
              </a:spcBef>
              <a:spcAft>
                <a:spcPts val="0"/>
              </a:spcAft>
              <a:buSzPts val="2300"/>
            </a:pPr>
            <a:endParaRPr lang="sv-SE" sz="2000" dirty="0">
              <a:latin typeface="Montserrat"/>
              <a:ea typeface="Montserrat"/>
              <a:cs typeface="Montserrat"/>
              <a:sym typeface="Montserrat"/>
            </a:endParaRPr>
          </a:p>
          <a:p>
            <a:pPr marL="457200" lvl="0" indent="-374650" rtl="0">
              <a:spcBef>
                <a:spcPts val="0"/>
              </a:spcBef>
              <a:spcAft>
                <a:spcPts val="0"/>
              </a:spcAft>
              <a:buSzPts val="2300"/>
              <a:buFont typeface="Montserrat"/>
              <a:buChar char="●"/>
            </a:pPr>
            <a:r>
              <a:rPr lang="sv-SE" sz="2000" dirty="0">
                <a:latin typeface="Montserrat"/>
                <a:ea typeface="Montserrat"/>
                <a:cs typeface="Montserrat"/>
                <a:sym typeface="Montserrat"/>
              </a:rPr>
              <a:t>Bingolotter till uppesittarkvällen. 15 st. lotter var eller 10 om syskon också säljer</a:t>
            </a:r>
          </a:p>
        </p:txBody>
      </p:sp>
      <p:sp>
        <p:nvSpPr>
          <p:cNvPr id="8" name="textruta 7">
            <a:extLst>
              <a:ext uri="{FF2B5EF4-FFF2-40B4-BE49-F238E27FC236}">
                <a16:creationId xmlns:a16="http://schemas.microsoft.com/office/drawing/2014/main" id="{0A69CEB4-216B-9774-3D8D-CA25FDB299CD}"/>
              </a:ext>
            </a:extLst>
          </p:cNvPr>
          <p:cNvSpPr txBox="1"/>
          <p:nvPr/>
        </p:nvSpPr>
        <p:spPr>
          <a:xfrm>
            <a:off x="732521" y="1257300"/>
            <a:ext cx="3763852" cy="307777"/>
          </a:xfrm>
          <a:prstGeom prst="rect">
            <a:avLst/>
          </a:prstGeom>
          <a:noFill/>
        </p:spPr>
        <p:txBody>
          <a:bodyPr wrap="square" rtlCol="0">
            <a:spAutoFit/>
          </a:bodyPr>
          <a:lstStyle/>
          <a:p>
            <a:r>
              <a:rPr lang="sv-SE" dirty="0"/>
              <a:t> </a:t>
            </a:r>
          </a:p>
        </p:txBody>
      </p:sp>
      <p:sp>
        <p:nvSpPr>
          <p:cNvPr id="10" name="textruta 9">
            <a:extLst>
              <a:ext uri="{FF2B5EF4-FFF2-40B4-BE49-F238E27FC236}">
                <a16:creationId xmlns:a16="http://schemas.microsoft.com/office/drawing/2014/main" id="{177041F2-843F-DE8F-66C5-C534C6C1572F}"/>
              </a:ext>
            </a:extLst>
          </p:cNvPr>
          <p:cNvSpPr txBox="1"/>
          <p:nvPr/>
        </p:nvSpPr>
        <p:spPr>
          <a:xfrm>
            <a:off x="611893" y="1698992"/>
            <a:ext cx="3960108" cy="3170099"/>
          </a:xfrm>
          <a:prstGeom prst="rect">
            <a:avLst/>
          </a:prstGeom>
          <a:noFill/>
        </p:spPr>
        <p:txBody>
          <a:bodyPr wrap="square">
            <a:spAutoFit/>
          </a:bodyPr>
          <a:lstStyle/>
          <a:p>
            <a:pPr marL="457200" lvl="0" indent="-374650" rtl="0">
              <a:spcBef>
                <a:spcPts val="0"/>
              </a:spcBef>
              <a:spcAft>
                <a:spcPts val="0"/>
              </a:spcAft>
              <a:buSzPts val="2300"/>
              <a:buFont typeface="Montserrat"/>
              <a:buChar char="●"/>
            </a:pPr>
            <a:r>
              <a:rPr lang="sv-SE" sz="2000" dirty="0">
                <a:latin typeface="Montserrat"/>
                <a:ea typeface="Montserrat"/>
                <a:cs typeface="Montserrat"/>
                <a:sym typeface="Montserrat"/>
              </a:rPr>
              <a:t>Storsjöyran 17.00-02 </a:t>
            </a:r>
          </a:p>
          <a:p>
            <a:pPr marL="82550" lvl="0" rtl="0">
              <a:spcBef>
                <a:spcPts val="0"/>
              </a:spcBef>
              <a:spcAft>
                <a:spcPts val="0"/>
              </a:spcAft>
              <a:buSzPts val="2300"/>
            </a:pPr>
            <a:r>
              <a:rPr lang="sv-SE" sz="2000" dirty="0">
                <a:latin typeface="Montserrat"/>
                <a:ea typeface="Montserrat"/>
                <a:cs typeface="Montserrat"/>
                <a:sym typeface="Montserrat"/>
              </a:rPr>
              <a:t>        31/7 eller 1/8 </a:t>
            </a:r>
            <a:r>
              <a:rPr lang="sv-SE" sz="2000" b="1" dirty="0">
                <a:latin typeface="Montserrat"/>
                <a:ea typeface="Montserrat"/>
                <a:cs typeface="Montserrat"/>
                <a:sym typeface="Montserrat"/>
              </a:rPr>
              <a:t>4 st.</a:t>
            </a:r>
          </a:p>
          <a:p>
            <a:pPr marL="457200" lvl="0" indent="-374650" rtl="0">
              <a:spcBef>
                <a:spcPts val="0"/>
              </a:spcBef>
              <a:spcAft>
                <a:spcPts val="0"/>
              </a:spcAft>
              <a:buSzPts val="2300"/>
              <a:buFont typeface="Montserrat"/>
              <a:buChar char="●"/>
            </a:pPr>
            <a:endParaRPr lang="sv-SE" sz="2000" dirty="0">
              <a:latin typeface="Montserrat"/>
              <a:ea typeface="Montserrat"/>
              <a:cs typeface="Montserrat"/>
              <a:sym typeface="Montserrat"/>
            </a:endParaRPr>
          </a:p>
          <a:p>
            <a:pPr marL="457200" lvl="0" indent="-374650" rtl="0">
              <a:spcBef>
                <a:spcPts val="0"/>
              </a:spcBef>
              <a:spcAft>
                <a:spcPts val="0"/>
              </a:spcAft>
              <a:buSzPts val="2300"/>
              <a:buFont typeface="Montserrat"/>
              <a:buChar char="●"/>
            </a:pPr>
            <a:r>
              <a:rPr lang="sv-SE" sz="2000" dirty="0">
                <a:latin typeface="Montserrat"/>
                <a:ea typeface="Montserrat"/>
                <a:cs typeface="Montserrat"/>
                <a:sym typeface="Montserrat"/>
              </a:rPr>
              <a:t>Storsjöcupen </a:t>
            </a:r>
            <a:r>
              <a:rPr lang="sv-SE" sz="2000" dirty="0" err="1">
                <a:latin typeface="Montserrat"/>
                <a:ea typeface="Montserrat"/>
                <a:cs typeface="Montserrat"/>
                <a:sym typeface="Montserrat"/>
              </a:rPr>
              <a:t>planvärd</a:t>
            </a:r>
            <a:r>
              <a:rPr lang="sv-SE" sz="2000" dirty="0">
                <a:latin typeface="Montserrat"/>
                <a:ea typeface="Montserrat"/>
                <a:cs typeface="Montserrat"/>
                <a:sym typeface="Montserrat"/>
              </a:rPr>
              <a:t> och vi ska ansvara över en plan under hela cupen</a:t>
            </a:r>
          </a:p>
          <a:p>
            <a:pPr marL="457200" lvl="0" indent="-374650" rtl="0">
              <a:spcBef>
                <a:spcPts val="0"/>
              </a:spcBef>
              <a:spcAft>
                <a:spcPts val="0"/>
              </a:spcAft>
              <a:buSzPts val="2300"/>
              <a:buFont typeface="Montserrat"/>
              <a:buChar char="●"/>
            </a:pPr>
            <a:endParaRPr lang="sv-SE" sz="2000" dirty="0">
              <a:latin typeface="Montserrat"/>
              <a:ea typeface="Montserrat"/>
              <a:cs typeface="Montserrat"/>
              <a:sym typeface="Montserrat"/>
            </a:endParaRPr>
          </a:p>
          <a:p>
            <a:pPr marL="457200" lvl="0" indent="-374650" rtl="0">
              <a:spcBef>
                <a:spcPts val="0"/>
              </a:spcBef>
              <a:spcAft>
                <a:spcPts val="0"/>
              </a:spcAft>
              <a:buSzPts val="2300"/>
              <a:buFont typeface="Montserrat"/>
              <a:buChar char="●"/>
            </a:pPr>
            <a:r>
              <a:rPr lang="sv-SE" sz="2000" dirty="0">
                <a:latin typeface="Montserrat"/>
                <a:ea typeface="Montserrat"/>
                <a:cs typeface="Montserrat"/>
                <a:sym typeface="Montserrat"/>
              </a:rPr>
              <a:t>Bollkallar 4-8 </a:t>
            </a:r>
            <a:r>
              <a:rPr lang="sv-SE" sz="2000" dirty="0" err="1">
                <a:latin typeface="Montserrat"/>
                <a:ea typeface="Montserrat"/>
                <a:cs typeface="Montserrat"/>
                <a:sym typeface="Montserrat"/>
              </a:rPr>
              <a:t>st</a:t>
            </a:r>
            <a:r>
              <a:rPr lang="sv-SE" sz="2000" dirty="0">
                <a:latin typeface="Montserrat"/>
                <a:ea typeface="Montserrat"/>
                <a:cs typeface="Montserrat"/>
                <a:sym typeface="Montserrat"/>
              </a:rPr>
              <a:t> barn + en vuxen 2 ggr under säsong på A-lagsmatcher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ABF6BF-FB6B-D6BA-1E69-68850F1CE4E7}"/>
              </a:ext>
            </a:extLst>
          </p:cNvPr>
          <p:cNvSpPr>
            <a:spLocks noGrp="1"/>
          </p:cNvSpPr>
          <p:nvPr>
            <p:ph type="title"/>
          </p:nvPr>
        </p:nvSpPr>
        <p:spPr>
          <a:xfrm>
            <a:off x="457200" y="205978"/>
            <a:ext cx="7248642" cy="857400"/>
          </a:xfrm>
        </p:spPr>
        <p:txBody>
          <a:bodyPr wrap="square" anchor="ctr">
            <a:normAutofit/>
          </a:bodyPr>
          <a:lstStyle/>
          <a:p>
            <a:r>
              <a:rPr lang="sv-SE" b="1" dirty="0">
                <a:solidFill>
                  <a:srgbClr val="0070C0"/>
                </a:solidFill>
                <a:latin typeface="Montserrat" panose="00000500000000000000" pitchFamily="2" charset="0"/>
              </a:rPr>
              <a:t>Ekonomi 2026</a:t>
            </a:r>
          </a:p>
        </p:txBody>
      </p:sp>
      <p:sp>
        <p:nvSpPr>
          <p:cNvPr id="3" name="Platshållare för text 2">
            <a:extLst>
              <a:ext uri="{FF2B5EF4-FFF2-40B4-BE49-F238E27FC236}">
                <a16:creationId xmlns:a16="http://schemas.microsoft.com/office/drawing/2014/main" id="{711A087F-7ABF-F55C-DF0A-752829D4806C}"/>
              </a:ext>
            </a:extLst>
          </p:cNvPr>
          <p:cNvSpPr>
            <a:spLocks noGrp="1"/>
          </p:cNvSpPr>
          <p:nvPr>
            <p:ph type="body" idx="4294967295"/>
          </p:nvPr>
        </p:nvSpPr>
        <p:spPr>
          <a:xfrm>
            <a:off x="216567" y="948774"/>
            <a:ext cx="4699192" cy="3988748"/>
          </a:xfrm>
        </p:spPr>
        <p:txBody>
          <a:bodyPr anchor="t">
            <a:normAutofit fontScale="32500" lnSpcReduction="20000"/>
          </a:bodyPr>
          <a:lstStyle/>
          <a:p>
            <a:pPr>
              <a:spcBef>
                <a:spcPts val="0"/>
              </a:spcBef>
              <a:spcAft>
                <a:spcPts val="600"/>
              </a:spcAft>
              <a:buClr>
                <a:srgbClr val="000000"/>
              </a:buClr>
            </a:pPr>
            <a:endParaRPr lang="en-US" b="0" i="0" u="none" strike="noStrike" cap="none" dirty="0"/>
          </a:p>
          <a:p>
            <a:pPr>
              <a:spcBef>
                <a:spcPts val="0"/>
              </a:spcBef>
              <a:spcAft>
                <a:spcPts val="600"/>
              </a:spcAft>
              <a:buClr>
                <a:srgbClr val="000000"/>
              </a:buClr>
            </a:pPr>
            <a:r>
              <a:rPr lang="en-US" sz="6200" b="0" i="0" u="none" strike="noStrike" cap="none" dirty="0">
                <a:solidFill>
                  <a:schemeClr val="tx1"/>
                </a:solidFill>
                <a:latin typeface="Montserrat" panose="00000500000000000000" pitchFamily="2" charset="0"/>
              </a:rPr>
              <a:t>Futsal cup Ås (3000 </a:t>
            </a:r>
            <a:r>
              <a:rPr lang="en-US" sz="6200" b="0" i="0" u="none" strike="noStrike" cap="none" dirty="0" err="1">
                <a:solidFill>
                  <a:schemeClr val="tx1"/>
                </a:solidFill>
                <a:latin typeface="Montserrat" panose="00000500000000000000" pitchFamily="2" charset="0"/>
              </a:rPr>
              <a:t>kr</a:t>
            </a:r>
            <a:r>
              <a:rPr lang="en-US" sz="6200" b="0" i="0" u="none" strike="noStrike" cap="none" dirty="0">
                <a:solidFill>
                  <a:schemeClr val="tx1"/>
                </a:solidFill>
                <a:latin typeface="Montserrat" panose="00000500000000000000" pitchFamily="2" charset="0"/>
              </a:rPr>
              <a:t>)</a:t>
            </a:r>
          </a:p>
          <a:p>
            <a:pPr>
              <a:spcBef>
                <a:spcPts val="0"/>
              </a:spcBef>
              <a:spcAft>
                <a:spcPts val="600"/>
              </a:spcAft>
              <a:buClr>
                <a:srgbClr val="000000"/>
              </a:buClr>
            </a:pPr>
            <a:r>
              <a:rPr lang="en-US" sz="6200" b="0" i="0" u="none" strike="noStrike" cap="none" dirty="0" err="1">
                <a:solidFill>
                  <a:schemeClr val="tx1"/>
                </a:solidFill>
                <a:latin typeface="Montserrat" panose="00000500000000000000" pitchFamily="2" charset="0"/>
              </a:rPr>
              <a:t>Krokomsbostäder</a:t>
            </a:r>
            <a:r>
              <a:rPr lang="en-US" sz="6200" b="0" i="0" u="none" strike="noStrike" cap="none" dirty="0">
                <a:solidFill>
                  <a:schemeClr val="tx1"/>
                </a:solidFill>
                <a:latin typeface="Montserrat" panose="00000500000000000000" pitchFamily="2" charset="0"/>
              </a:rPr>
              <a:t> cup</a:t>
            </a:r>
          </a:p>
          <a:p>
            <a:pPr marL="25400" indent="0">
              <a:spcBef>
                <a:spcPts val="0"/>
              </a:spcBef>
              <a:spcAft>
                <a:spcPts val="600"/>
              </a:spcAft>
              <a:buClr>
                <a:srgbClr val="000000"/>
              </a:buClr>
              <a:buNone/>
            </a:pPr>
            <a:r>
              <a:rPr lang="en-US" sz="6200" b="0" i="0" u="none" strike="noStrike" cap="none" dirty="0">
                <a:solidFill>
                  <a:schemeClr val="tx1"/>
                </a:solidFill>
                <a:latin typeface="Montserrat" panose="00000500000000000000" pitchFamily="2" charset="0"/>
              </a:rPr>
              <a:t>       (1500 </a:t>
            </a:r>
            <a:r>
              <a:rPr lang="en-US" sz="6200" b="0" i="0" u="none" strike="noStrike" cap="none" dirty="0" err="1">
                <a:solidFill>
                  <a:schemeClr val="tx1"/>
                </a:solidFill>
                <a:latin typeface="Montserrat" panose="00000500000000000000" pitchFamily="2" charset="0"/>
              </a:rPr>
              <a:t>kr</a:t>
            </a:r>
            <a:r>
              <a:rPr lang="en-US" sz="6200" b="0" i="0" u="none" strike="noStrike" cap="none" dirty="0">
                <a:solidFill>
                  <a:schemeClr val="tx1"/>
                </a:solidFill>
                <a:latin typeface="Montserrat" panose="00000500000000000000" pitchFamily="2" charset="0"/>
              </a:rPr>
              <a:t>/lag)</a:t>
            </a:r>
          </a:p>
          <a:p>
            <a:pPr>
              <a:spcBef>
                <a:spcPts val="0"/>
              </a:spcBef>
              <a:spcAft>
                <a:spcPts val="600"/>
              </a:spcAft>
              <a:buClr>
                <a:srgbClr val="000000"/>
              </a:buClr>
            </a:pPr>
            <a:r>
              <a:rPr lang="en-US" sz="6200" b="0" i="0" u="none" strike="noStrike" cap="none" dirty="0" err="1">
                <a:solidFill>
                  <a:schemeClr val="tx1"/>
                </a:solidFill>
                <a:latin typeface="Montserrat" panose="00000500000000000000" pitchFamily="2" charset="0"/>
              </a:rPr>
              <a:t>Storsjöcupen</a:t>
            </a:r>
            <a:r>
              <a:rPr lang="en-US" sz="6200" b="0" i="0" u="none" strike="noStrike" cap="none" dirty="0">
                <a:solidFill>
                  <a:schemeClr val="tx1"/>
                </a:solidFill>
                <a:latin typeface="Montserrat" panose="00000500000000000000" pitchFamily="2" charset="0"/>
              </a:rPr>
              <a:t> </a:t>
            </a:r>
            <a:r>
              <a:rPr lang="en-US" sz="6200" dirty="0" err="1">
                <a:solidFill>
                  <a:schemeClr val="tx1"/>
                </a:solidFill>
                <a:latin typeface="Montserrat" panose="00000500000000000000" pitchFamily="2" charset="0"/>
              </a:rPr>
              <a:t>deltagaravgift</a:t>
            </a:r>
            <a:endParaRPr lang="en-US" sz="6200" dirty="0">
              <a:solidFill>
                <a:schemeClr val="tx1"/>
              </a:solidFill>
              <a:latin typeface="Montserrat" panose="00000500000000000000" pitchFamily="2" charset="0"/>
            </a:endParaRPr>
          </a:p>
          <a:p>
            <a:pPr marL="25400" indent="0">
              <a:spcBef>
                <a:spcPts val="0"/>
              </a:spcBef>
              <a:spcAft>
                <a:spcPts val="600"/>
              </a:spcAft>
              <a:buClr>
                <a:srgbClr val="000000"/>
              </a:buClr>
              <a:buNone/>
            </a:pPr>
            <a:r>
              <a:rPr lang="en-US" sz="6200" b="0" i="0" u="none" strike="noStrike" cap="none" dirty="0">
                <a:solidFill>
                  <a:schemeClr val="tx1"/>
                </a:solidFill>
                <a:latin typeface="Montserrat" panose="00000500000000000000" pitchFamily="2" charset="0"/>
              </a:rPr>
              <a:t>       345 </a:t>
            </a:r>
            <a:r>
              <a:rPr lang="en-US" sz="6200" b="0" i="0" u="none" strike="noStrike" cap="none" dirty="0" err="1">
                <a:solidFill>
                  <a:schemeClr val="tx1"/>
                </a:solidFill>
                <a:latin typeface="Montserrat" panose="00000500000000000000" pitchFamily="2" charset="0"/>
              </a:rPr>
              <a:t>kr</a:t>
            </a:r>
            <a:r>
              <a:rPr lang="en-US" sz="6200" b="0" i="0" u="none" strike="noStrike" cap="none" dirty="0">
                <a:solidFill>
                  <a:schemeClr val="tx1"/>
                </a:solidFill>
                <a:latin typeface="Montserrat" panose="00000500000000000000" pitchFamily="2" charset="0"/>
              </a:rPr>
              <a:t>/</a:t>
            </a:r>
            <a:r>
              <a:rPr lang="en-US" sz="6200" b="0" i="0" u="none" strike="noStrike" cap="none" dirty="0" err="1">
                <a:solidFill>
                  <a:schemeClr val="tx1"/>
                </a:solidFill>
                <a:latin typeface="Montserrat" panose="00000500000000000000" pitchFamily="2" charset="0"/>
              </a:rPr>
              <a:t>deltagare</a:t>
            </a:r>
            <a:r>
              <a:rPr lang="en-US" sz="6200" b="0" i="0" u="none" strike="noStrike" cap="none" dirty="0">
                <a:solidFill>
                  <a:schemeClr val="tx1"/>
                </a:solidFill>
                <a:latin typeface="Montserrat" panose="00000500000000000000" pitchFamily="2" charset="0"/>
              </a:rPr>
              <a:t>. </a:t>
            </a:r>
            <a:r>
              <a:rPr lang="en-US" sz="6200" b="0" i="0" u="none" strike="noStrike" cap="none" dirty="0" err="1">
                <a:solidFill>
                  <a:schemeClr val="tx1"/>
                </a:solidFill>
                <a:latin typeface="Montserrat" panose="00000500000000000000" pitchFamily="2" charset="0"/>
              </a:rPr>
              <a:t>Varje</a:t>
            </a:r>
            <a:r>
              <a:rPr lang="en-US" sz="6200" b="0" i="0" u="none" strike="noStrike" cap="none" dirty="0">
                <a:solidFill>
                  <a:schemeClr val="tx1"/>
                </a:solidFill>
                <a:latin typeface="Montserrat" panose="00000500000000000000" pitchFamily="2" charset="0"/>
              </a:rPr>
              <a:t>    </a:t>
            </a:r>
            <a:r>
              <a:rPr lang="en-US" sz="6200" b="0" i="0" u="none" strike="noStrike" cap="none" dirty="0" err="1">
                <a:solidFill>
                  <a:schemeClr val="tx1"/>
                </a:solidFill>
                <a:latin typeface="Montserrat" panose="00000500000000000000" pitchFamily="2" charset="0"/>
              </a:rPr>
              <a:t>deltagare</a:t>
            </a:r>
            <a:r>
              <a:rPr lang="en-US" sz="6200" b="0" i="0" u="none" strike="noStrike" cap="none" dirty="0">
                <a:solidFill>
                  <a:schemeClr val="tx1"/>
                </a:solidFill>
                <a:latin typeface="Montserrat" panose="00000500000000000000" pitchFamily="2" charset="0"/>
              </a:rPr>
              <a:t> </a:t>
            </a:r>
            <a:r>
              <a:rPr lang="en-US" sz="6200" b="0" i="0" u="none" strike="noStrike" cap="none" dirty="0" err="1">
                <a:solidFill>
                  <a:schemeClr val="tx1"/>
                </a:solidFill>
                <a:latin typeface="Montserrat" panose="00000500000000000000" pitchFamily="2" charset="0"/>
              </a:rPr>
              <a:t>betalar</a:t>
            </a:r>
            <a:r>
              <a:rPr lang="en-US" sz="6200" b="0" i="0" u="none" strike="noStrike" cap="none" dirty="0">
                <a:solidFill>
                  <a:schemeClr val="tx1"/>
                </a:solidFill>
                <a:latin typeface="Montserrat" panose="00000500000000000000" pitchFamily="2" charset="0"/>
              </a:rPr>
              <a:t> 150:- </a:t>
            </a:r>
            <a:r>
              <a:rPr lang="en-US" sz="6200" b="0" i="0" u="none" strike="noStrike" cap="none" dirty="0" err="1">
                <a:solidFill>
                  <a:schemeClr val="tx1"/>
                </a:solidFill>
                <a:latin typeface="Montserrat" panose="00000500000000000000" pitchFamily="2" charset="0"/>
              </a:rPr>
              <a:t>inom</a:t>
            </a:r>
            <a:r>
              <a:rPr lang="en-US" sz="6200" b="0" i="0" u="none" strike="noStrike" cap="none" dirty="0">
                <a:solidFill>
                  <a:schemeClr val="tx1"/>
                </a:solidFill>
                <a:latin typeface="Montserrat" panose="00000500000000000000" pitchFamily="2" charset="0"/>
              </a:rPr>
              <a:t> </a:t>
            </a:r>
            <a:r>
              <a:rPr lang="en-US" sz="6200" b="0" i="0" u="none" strike="noStrike" cap="none" dirty="0" err="1">
                <a:solidFill>
                  <a:schemeClr val="tx1"/>
                </a:solidFill>
                <a:latin typeface="Montserrat" panose="00000500000000000000" pitchFamily="2" charset="0"/>
              </a:rPr>
              <a:t>utsatt</a:t>
            </a:r>
            <a:r>
              <a:rPr lang="en-US" sz="6200" b="0" i="0" u="none" strike="noStrike" cap="none" dirty="0">
                <a:solidFill>
                  <a:schemeClr val="tx1"/>
                </a:solidFill>
                <a:latin typeface="Montserrat" panose="00000500000000000000" pitchFamily="2" charset="0"/>
              </a:rPr>
              <a:t> </a:t>
            </a:r>
            <a:r>
              <a:rPr lang="en-US" sz="6200" b="0" i="0" u="none" strike="noStrike" cap="none" dirty="0" err="1">
                <a:solidFill>
                  <a:schemeClr val="tx1"/>
                </a:solidFill>
                <a:latin typeface="Montserrat" panose="00000500000000000000" pitchFamily="2" charset="0"/>
              </a:rPr>
              <a:t>tid</a:t>
            </a:r>
            <a:r>
              <a:rPr lang="en-US" sz="6200" dirty="0">
                <a:solidFill>
                  <a:schemeClr val="tx1"/>
                </a:solidFill>
                <a:latin typeface="Montserrat" panose="00000500000000000000" pitchFamily="2" charset="0"/>
              </a:rPr>
              <a:t>. Mer info </a:t>
            </a:r>
            <a:r>
              <a:rPr lang="en-US" sz="6200" dirty="0" err="1">
                <a:solidFill>
                  <a:schemeClr val="tx1"/>
                </a:solidFill>
                <a:latin typeface="Montserrat" panose="00000500000000000000" pitchFamily="2" charset="0"/>
              </a:rPr>
              <a:t>kommer</a:t>
            </a:r>
            <a:r>
              <a:rPr lang="en-US" sz="6200" dirty="0">
                <a:solidFill>
                  <a:schemeClr val="tx1"/>
                </a:solidFill>
                <a:latin typeface="Montserrat" panose="00000500000000000000" pitchFamily="2" charset="0"/>
              </a:rPr>
              <a:t>!</a:t>
            </a:r>
            <a:endParaRPr lang="en-US" sz="6200" b="0" i="0" u="none" strike="noStrike" cap="none" dirty="0">
              <a:solidFill>
                <a:schemeClr val="tx1"/>
              </a:solidFill>
              <a:latin typeface="Montserrat" panose="00000500000000000000" pitchFamily="2" charset="0"/>
            </a:endParaRPr>
          </a:p>
          <a:p>
            <a:pPr marL="25400" indent="0">
              <a:spcBef>
                <a:spcPts val="0"/>
              </a:spcBef>
              <a:spcAft>
                <a:spcPts val="600"/>
              </a:spcAft>
              <a:buClr>
                <a:srgbClr val="000000"/>
              </a:buClr>
              <a:buNone/>
            </a:pPr>
            <a:r>
              <a:rPr lang="en-US" sz="6200" b="0" i="0" u="none" strike="noStrike" cap="none" dirty="0">
                <a:solidFill>
                  <a:schemeClr val="tx1"/>
                </a:solidFill>
                <a:latin typeface="Montserrat" panose="00000500000000000000" pitchFamily="2" charset="0"/>
              </a:rPr>
              <a:t>       Sista </a:t>
            </a:r>
            <a:r>
              <a:rPr lang="en-US" sz="6200" b="0" i="0" u="none" strike="noStrike" cap="none" dirty="0" err="1">
                <a:solidFill>
                  <a:schemeClr val="tx1"/>
                </a:solidFill>
                <a:latin typeface="Montserrat" panose="00000500000000000000" pitchFamily="2" charset="0"/>
              </a:rPr>
              <a:t>betalningsdag</a:t>
            </a:r>
            <a:r>
              <a:rPr lang="en-US" sz="6200" b="0" i="0" u="none" strike="noStrike" cap="none" dirty="0">
                <a:solidFill>
                  <a:schemeClr val="tx1"/>
                </a:solidFill>
                <a:latin typeface="Montserrat" panose="00000500000000000000" pitchFamily="2" charset="0"/>
              </a:rPr>
              <a:t> till </a:t>
            </a:r>
            <a:r>
              <a:rPr lang="en-US" sz="6200" b="0" i="0" u="none" strike="noStrike" cap="none" dirty="0" err="1">
                <a:solidFill>
                  <a:schemeClr val="tx1"/>
                </a:solidFill>
                <a:latin typeface="Montserrat" panose="00000500000000000000" pitchFamily="2" charset="0"/>
              </a:rPr>
              <a:t>cupen</a:t>
            </a:r>
            <a:endParaRPr lang="en-US" sz="6200" dirty="0">
              <a:solidFill>
                <a:schemeClr val="tx1"/>
              </a:solidFill>
              <a:latin typeface="Montserrat" panose="00000500000000000000" pitchFamily="2" charset="0"/>
            </a:endParaRPr>
          </a:p>
          <a:p>
            <a:pPr marL="25400" indent="0">
              <a:spcBef>
                <a:spcPts val="0"/>
              </a:spcBef>
              <a:spcAft>
                <a:spcPts val="600"/>
              </a:spcAft>
              <a:buClr>
                <a:srgbClr val="000000"/>
              </a:buClr>
              <a:buNone/>
            </a:pPr>
            <a:r>
              <a:rPr lang="en-US" sz="6200" b="0" i="0" u="none" strike="noStrike" cap="none" dirty="0">
                <a:solidFill>
                  <a:schemeClr val="tx1"/>
                </a:solidFill>
                <a:latin typeface="Montserrat" panose="00000500000000000000" pitchFamily="2" charset="0"/>
              </a:rPr>
              <a:t>       27 </a:t>
            </a:r>
            <a:r>
              <a:rPr lang="en-US" sz="6200" b="0" i="0" u="none" strike="noStrike" cap="none" dirty="0" err="1">
                <a:solidFill>
                  <a:schemeClr val="tx1"/>
                </a:solidFill>
                <a:latin typeface="Montserrat" panose="00000500000000000000" pitchFamily="2" charset="0"/>
              </a:rPr>
              <a:t>april</a:t>
            </a:r>
            <a:endParaRPr lang="en-US" sz="6200" b="0" i="0" u="none" strike="noStrike" cap="none" dirty="0">
              <a:solidFill>
                <a:schemeClr val="tx1"/>
              </a:solidFill>
              <a:latin typeface="Montserrat" panose="00000500000000000000" pitchFamily="2" charset="0"/>
            </a:endParaRPr>
          </a:p>
          <a:p>
            <a:pPr>
              <a:spcBef>
                <a:spcPts val="0"/>
              </a:spcBef>
              <a:spcAft>
                <a:spcPts val="600"/>
              </a:spcAft>
              <a:buClr>
                <a:srgbClr val="000000"/>
              </a:buClr>
            </a:pPr>
            <a:r>
              <a:rPr lang="en-US" sz="6200" dirty="0" err="1">
                <a:solidFill>
                  <a:schemeClr val="tx1"/>
                </a:solidFill>
                <a:latin typeface="Montserrat" panose="00000500000000000000" pitchFamily="2" charset="0"/>
              </a:rPr>
              <a:t>Lagkassa</a:t>
            </a:r>
            <a:r>
              <a:rPr lang="en-US" sz="6200" dirty="0">
                <a:solidFill>
                  <a:schemeClr val="tx1"/>
                </a:solidFill>
                <a:latin typeface="Montserrat" panose="00000500000000000000" pitchFamily="2" charset="0"/>
              </a:rPr>
              <a:t> ca 25.700 </a:t>
            </a:r>
            <a:r>
              <a:rPr lang="en-US" sz="6200" dirty="0" err="1">
                <a:solidFill>
                  <a:schemeClr val="tx1"/>
                </a:solidFill>
                <a:latin typeface="Montserrat" panose="00000500000000000000" pitchFamily="2" charset="0"/>
              </a:rPr>
              <a:t>kr</a:t>
            </a:r>
            <a:endParaRPr lang="en-US" sz="6200" dirty="0">
              <a:solidFill>
                <a:schemeClr val="tx1"/>
              </a:solidFill>
              <a:latin typeface="Montserrat" panose="00000500000000000000" pitchFamily="2" charset="0"/>
            </a:endParaRPr>
          </a:p>
          <a:p>
            <a:pPr marL="25400" indent="0">
              <a:spcBef>
                <a:spcPts val="0"/>
              </a:spcBef>
              <a:spcAft>
                <a:spcPts val="600"/>
              </a:spcAft>
              <a:buClr>
                <a:srgbClr val="000000"/>
              </a:buClr>
              <a:buNone/>
            </a:pPr>
            <a:r>
              <a:rPr lang="en-US" sz="6200" b="0" i="0" u="none" strike="noStrike" cap="none" dirty="0">
                <a:solidFill>
                  <a:schemeClr val="tx1"/>
                </a:solidFill>
                <a:latin typeface="Montserrat" panose="00000500000000000000" pitchFamily="2" charset="0"/>
              </a:rPr>
              <a:t>       plus </a:t>
            </a:r>
            <a:r>
              <a:rPr lang="en-US" sz="6200" b="0" i="0" u="none" strike="noStrike" cap="none" dirty="0" err="1">
                <a:solidFill>
                  <a:schemeClr val="tx1"/>
                </a:solidFill>
                <a:latin typeface="Montserrat" panose="00000500000000000000" pitchFamily="2" charset="0"/>
              </a:rPr>
              <a:t>Newbody</a:t>
            </a:r>
            <a:endParaRPr lang="en-US" sz="6200" b="0" i="0" u="none" strike="noStrike" cap="none" dirty="0">
              <a:solidFill>
                <a:schemeClr val="tx1"/>
              </a:solidFill>
              <a:latin typeface="Montserrat" panose="00000500000000000000" pitchFamily="2" charset="0"/>
            </a:endParaRPr>
          </a:p>
        </p:txBody>
      </p:sp>
      <p:pic>
        <p:nvPicPr>
          <p:cNvPr id="5" name="Google Shape;322;p8" descr="En bild som visar logotyp">
            <a:extLst>
              <a:ext uri="{FF2B5EF4-FFF2-40B4-BE49-F238E27FC236}">
                <a16:creationId xmlns:a16="http://schemas.microsoft.com/office/drawing/2014/main" id="{5FE41D92-0FEB-4EDB-6EBF-74B5DBF06175}"/>
              </a:ext>
            </a:extLst>
          </p:cNvPr>
          <p:cNvPicPr preferRelativeResize="0"/>
          <p:nvPr/>
        </p:nvPicPr>
        <p:blipFill rotWithShape="1">
          <a:blip r:embed="rId2">
            <a:alphaModFix/>
          </a:blip>
          <a:srcRect/>
          <a:stretch/>
        </p:blipFill>
        <p:spPr>
          <a:xfrm>
            <a:off x="7705842" y="211060"/>
            <a:ext cx="864096" cy="805769"/>
          </a:xfrm>
          <a:prstGeom prst="rect">
            <a:avLst/>
          </a:prstGeom>
          <a:noFill/>
          <a:ln>
            <a:noFill/>
          </a:ln>
        </p:spPr>
      </p:pic>
      <p:pic>
        <p:nvPicPr>
          <p:cNvPr id="6" name="Google Shape;238;g33fb27ccd77_0_457">
            <a:extLst>
              <a:ext uri="{FF2B5EF4-FFF2-40B4-BE49-F238E27FC236}">
                <a16:creationId xmlns:a16="http://schemas.microsoft.com/office/drawing/2014/main" id="{C12EEB4B-28DB-BF83-05CD-C7BCE908665B}"/>
              </a:ext>
            </a:extLst>
          </p:cNvPr>
          <p:cNvPicPr preferRelativeResize="0"/>
          <p:nvPr/>
        </p:nvPicPr>
        <p:blipFill rotWithShape="1">
          <a:blip r:embed="rId3">
            <a:alphaModFix/>
          </a:blip>
          <a:srcRect/>
          <a:stretch/>
        </p:blipFill>
        <p:spPr>
          <a:xfrm>
            <a:off x="5103320" y="4135056"/>
            <a:ext cx="1166851" cy="1166851"/>
          </a:xfrm>
          <a:prstGeom prst="rect">
            <a:avLst/>
          </a:prstGeom>
          <a:noFill/>
          <a:ln>
            <a:noFill/>
          </a:ln>
        </p:spPr>
      </p:pic>
      <p:sp>
        <p:nvSpPr>
          <p:cNvPr id="7" name="textruta 6">
            <a:extLst>
              <a:ext uri="{FF2B5EF4-FFF2-40B4-BE49-F238E27FC236}">
                <a16:creationId xmlns:a16="http://schemas.microsoft.com/office/drawing/2014/main" id="{FBE296DB-DA57-EE45-7501-CA41CA329DA1}"/>
              </a:ext>
            </a:extLst>
          </p:cNvPr>
          <p:cNvSpPr txBox="1"/>
          <p:nvPr/>
        </p:nvSpPr>
        <p:spPr>
          <a:xfrm>
            <a:off x="4522630" y="928150"/>
            <a:ext cx="4951380" cy="2616101"/>
          </a:xfrm>
          <a:prstGeom prst="rect">
            <a:avLst/>
          </a:prstGeom>
          <a:noFill/>
        </p:spPr>
        <p:txBody>
          <a:bodyPr wrap="square" rtlCol="0">
            <a:spAutoFit/>
          </a:bodyPr>
          <a:lstStyle/>
          <a:p>
            <a:pPr algn="ctr">
              <a:spcAft>
                <a:spcPts val="600"/>
              </a:spcAft>
              <a:buSzPct val="180000"/>
            </a:pPr>
            <a:r>
              <a:rPr lang="en-US" sz="2000" b="1" dirty="0" err="1">
                <a:solidFill>
                  <a:schemeClr val="tx1"/>
                </a:solidFill>
                <a:latin typeface="Montserrat" panose="00000500000000000000" pitchFamily="2" charset="0"/>
              </a:rPr>
              <a:t>Lagkassa</a:t>
            </a:r>
            <a:r>
              <a:rPr lang="en-US" sz="2000" b="1" dirty="0">
                <a:solidFill>
                  <a:schemeClr val="tx1"/>
                </a:solidFill>
                <a:latin typeface="Montserrat" panose="00000500000000000000" pitchFamily="2" charset="0"/>
              </a:rPr>
              <a:t> 2025</a:t>
            </a:r>
          </a:p>
          <a:p>
            <a:pPr marL="285750" indent="-285750">
              <a:spcAft>
                <a:spcPts val="600"/>
              </a:spcAft>
              <a:buSzPct val="180000"/>
              <a:buFont typeface="Arial" panose="020B0604020202020204" pitchFamily="34" charset="0"/>
              <a:buChar char="•"/>
            </a:pPr>
            <a:r>
              <a:rPr lang="en-US" sz="2000" dirty="0">
                <a:solidFill>
                  <a:schemeClr val="tx1"/>
                </a:solidFill>
                <a:latin typeface="Montserrat" panose="00000500000000000000" pitchFamily="2" charset="0"/>
              </a:rPr>
              <a:t>In I </a:t>
            </a:r>
            <a:r>
              <a:rPr lang="en-US" sz="2000" dirty="0" err="1">
                <a:solidFill>
                  <a:schemeClr val="tx1"/>
                </a:solidFill>
                <a:latin typeface="Montserrat" panose="00000500000000000000" pitchFamily="2" charset="0"/>
              </a:rPr>
              <a:t>lagkassa</a:t>
            </a:r>
            <a:r>
              <a:rPr lang="en-US" sz="2000" dirty="0">
                <a:solidFill>
                  <a:schemeClr val="tx1"/>
                </a:solidFill>
                <a:latin typeface="Montserrat" panose="00000500000000000000" pitchFamily="2" charset="0"/>
              </a:rPr>
              <a:t> </a:t>
            </a:r>
            <a:r>
              <a:rPr lang="en-US" sz="2000" dirty="0" err="1">
                <a:solidFill>
                  <a:schemeClr val="tx1"/>
                </a:solidFill>
                <a:latin typeface="Montserrat" panose="00000500000000000000" pitchFamily="2" charset="0"/>
              </a:rPr>
              <a:t>från</a:t>
            </a:r>
            <a:r>
              <a:rPr lang="en-US" sz="2000" dirty="0">
                <a:solidFill>
                  <a:schemeClr val="tx1"/>
                </a:solidFill>
                <a:latin typeface="Montserrat" panose="00000500000000000000" pitchFamily="2" charset="0"/>
              </a:rPr>
              <a:t> 2024 16 000</a:t>
            </a:r>
          </a:p>
          <a:p>
            <a:pPr marL="285750" indent="-285750">
              <a:spcAft>
                <a:spcPts val="600"/>
              </a:spcAft>
              <a:buSzPct val="180000"/>
              <a:buFont typeface="Arial" panose="020B0604020202020204" pitchFamily="34" charset="0"/>
              <a:buChar char="•"/>
            </a:pPr>
            <a:r>
              <a:rPr lang="en-US" sz="2000" dirty="0" err="1">
                <a:solidFill>
                  <a:schemeClr val="tx1"/>
                </a:solidFill>
                <a:latin typeface="Montserrat" panose="00000500000000000000" pitchFamily="2" charset="0"/>
              </a:rPr>
              <a:t>Fikaförsäljning</a:t>
            </a:r>
            <a:r>
              <a:rPr lang="en-US" sz="2000" dirty="0">
                <a:solidFill>
                  <a:schemeClr val="tx1"/>
                </a:solidFill>
                <a:latin typeface="Montserrat" panose="00000500000000000000" pitchFamily="2" charset="0"/>
              </a:rPr>
              <a:t> </a:t>
            </a:r>
            <a:r>
              <a:rPr lang="en-US" sz="2000" dirty="0" err="1">
                <a:solidFill>
                  <a:schemeClr val="tx1"/>
                </a:solidFill>
                <a:latin typeface="Montserrat" panose="00000500000000000000" pitchFamily="2" charset="0"/>
              </a:rPr>
              <a:t>efter</a:t>
            </a:r>
            <a:r>
              <a:rPr lang="en-US" sz="2000" dirty="0">
                <a:solidFill>
                  <a:schemeClr val="tx1"/>
                </a:solidFill>
                <a:latin typeface="Montserrat" panose="00000500000000000000" pitchFamily="2" charset="0"/>
              </a:rPr>
              <a:t> </a:t>
            </a:r>
            <a:r>
              <a:rPr lang="en-US" sz="2000" dirty="0" err="1">
                <a:solidFill>
                  <a:schemeClr val="tx1"/>
                </a:solidFill>
                <a:latin typeface="Montserrat" panose="00000500000000000000" pitchFamily="2" charset="0"/>
              </a:rPr>
              <a:t>inköp</a:t>
            </a:r>
            <a:r>
              <a:rPr lang="en-US" sz="2000" dirty="0">
                <a:solidFill>
                  <a:schemeClr val="tx1"/>
                </a:solidFill>
                <a:latin typeface="Montserrat" panose="00000500000000000000" pitchFamily="2" charset="0"/>
              </a:rPr>
              <a:t> 14 000</a:t>
            </a:r>
          </a:p>
          <a:p>
            <a:pPr marL="285750" indent="-285750">
              <a:spcAft>
                <a:spcPts val="600"/>
              </a:spcAft>
              <a:buSzPct val="180000"/>
              <a:buFont typeface="Arial" panose="020B0604020202020204" pitchFamily="34" charset="0"/>
              <a:buChar char="•"/>
            </a:pPr>
            <a:r>
              <a:rPr lang="en-US" sz="2000" dirty="0" err="1">
                <a:solidFill>
                  <a:schemeClr val="tx1"/>
                </a:solidFill>
                <a:latin typeface="Montserrat" panose="00000500000000000000" pitchFamily="2" charset="0"/>
              </a:rPr>
              <a:t>Opehäften</a:t>
            </a:r>
            <a:r>
              <a:rPr lang="en-US" sz="2000" dirty="0">
                <a:solidFill>
                  <a:schemeClr val="tx1"/>
                </a:solidFill>
                <a:latin typeface="Montserrat" panose="00000500000000000000" pitchFamily="2" charset="0"/>
              </a:rPr>
              <a:t> + </a:t>
            </a:r>
            <a:r>
              <a:rPr lang="en-US" sz="2000" dirty="0" err="1">
                <a:solidFill>
                  <a:schemeClr val="tx1"/>
                </a:solidFill>
                <a:latin typeface="Montserrat" panose="00000500000000000000" pitchFamily="2" charset="0"/>
              </a:rPr>
              <a:t>bingolotter</a:t>
            </a:r>
            <a:r>
              <a:rPr lang="en-US" sz="2000" dirty="0">
                <a:solidFill>
                  <a:schemeClr val="tx1"/>
                </a:solidFill>
                <a:latin typeface="Montserrat" panose="00000500000000000000" pitchFamily="2" charset="0"/>
              </a:rPr>
              <a:t> 6 300</a:t>
            </a:r>
          </a:p>
          <a:p>
            <a:pPr marL="285750" indent="-285750">
              <a:spcAft>
                <a:spcPts val="600"/>
              </a:spcAft>
              <a:buSzPct val="180000"/>
              <a:buFont typeface="Arial" panose="020B0604020202020204" pitchFamily="34" charset="0"/>
              <a:buChar char="•"/>
            </a:pPr>
            <a:r>
              <a:rPr lang="en-US" sz="2000" dirty="0" err="1">
                <a:solidFill>
                  <a:schemeClr val="tx1"/>
                </a:solidFill>
                <a:latin typeface="Montserrat" panose="00000500000000000000" pitchFamily="2" charset="0"/>
              </a:rPr>
              <a:t>Betalning</a:t>
            </a:r>
            <a:r>
              <a:rPr lang="en-US" sz="2000" dirty="0">
                <a:solidFill>
                  <a:schemeClr val="tx1"/>
                </a:solidFill>
                <a:latin typeface="Montserrat" panose="00000500000000000000" pitchFamily="2" charset="0"/>
              </a:rPr>
              <a:t> </a:t>
            </a:r>
            <a:r>
              <a:rPr lang="en-US" sz="2000" dirty="0" err="1">
                <a:solidFill>
                  <a:schemeClr val="tx1"/>
                </a:solidFill>
                <a:latin typeface="Montserrat" panose="00000500000000000000" pitchFamily="2" charset="0"/>
              </a:rPr>
              <a:t>cuper</a:t>
            </a:r>
            <a:r>
              <a:rPr lang="en-US" sz="2000" dirty="0">
                <a:solidFill>
                  <a:schemeClr val="tx1"/>
                </a:solidFill>
                <a:latin typeface="Montserrat" panose="00000500000000000000" pitchFamily="2" charset="0"/>
              </a:rPr>
              <a:t> 2025 – 7 900</a:t>
            </a:r>
          </a:p>
          <a:p>
            <a:pPr marL="285750" indent="-285750">
              <a:spcAft>
                <a:spcPts val="600"/>
              </a:spcAft>
              <a:buSzPct val="180000"/>
              <a:buFont typeface="Arial" panose="020B0604020202020204" pitchFamily="34" charset="0"/>
              <a:buChar char="•"/>
            </a:pPr>
            <a:r>
              <a:rPr lang="en-US" sz="2000" dirty="0" err="1">
                <a:solidFill>
                  <a:schemeClr val="tx1"/>
                </a:solidFill>
                <a:latin typeface="Montserrat" panose="00000500000000000000" pitchFamily="2" charset="0"/>
              </a:rPr>
              <a:t>Övriga</a:t>
            </a:r>
            <a:r>
              <a:rPr lang="en-US" sz="2000" dirty="0">
                <a:solidFill>
                  <a:schemeClr val="tx1"/>
                </a:solidFill>
                <a:latin typeface="Montserrat" panose="00000500000000000000" pitchFamily="2" charset="0"/>
              </a:rPr>
              <a:t> </a:t>
            </a:r>
            <a:r>
              <a:rPr lang="en-US" sz="2000" dirty="0" err="1">
                <a:solidFill>
                  <a:schemeClr val="tx1"/>
                </a:solidFill>
                <a:latin typeface="Montserrat" panose="00000500000000000000" pitchFamily="2" charset="0"/>
              </a:rPr>
              <a:t>omkostnader</a:t>
            </a:r>
            <a:r>
              <a:rPr lang="en-US" sz="2000" dirty="0">
                <a:solidFill>
                  <a:schemeClr val="tx1"/>
                </a:solidFill>
                <a:latin typeface="Montserrat" panose="00000500000000000000" pitchFamily="2" charset="0"/>
              </a:rPr>
              <a:t> – 2 700</a:t>
            </a:r>
          </a:p>
          <a:p>
            <a:endParaRPr lang="sv-SE" dirty="0"/>
          </a:p>
        </p:txBody>
      </p:sp>
    </p:spTree>
    <p:extLst>
      <p:ext uri="{BB962C8B-B14F-4D97-AF65-F5344CB8AC3E}">
        <p14:creationId xmlns:p14="http://schemas.microsoft.com/office/powerpoint/2010/main" val="254709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C9CEB1-EDAC-AD28-B7D0-77A7F57B4EAA}"/>
              </a:ext>
            </a:extLst>
          </p:cNvPr>
          <p:cNvSpPr>
            <a:spLocks noGrp="1"/>
          </p:cNvSpPr>
          <p:nvPr>
            <p:ph type="title"/>
          </p:nvPr>
        </p:nvSpPr>
        <p:spPr/>
        <p:txBody>
          <a:bodyPr/>
          <a:lstStyle/>
          <a:p>
            <a:r>
              <a:rPr lang="sv-SE" b="1" dirty="0">
                <a:solidFill>
                  <a:srgbClr val="0070C0"/>
                </a:solidFill>
                <a:latin typeface="Montserrat" panose="00000500000000000000" pitchFamily="2" charset="0"/>
              </a:rPr>
              <a:t>Intäkter till laget</a:t>
            </a:r>
          </a:p>
        </p:txBody>
      </p:sp>
      <p:sp>
        <p:nvSpPr>
          <p:cNvPr id="3" name="Platshållare för text 2">
            <a:extLst>
              <a:ext uri="{FF2B5EF4-FFF2-40B4-BE49-F238E27FC236}">
                <a16:creationId xmlns:a16="http://schemas.microsoft.com/office/drawing/2014/main" id="{9602C43E-FAE2-2CAA-CA75-6D922A62AB4B}"/>
              </a:ext>
            </a:extLst>
          </p:cNvPr>
          <p:cNvSpPr>
            <a:spLocks noGrp="1"/>
          </p:cNvSpPr>
          <p:nvPr>
            <p:ph type="body" idx="1"/>
          </p:nvPr>
        </p:nvSpPr>
        <p:spPr/>
        <p:txBody>
          <a:bodyPr/>
          <a:lstStyle/>
          <a:p>
            <a:pPr>
              <a:buClrTx/>
              <a:buSzPct val="100000"/>
            </a:pPr>
            <a:r>
              <a:rPr lang="sv-SE" dirty="0" err="1">
                <a:solidFill>
                  <a:schemeClr val="tx1"/>
                </a:solidFill>
                <a:latin typeface="Montserrat" panose="00000500000000000000" pitchFamily="2" charset="0"/>
              </a:rPr>
              <a:t>Newbody</a:t>
            </a:r>
            <a:r>
              <a:rPr lang="sv-SE" dirty="0">
                <a:solidFill>
                  <a:schemeClr val="tx1"/>
                </a:solidFill>
                <a:latin typeface="Montserrat" panose="00000500000000000000" pitchFamily="2" charset="0"/>
              </a:rPr>
              <a:t> 15 som sålde av 34 spelare</a:t>
            </a:r>
          </a:p>
          <a:p>
            <a:pPr>
              <a:buClrTx/>
              <a:buSzPct val="100000"/>
            </a:pPr>
            <a:r>
              <a:rPr lang="sv-SE" dirty="0">
                <a:solidFill>
                  <a:schemeClr val="tx1"/>
                </a:solidFill>
                <a:latin typeface="Montserrat" panose="00000500000000000000" pitchFamily="2" charset="0"/>
              </a:rPr>
              <a:t>Bingolotter 8:-/lott</a:t>
            </a:r>
          </a:p>
          <a:p>
            <a:pPr>
              <a:buClrTx/>
              <a:buSzPct val="100000"/>
            </a:pPr>
            <a:r>
              <a:rPr lang="sv-SE" dirty="0">
                <a:solidFill>
                  <a:schemeClr val="tx1"/>
                </a:solidFill>
                <a:latin typeface="Montserrat" panose="00000500000000000000" pitchFamily="2" charset="0"/>
              </a:rPr>
              <a:t>Häften 20:-/lott</a:t>
            </a:r>
          </a:p>
          <a:p>
            <a:pPr>
              <a:buClrTx/>
              <a:buSzPct val="100000"/>
            </a:pPr>
            <a:r>
              <a:rPr lang="sv-SE" dirty="0">
                <a:solidFill>
                  <a:schemeClr val="tx1"/>
                </a:solidFill>
                <a:latin typeface="Montserrat" panose="00000500000000000000" pitchFamily="2" charset="0"/>
              </a:rPr>
              <a:t>Försäljning av fika vid hemmamatcher</a:t>
            </a:r>
          </a:p>
          <a:p>
            <a:pPr>
              <a:buClrTx/>
              <a:buSzPct val="100000"/>
            </a:pPr>
            <a:r>
              <a:rPr lang="sv-SE" dirty="0">
                <a:solidFill>
                  <a:schemeClr val="tx1"/>
                </a:solidFill>
                <a:latin typeface="Montserrat" panose="00000500000000000000" pitchFamily="2" charset="0"/>
              </a:rPr>
              <a:t>Förslag på saker vi kan göra?</a:t>
            </a:r>
          </a:p>
          <a:p>
            <a:pPr>
              <a:buClrTx/>
              <a:buSzPct val="100000"/>
            </a:pPr>
            <a:endParaRPr lang="sv-SE" dirty="0">
              <a:solidFill>
                <a:schemeClr val="tx1"/>
              </a:solidFill>
            </a:endParaRPr>
          </a:p>
        </p:txBody>
      </p:sp>
      <p:pic>
        <p:nvPicPr>
          <p:cNvPr id="4" name="Google Shape;322;p8" descr="En bild som visar logotyp">
            <a:extLst>
              <a:ext uri="{FF2B5EF4-FFF2-40B4-BE49-F238E27FC236}">
                <a16:creationId xmlns:a16="http://schemas.microsoft.com/office/drawing/2014/main" id="{65B2ECC2-F5FA-3D53-3391-CB4551F944B9}"/>
              </a:ext>
            </a:extLst>
          </p:cNvPr>
          <p:cNvPicPr preferRelativeResize="0"/>
          <p:nvPr/>
        </p:nvPicPr>
        <p:blipFill rotWithShape="1">
          <a:blip r:embed="rId2">
            <a:alphaModFix/>
          </a:blip>
          <a:srcRect/>
          <a:stretch/>
        </p:blipFill>
        <p:spPr>
          <a:xfrm>
            <a:off x="7705842" y="211060"/>
            <a:ext cx="864096" cy="805769"/>
          </a:xfrm>
          <a:prstGeom prst="rect">
            <a:avLst/>
          </a:prstGeom>
          <a:noFill/>
          <a:ln>
            <a:noFill/>
          </a:ln>
        </p:spPr>
      </p:pic>
      <p:pic>
        <p:nvPicPr>
          <p:cNvPr id="5" name="Google Shape;238;g33fb27ccd77_0_457">
            <a:extLst>
              <a:ext uri="{FF2B5EF4-FFF2-40B4-BE49-F238E27FC236}">
                <a16:creationId xmlns:a16="http://schemas.microsoft.com/office/drawing/2014/main" id="{50DC8702-D37F-E6AF-C349-292908E2276C}"/>
              </a:ext>
            </a:extLst>
          </p:cNvPr>
          <p:cNvPicPr preferRelativeResize="0"/>
          <p:nvPr/>
        </p:nvPicPr>
        <p:blipFill rotWithShape="1">
          <a:blip r:embed="rId3">
            <a:alphaModFix/>
          </a:blip>
          <a:srcRect/>
          <a:stretch/>
        </p:blipFill>
        <p:spPr>
          <a:xfrm>
            <a:off x="6538991" y="2466150"/>
            <a:ext cx="1166851" cy="1166851"/>
          </a:xfrm>
          <a:prstGeom prst="rect">
            <a:avLst/>
          </a:prstGeom>
          <a:noFill/>
          <a:ln>
            <a:noFill/>
          </a:ln>
        </p:spPr>
      </p:pic>
    </p:spTree>
    <p:extLst>
      <p:ext uri="{BB962C8B-B14F-4D97-AF65-F5344CB8AC3E}">
        <p14:creationId xmlns:p14="http://schemas.microsoft.com/office/powerpoint/2010/main" val="2297042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33fb27ccd77_0_956"/>
          <p:cNvSpPr txBox="1">
            <a:spLocks noGrp="1"/>
          </p:cNvSpPr>
          <p:nvPr>
            <p:ph type="title"/>
          </p:nvPr>
        </p:nvSpPr>
        <p:spPr>
          <a:xfrm>
            <a:off x="306901" y="218860"/>
            <a:ext cx="8009249" cy="60012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366092"/>
              </a:buClr>
              <a:buSzPts val="3600"/>
              <a:buFont typeface="Calibri"/>
              <a:buNone/>
            </a:pPr>
            <a:r>
              <a:rPr lang="sv-SE" sz="3300" b="1" dirty="0">
                <a:solidFill>
                  <a:srgbClr val="0070C0"/>
                </a:solidFill>
                <a:latin typeface="Montserrat"/>
                <a:ea typeface="Montserrat"/>
                <a:cs typeface="Montserrat"/>
                <a:sym typeface="Montserrat"/>
              </a:rPr>
              <a:t>Vad behövs för att driva ett lag?</a:t>
            </a:r>
            <a:endParaRPr sz="2800" b="1" dirty="0">
              <a:solidFill>
                <a:srgbClr val="0070C0"/>
              </a:solidFill>
              <a:latin typeface="Montserrat"/>
              <a:ea typeface="Montserrat"/>
              <a:cs typeface="Montserrat"/>
              <a:sym typeface="Montserrat"/>
            </a:endParaRPr>
          </a:p>
        </p:txBody>
      </p:sp>
      <p:graphicFrame>
        <p:nvGraphicFramePr>
          <p:cNvPr id="331" name="Google Shape;331;g33fb27ccd77_0_956"/>
          <p:cNvGraphicFramePr/>
          <p:nvPr>
            <p:extLst>
              <p:ext uri="{D42A27DB-BD31-4B8C-83A1-F6EECF244321}">
                <p14:modId xmlns:p14="http://schemas.microsoft.com/office/powerpoint/2010/main" val="3929581261"/>
              </p:ext>
            </p:extLst>
          </p:nvPr>
        </p:nvGraphicFramePr>
        <p:xfrm>
          <a:off x="246490" y="818984"/>
          <a:ext cx="8590609" cy="4040498"/>
        </p:xfrm>
        <a:graphic>
          <a:graphicData uri="http://schemas.openxmlformats.org/drawingml/2006/table">
            <a:tbl>
              <a:tblPr>
                <a:noFill/>
                <a:tableStyleId>{98183A4E-9ADA-41E3-BBF3-0AD3E5745884}</a:tableStyleId>
              </a:tblPr>
              <a:tblGrid>
                <a:gridCol w="2352442">
                  <a:extLst>
                    <a:ext uri="{9D8B030D-6E8A-4147-A177-3AD203B41FA5}">
                      <a16:colId xmlns:a16="http://schemas.microsoft.com/office/drawing/2014/main" val="20000"/>
                    </a:ext>
                  </a:extLst>
                </a:gridCol>
                <a:gridCol w="6238167">
                  <a:extLst>
                    <a:ext uri="{9D8B030D-6E8A-4147-A177-3AD203B41FA5}">
                      <a16:colId xmlns:a16="http://schemas.microsoft.com/office/drawing/2014/main" val="20001"/>
                    </a:ext>
                  </a:extLst>
                </a:gridCol>
              </a:tblGrid>
              <a:tr h="326251">
                <a:tc>
                  <a:txBody>
                    <a:bodyPr/>
                    <a:lstStyle/>
                    <a:p>
                      <a:pPr marL="0" marR="0" lvl="0" indent="0" algn="ctr" rtl="0">
                        <a:lnSpc>
                          <a:spcPct val="100000"/>
                        </a:lnSpc>
                        <a:spcBef>
                          <a:spcPts val="0"/>
                        </a:spcBef>
                        <a:spcAft>
                          <a:spcPts val="0"/>
                        </a:spcAft>
                        <a:buClr>
                          <a:srgbClr val="000000"/>
                        </a:buClr>
                        <a:buSzPts val="1100"/>
                        <a:buFont typeface="Arial"/>
                        <a:buNone/>
                      </a:pPr>
                      <a:r>
                        <a:rPr lang="sv-SE" sz="1100" b="1" u="none" strike="noStrike" cap="none" dirty="0">
                          <a:solidFill>
                            <a:schemeClr val="tx1"/>
                          </a:solidFill>
                        </a:rPr>
                        <a:t>Roller</a:t>
                      </a:r>
                      <a:endParaRPr sz="1100" b="1" u="none" strike="noStrike" cap="none" dirty="0">
                        <a:solidFill>
                          <a:schemeClr val="tx1"/>
                        </a:solidFill>
                      </a:endParaRPr>
                    </a:p>
                  </a:txBody>
                  <a:tcPr marL="91425" marR="91425" marT="91425" marB="91425">
                    <a:solidFill>
                      <a:schemeClr val="accen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sv-SE" sz="1100" b="1" u="none" strike="noStrike" cap="none" dirty="0">
                          <a:solidFill>
                            <a:schemeClr val="tx1"/>
                          </a:solidFill>
                        </a:rPr>
                        <a:t>Ansvar</a:t>
                      </a:r>
                      <a:endParaRPr sz="1100" b="1" u="none" strike="noStrike" cap="none" dirty="0">
                        <a:solidFill>
                          <a:schemeClr val="tx1"/>
                        </a:solidFill>
                      </a:endParaRPr>
                    </a:p>
                  </a:txBody>
                  <a:tcPr marL="91425" marR="91425" marT="91425" marB="91425">
                    <a:solidFill>
                      <a:schemeClr val="accent1"/>
                    </a:solidFill>
                  </a:tcPr>
                </a:tc>
                <a:extLst>
                  <a:ext uri="{0D108BD9-81ED-4DB2-BD59-A6C34878D82A}">
                    <a16:rowId xmlns:a16="http://schemas.microsoft.com/office/drawing/2014/main" val="10000"/>
                  </a:ext>
                </a:extLst>
              </a:tr>
              <a:tr h="620711">
                <a:tc>
                  <a:txBody>
                    <a:bodyPr/>
                    <a:lstStyle/>
                    <a:p>
                      <a:pPr marL="0" marR="0" lvl="0" indent="0" algn="l" rtl="0">
                        <a:lnSpc>
                          <a:spcPct val="100000"/>
                        </a:lnSpc>
                        <a:spcBef>
                          <a:spcPts val="0"/>
                        </a:spcBef>
                        <a:spcAft>
                          <a:spcPts val="0"/>
                        </a:spcAft>
                        <a:buClr>
                          <a:srgbClr val="000000"/>
                        </a:buClr>
                        <a:buSzPts val="900"/>
                        <a:buFont typeface="Arial"/>
                        <a:buNone/>
                      </a:pPr>
                      <a:r>
                        <a:rPr lang="sv-SE" sz="1000" u="none" strike="noStrike" cap="none">
                          <a:solidFill>
                            <a:schemeClr val="dk1"/>
                          </a:solidFill>
                          <a:latin typeface="Montserrat"/>
                          <a:ea typeface="Montserrat"/>
                          <a:cs typeface="Montserrat"/>
                          <a:sym typeface="Montserrat"/>
                        </a:rPr>
                        <a:t>Lagledare</a:t>
                      </a:r>
                      <a:endParaRPr sz="1000" u="none" strike="noStrike" cap="none">
                        <a:latin typeface="Montserrat"/>
                        <a:ea typeface="Montserrat"/>
                        <a:cs typeface="Montserrat"/>
                        <a:sym typeface="Montserra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sv-SE" sz="1000" u="none" strike="noStrike" cap="none" dirty="0">
                          <a:latin typeface="Montserrat"/>
                          <a:ea typeface="Montserrat"/>
                          <a:cs typeface="Montserrat"/>
                          <a:sym typeface="Montserrat"/>
                        </a:rPr>
                        <a:t>Kontaktperson för laget. Har kontakt med andra föreningar i samband medmatcher + bokning av planer, domare, matchvärd, uppdatera kalendern, skickar kallelse/info</a:t>
                      </a:r>
                      <a:endParaRPr sz="1000" u="none" strike="noStrike" cap="none" dirty="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r h="376852">
                <a:tc>
                  <a:txBody>
                    <a:bodyPr/>
                    <a:lstStyle/>
                    <a:p>
                      <a:pPr marL="0" marR="0" lvl="0" indent="0" algn="l" rtl="0">
                        <a:lnSpc>
                          <a:spcPct val="100000"/>
                        </a:lnSpc>
                        <a:spcBef>
                          <a:spcPts val="0"/>
                        </a:spcBef>
                        <a:spcAft>
                          <a:spcPts val="0"/>
                        </a:spcAft>
                        <a:buClr>
                          <a:schemeClr val="dk1"/>
                        </a:buClr>
                        <a:buSzPts val="1100"/>
                        <a:buFont typeface="Arial"/>
                        <a:buNone/>
                      </a:pPr>
                      <a:r>
                        <a:rPr lang="sv-SE" sz="1000" u="none" strike="noStrike" cap="none" dirty="0">
                          <a:solidFill>
                            <a:schemeClr val="dk1"/>
                          </a:solidFill>
                          <a:latin typeface="Montserrat"/>
                          <a:ea typeface="Montserrat"/>
                          <a:cs typeface="Montserrat"/>
                          <a:sym typeface="Montserrat"/>
                        </a:rPr>
                        <a:t>Huvudtränare</a:t>
                      </a:r>
                      <a:endParaRPr sz="1000" u="none" strike="noStrike" cap="none" dirty="0">
                        <a:latin typeface="Montserrat"/>
                        <a:ea typeface="Montserrat"/>
                        <a:cs typeface="Montserrat"/>
                        <a:sym typeface="Montserrat"/>
                      </a:endParaRP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sv-SE" sz="1000" u="none" strike="noStrike" cap="none" dirty="0">
                          <a:latin typeface="Montserrat"/>
                          <a:ea typeface="Montserrat"/>
                          <a:cs typeface="Montserrat"/>
                          <a:sym typeface="Montserrat"/>
                        </a:rPr>
                        <a:t>Övergripande planeringsansvar för träningarna och lagindelning</a:t>
                      </a:r>
                      <a:endParaRPr sz="1000" u="none" strike="noStrike" cap="none" dirty="0">
                        <a:latin typeface="Montserrat"/>
                        <a:ea typeface="Montserrat"/>
                        <a:cs typeface="Montserrat"/>
                        <a:sym typeface="Montserrat"/>
                      </a:endParaRPr>
                    </a:p>
                  </a:txBody>
                  <a:tcPr marL="91425" marR="91425" marT="91425" marB="91425">
                    <a:solidFill>
                      <a:srgbClr val="FFF2CC"/>
                    </a:solidFill>
                  </a:tcPr>
                </a:tc>
                <a:extLst>
                  <a:ext uri="{0D108BD9-81ED-4DB2-BD59-A6C34878D82A}">
                    <a16:rowId xmlns:a16="http://schemas.microsoft.com/office/drawing/2014/main" val="10002"/>
                  </a:ext>
                </a:extLst>
              </a:tr>
              <a:tr h="417171">
                <a:tc>
                  <a:txBody>
                    <a:bodyPr/>
                    <a:lstStyle/>
                    <a:p>
                      <a:pPr marL="0" marR="0" lvl="0" indent="0" algn="l" rtl="0">
                        <a:lnSpc>
                          <a:spcPct val="100000"/>
                        </a:lnSpc>
                        <a:spcBef>
                          <a:spcPts val="0"/>
                        </a:spcBef>
                        <a:spcAft>
                          <a:spcPts val="0"/>
                        </a:spcAft>
                        <a:buClr>
                          <a:srgbClr val="000000"/>
                        </a:buClr>
                        <a:buSzPts val="900"/>
                        <a:buFont typeface="Arial"/>
                        <a:buNone/>
                      </a:pPr>
                      <a:r>
                        <a:rPr lang="sv-SE" sz="1000" u="none" strike="noStrike" cap="none" dirty="0">
                          <a:latin typeface="Montserrat"/>
                          <a:ea typeface="Montserrat"/>
                          <a:cs typeface="Montserrat"/>
                          <a:sym typeface="Montserrat"/>
                        </a:rPr>
                        <a:t>Hjälptränare</a:t>
                      </a:r>
                      <a:endParaRPr sz="1000" u="none" strike="noStrike" cap="none" dirty="0">
                        <a:latin typeface="Montserrat"/>
                        <a:ea typeface="Montserrat"/>
                        <a:cs typeface="Montserrat"/>
                        <a:sym typeface="Montserrat"/>
                      </a:endParaRP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sv-SE" sz="1000" u="none" strike="noStrike" cap="none" dirty="0">
                          <a:latin typeface="Montserrat"/>
                          <a:ea typeface="Montserrat"/>
                          <a:cs typeface="Montserrat"/>
                          <a:sym typeface="Montserrat"/>
                        </a:rPr>
                        <a:t>Inget ansvar för att planera träningar men håller i en övning som huvudtränaren planerat.</a:t>
                      </a:r>
                      <a:endParaRPr sz="1000" u="none" strike="noStrike" cap="none" dirty="0">
                        <a:latin typeface="Montserrat"/>
                        <a:ea typeface="Montserrat"/>
                        <a:cs typeface="Montserrat"/>
                        <a:sym typeface="Montserrat"/>
                      </a:endParaRPr>
                    </a:p>
                  </a:txBody>
                  <a:tcPr marL="91425" marR="91425" marT="91425" marB="91425">
                    <a:solidFill>
                      <a:srgbClr val="FFF2CC"/>
                    </a:solidFill>
                  </a:tcPr>
                </a:tc>
                <a:extLst>
                  <a:ext uri="{0D108BD9-81ED-4DB2-BD59-A6C34878D82A}">
                    <a16:rowId xmlns:a16="http://schemas.microsoft.com/office/drawing/2014/main" val="10003"/>
                  </a:ext>
                </a:extLst>
              </a:tr>
              <a:tr h="864570">
                <a:tc>
                  <a:txBody>
                    <a:bodyPr/>
                    <a:lstStyle/>
                    <a:p>
                      <a:pPr marL="0" marR="0" lvl="0" indent="0" algn="l" rtl="0">
                        <a:lnSpc>
                          <a:spcPct val="100000"/>
                        </a:lnSpc>
                        <a:spcBef>
                          <a:spcPts val="0"/>
                        </a:spcBef>
                        <a:spcAft>
                          <a:spcPts val="0"/>
                        </a:spcAft>
                        <a:buClr>
                          <a:srgbClr val="000000"/>
                        </a:buClr>
                        <a:buSzPts val="900"/>
                        <a:buFont typeface="Arial"/>
                        <a:buNone/>
                      </a:pPr>
                      <a:r>
                        <a:rPr lang="sv-SE" sz="1000" u="none" strike="noStrike" cap="none">
                          <a:latin typeface="Montserrat"/>
                          <a:ea typeface="Montserrat"/>
                          <a:cs typeface="Montserrat"/>
                          <a:sym typeface="Montserrat"/>
                        </a:rPr>
                        <a:t>Trygghetsansvariga</a:t>
                      </a:r>
                      <a:endParaRPr sz="1000" u="none" strike="noStrike" cap="none">
                        <a:latin typeface="Montserrat"/>
                        <a:ea typeface="Montserrat"/>
                        <a:cs typeface="Montserrat"/>
                        <a:sym typeface="Montserra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sv-SE" sz="1000" u="none" strike="noStrike" cap="none" dirty="0">
                          <a:latin typeface="Montserrat"/>
                          <a:ea typeface="Montserrat"/>
                          <a:cs typeface="Montserrat"/>
                          <a:sym typeface="Montserrat"/>
                        </a:rPr>
                        <a:t>Säkerställa att alla barn känner sig trygga och respekterade under träningar och matcher. Ingen praktisk uppgift på träningar annat än att “flyta runt” och hjälpa till att hålla ordning exempelvis genom att minimera stök vid samlingar, stävja ovårdat språk etc.</a:t>
                      </a:r>
                      <a:endParaRPr sz="1000" u="none" strike="noStrike" cap="none" dirty="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4"/>
                  </a:ext>
                </a:extLst>
              </a:tr>
              <a:tr h="393802">
                <a:tc>
                  <a:txBody>
                    <a:bodyPr/>
                    <a:lstStyle/>
                    <a:p>
                      <a:pPr marL="0" marR="0" lvl="0" indent="0" algn="l" rtl="0">
                        <a:lnSpc>
                          <a:spcPct val="100000"/>
                        </a:lnSpc>
                        <a:spcBef>
                          <a:spcPts val="0"/>
                        </a:spcBef>
                        <a:spcAft>
                          <a:spcPts val="0"/>
                        </a:spcAft>
                        <a:buClr>
                          <a:srgbClr val="000000"/>
                        </a:buClr>
                        <a:buSzPts val="900"/>
                        <a:buFont typeface="Arial"/>
                        <a:buNone/>
                      </a:pPr>
                      <a:r>
                        <a:rPr lang="sv-SE" sz="1000">
                          <a:latin typeface="Montserrat"/>
                          <a:ea typeface="Montserrat"/>
                          <a:cs typeface="Montserrat"/>
                          <a:sym typeface="Montserrat"/>
                        </a:rPr>
                        <a:t>Materialförvaltare</a:t>
                      </a:r>
                      <a:endParaRPr sz="1000" u="none" strike="noStrike" cap="none">
                        <a:latin typeface="Montserrat"/>
                        <a:ea typeface="Montserrat"/>
                        <a:cs typeface="Montserrat"/>
                        <a:sym typeface="Montserra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sv-SE" sz="1000" u="none" strike="noStrike" cap="none" dirty="0">
                          <a:latin typeface="Montserrat"/>
                          <a:ea typeface="Montserrat"/>
                          <a:cs typeface="Montserrat"/>
                          <a:sym typeface="Montserrat"/>
                        </a:rPr>
                        <a:t>Säkerställer att material och sjukvårdsväska finns på plats vid träningar</a:t>
                      </a:r>
                      <a:endParaRPr sz="1000" u="none" strike="noStrike" cap="none" dirty="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5"/>
                  </a:ext>
                </a:extLst>
              </a:tr>
              <a:tr h="376852">
                <a:tc>
                  <a:txBody>
                    <a:bodyPr/>
                    <a:lstStyle/>
                    <a:p>
                      <a:pPr marL="0" marR="0" lvl="0" indent="0" algn="l" rtl="0">
                        <a:lnSpc>
                          <a:spcPct val="100000"/>
                        </a:lnSpc>
                        <a:spcBef>
                          <a:spcPts val="0"/>
                        </a:spcBef>
                        <a:spcAft>
                          <a:spcPts val="0"/>
                        </a:spcAft>
                        <a:buClr>
                          <a:srgbClr val="000000"/>
                        </a:buClr>
                        <a:buSzPts val="900"/>
                        <a:buFont typeface="Arial"/>
                        <a:buNone/>
                      </a:pPr>
                      <a:r>
                        <a:rPr lang="sv-SE" sz="1000" u="none" strike="noStrike" cap="none">
                          <a:latin typeface="Montserrat"/>
                          <a:ea typeface="Montserrat"/>
                          <a:cs typeface="Montserrat"/>
                          <a:sym typeface="Montserrat"/>
                        </a:rPr>
                        <a:t>Lagkassör</a:t>
                      </a:r>
                      <a:endParaRPr sz="1000" u="none" strike="noStrike" cap="none">
                        <a:latin typeface="Montserrat"/>
                        <a:ea typeface="Montserrat"/>
                        <a:cs typeface="Montserrat"/>
                        <a:sym typeface="Montserra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sv-SE" sz="1000" u="none" strike="noStrike" cap="none" dirty="0">
                          <a:latin typeface="Montserrat"/>
                          <a:ea typeface="Montserrat"/>
                          <a:cs typeface="Montserrat"/>
                          <a:sym typeface="Montserrat"/>
                        </a:rPr>
                        <a:t>Lagkassören har ansvar för att hålla koll på lagets lagkassa etc.</a:t>
                      </a:r>
                      <a:endParaRPr sz="1000" u="none" strike="noStrike" cap="none" dirty="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6"/>
                  </a:ext>
                </a:extLst>
              </a:tr>
              <a:tr h="547545">
                <a:tc>
                  <a:txBody>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sv-SE" sz="1000" u="none" strike="noStrike" cap="none" dirty="0">
                          <a:latin typeface="Montserrat"/>
                          <a:ea typeface="Montserrat"/>
                          <a:cs typeface="Montserrat"/>
                          <a:sym typeface="Montserrat"/>
                        </a:rPr>
                        <a:t>Föräldragrupp/ansvar</a:t>
                      </a:r>
                    </a:p>
                    <a:p>
                      <a:pPr marL="0" marR="0" lvl="0" indent="0" algn="l" rtl="0">
                        <a:lnSpc>
                          <a:spcPct val="100000"/>
                        </a:lnSpc>
                        <a:spcBef>
                          <a:spcPts val="0"/>
                        </a:spcBef>
                        <a:spcAft>
                          <a:spcPts val="0"/>
                        </a:spcAft>
                        <a:buClr>
                          <a:srgbClr val="000000"/>
                        </a:buClr>
                        <a:buSzPts val="900"/>
                        <a:buFont typeface="Arial"/>
                        <a:buNone/>
                      </a:pPr>
                      <a:endParaRPr sz="1000" u="none" strike="noStrike" cap="none" dirty="0">
                        <a:latin typeface="Montserrat"/>
                        <a:ea typeface="Montserrat"/>
                        <a:cs typeface="Montserrat"/>
                        <a:sym typeface="Montserra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sv-SE" sz="1000" u="none" strike="noStrike" cap="none" dirty="0">
                          <a:latin typeface="Montserrat"/>
                          <a:ea typeface="Montserrat"/>
                          <a:cs typeface="Montserrat"/>
                          <a:sym typeface="Montserrat"/>
                        </a:rPr>
                        <a:t>Föräldragruppens ansvar är att koordinera arbetsinsatser vid evenemang, som till exempel sammandrag eller andra föreningsåtaganden</a:t>
                      </a:r>
                      <a:r>
                        <a:rPr lang="sv-SE" sz="1000" u="none" strike="noStrike" cap="none" dirty="0">
                          <a:solidFill>
                            <a:schemeClr val="dk1"/>
                          </a:solidFill>
                          <a:highlight>
                            <a:srgbClr val="FFFFFF"/>
                          </a:highlight>
                          <a:latin typeface="Montserrat"/>
                          <a:ea typeface="Montserrat"/>
                          <a:cs typeface="Montserrat"/>
                          <a:sym typeface="Montserrat"/>
                        </a:rPr>
                        <a:t>. Ansvarar även </a:t>
                      </a:r>
                      <a:r>
                        <a:rPr lang="sv-SE" sz="1000" u="none" strike="noStrike" cap="none" dirty="0">
                          <a:highlight>
                            <a:srgbClr val="FFFFFF"/>
                          </a:highlight>
                          <a:latin typeface="Montserrat"/>
                          <a:ea typeface="Montserrat"/>
                          <a:cs typeface="Montserrat"/>
                          <a:sym typeface="Montserrat"/>
                        </a:rPr>
                        <a:t>för att de tilldelade arbetsuppgifterna blir fördelade och utförda</a:t>
                      </a:r>
                      <a:endParaRPr sz="1000" u="none" strike="noStrike" cap="none" dirty="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0">
            <a:extLst>
              <a:ext uri="{C183D7F6-B498-43B3-948B-1728B52AA6E4}">
                <adec:decorative xmlns:adec="http://schemas.microsoft.com/office/drawing/2017/decorative" val="1"/>
              </a:ext>
            </a:extLst>
          </p:cNvPr>
          <p:cNvSpPr/>
          <p:nvPr/>
        </p:nvSpPr>
        <p:spPr>
          <a:xfrm>
            <a:off x="457200" y="1202149"/>
            <a:ext cx="5742900" cy="3246025"/>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38" name="Google Shape;338;p10"/>
          <p:cNvSpPr txBox="1">
            <a:spLocks noGrp="1"/>
          </p:cNvSpPr>
          <p:nvPr>
            <p:ph type="title"/>
          </p:nvPr>
        </p:nvSpPr>
        <p:spPr>
          <a:xfrm>
            <a:off x="152400" y="205975"/>
            <a:ext cx="50139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66092"/>
              </a:buClr>
              <a:buSzPts val="4400"/>
              <a:buFont typeface="Calibri"/>
              <a:buNone/>
            </a:pPr>
            <a:r>
              <a:rPr lang="sv-SE" sz="4000" b="1" dirty="0">
                <a:solidFill>
                  <a:srgbClr val="0070C0"/>
                </a:solidFill>
                <a:latin typeface="Montserrat"/>
                <a:ea typeface="Montserrat"/>
                <a:cs typeface="Montserrat"/>
                <a:sym typeface="Montserrat"/>
              </a:rPr>
              <a:t>Nulägesrapport</a:t>
            </a:r>
            <a:endParaRPr sz="4000" b="1" dirty="0">
              <a:solidFill>
                <a:srgbClr val="0070C0"/>
              </a:solidFill>
              <a:latin typeface="Montserrat"/>
              <a:ea typeface="Montserrat"/>
              <a:cs typeface="Montserrat"/>
              <a:sym typeface="Montserrat"/>
            </a:endParaRPr>
          </a:p>
        </p:txBody>
      </p:sp>
      <p:sp>
        <p:nvSpPr>
          <p:cNvPr id="339" name="Google Shape;339;p10"/>
          <p:cNvSpPr txBox="1">
            <a:spLocks noGrp="1"/>
          </p:cNvSpPr>
          <p:nvPr>
            <p:ph type="body" idx="1"/>
          </p:nvPr>
        </p:nvSpPr>
        <p:spPr>
          <a:xfrm>
            <a:off x="381000" y="1278574"/>
            <a:ext cx="5667900" cy="3169600"/>
          </a:xfrm>
          <a:prstGeom prst="rect">
            <a:avLst/>
          </a:prstGeom>
          <a:noFill/>
          <a:ln>
            <a:noFill/>
          </a:ln>
        </p:spPr>
        <p:txBody>
          <a:bodyPr spcFirstLastPara="1" wrap="square" lIns="91425" tIns="45700" rIns="91425" bIns="45700" anchor="t" anchorCtr="0">
            <a:normAutofit lnSpcReduction="10000"/>
          </a:bodyPr>
          <a:lstStyle/>
          <a:p>
            <a:pPr marL="342900" lvl="0" indent="-293054" algn="l" rtl="0">
              <a:lnSpc>
                <a:spcPct val="100000"/>
              </a:lnSpc>
              <a:spcBef>
                <a:spcPts val="0"/>
              </a:spcBef>
              <a:spcAft>
                <a:spcPts val="0"/>
              </a:spcAft>
              <a:buClrTx/>
              <a:buSzPct val="100000"/>
              <a:buFont typeface="Montserrat"/>
              <a:buChar char="•"/>
            </a:pPr>
            <a:r>
              <a:rPr lang="sv-SE" sz="2307" dirty="0">
                <a:solidFill>
                  <a:schemeClr val="tx1"/>
                </a:solidFill>
                <a:latin typeface="Montserrat"/>
                <a:ea typeface="Montserrat"/>
                <a:cs typeface="Montserrat"/>
                <a:sym typeface="Montserrat"/>
              </a:rPr>
              <a:t>Ca 34 spelare</a:t>
            </a:r>
            <a:endParaRPr sz="2307" dirty="0">
              <a:solidFill>
                <a:schemeClr val="tx1"/>
              </a:solidFill>
              <a:latin typeface="Montserrat"/>
              <a:ea typeface="Montserrat"/>
              <a:cs typeface="Montserrat"/>
              <a:sym typeface="Montserrat"/>
            </a:endParaRPr>
          </a:p>
          <a:p>
            <a:pPr marL="742950" marR="0" lvl="1" indent="-235904" algn="l" rtl="0">
              <a:lnSpc>
                <a:spcPct val="100000"/>
              </a:lnSpc>
              <a:spcBef>
                <a:spcPts val="480"/>
              </a:spcBef>
              <a:spcAft>
                <a:spcPts val="0"/>
              </a:spcAft>
              <a:buClrTx/>
              <a:buSzPct val="120973"/>
              <a:buFont typeface="Montserrat"/>
              <a:buChar char="–"/>
            </a:pPr>
            <a:r>
              <a:rPr lang="sv-SE" sz="1907" dirty="0">
                <a:solidFill>
                  <a:schemeClr val="tx1"/>
                </a:solidFill>
                <a:latin typeface="Montserrat"/>
                <a:ea typeface="Montserrat"/>
                <a:cs typeface="Montserrat"/>
                <a:sym typeface="Montserrat"/>
              </a:rPr>
              <a:t>Huvudtränare: </a:t>
            </a:r>
            <a:r>
              <a:rPr lang="sv-SE" sz="1907" dirty="0" err="1">
                <a:solidFill>
                  <a:schemeClr val="tx1"/>
                </a:solidFill>
                <a:latin typeface="Montserrat"/>
                <a:ea typeface="Montserrat"/>
                <a:cs typeface="Montserrat"/>
                <a:sym typeface="Montserrat"/>
              </a:rPr>
              <a:t>Pether</a:t>
            </a:r>
            <a:endParaRPr sz="1907" dirty="0">
              <a:solidFill>
                <a:schemeClr val="tx1"/>
              </a:solidFill>
              <a:latin typeface="Montserrat"/>
              <a:ea typeface="Montserrat"/>
              <a:cs typeface="Montserrat"/>
              <a:sym typeface="Montserrat"/>
            </a:endParaRPr>
          </a:p>
          <a:p>
            <a:pPr marL="742950" marR="0" lvl="1" indent="-235904" algn="l" rtl="0">
              <a:lnSpc>
                <a:spcPct val="100000"/>
              </a:lnSpc>
              <a:spcBef>
                <a:spcPts val="480"/>
              </a:spcBef>
              <a:spcAft>
                <a:spcPts val="0"/>
              </a:spcAft>
              <a:buClrTx/>
              <a:buSzPct val="120973"/>
              <a:buFont typeface="Montserrat"/>
              <a:buChar char="–"/>
            </a:pPr>
            <a:r>
              <a:rPr lang="sv-SE" sz="1907" dirty="0">
                <a:solidFill>
                  <a:schemeClr val="tx1"/>
                </a:solidFill>
                <a:latin typeface="Montserrat"/>
                <a:ea typeface="Montserrat"/>
                <a:cs typeface="Montserrat"/>
                <a:sym typeface="Montserrat"/>
              </a:rPr>
              <a:t>Tränare: Josefine och Robert (Målvakt)</a:t>
            </a:r>
          </a:p>
          <a:p>
            <a:pPr marL="742950" marR="0" lvl="1" indent="-235904" algn="l" rtl="0">
              <a:lnSpc>
                <a:spcPct val="100000"/>
              </a:lnSpc>
              <a:spcBef>
                <a:spcPts val="480"/>
              </a:spcBef>
              <a:spcAft>
                <a:spcPts val="0"/>
              </a:spcAft>
              <a:buClrTx/>
              <a:buSzPct val="120973"/>
              <a:buFont typeface="Montserrat"/>
              <a:buChar char="–"/>
            </a:pPr>
            <a:r>
              <a:rPr lang="sv-SE" sz="1907" dirty="0">
                <a:solidFill>
                  <a:schemeClr val="tx1"/>
                </a:solidFill>
                <a:latin typeface="Montserrat"/>
                <a:ea typeface="Montserrat"/>
                <a:cs typeface="Montserrat"/>
                <a:sym typeface="Montserrat"/>
              </a:rPr>
              <a:t>Hjälptränare: Mikaela</a:t>
            </a:r>
            <a:endParaRPr sz="1907" dirty="0">
              <a:solidFill>
                <a:schemeClr val="tx1"/>
              </a:solidFill>
              <a:latin typeface="Montserrat"/>
              <a:ea typeface="Montserrat"/>
              <a:cs typeface="Montserrat"/>
              <a:sym typeface="Montserrat"/>
            </a:endParaRPr>
          </a:p>
          <a:p>
            <a:pPr marL="742950" marR="0" lvl="1" indent="-235904" algn="l" rtl="0">
              <a:lnSpc>
                <a:spcPct val="100000"/>
              </a:lnSpc>
              <a:spcBef>
                <a:spcPts val="480"/>
              </a:spcBef>
              <a:spcAft>
                <a:spcPts val="0"/>
              </a:spcAft>
              <a:buClrTx/>
              <a:buSzPct val="120973"/>
              <a:buFont typeface="Montserrat"/>
              <a:buChar char="–"/>
            </a:pPr>
            <a:r>
              <a:rPr lang="sv-SE" sz="1907" dirty="0">
                <a:solidFill>
                  <a:schemeClr val="tx1"/>
                </a:solidFill>
                <a:latin typeface="Montserrat"/>
                <a:ea typeface="Montserrat"/>
                <a:cs typeface="Montserrat"/>
                <a:sym typeface="Montserrat"/>
              </a:rPr>
              <a:t>Materialförvaltare: Joel</a:t>
            </a:r>
          </a:p>
          <a:p>
            <a:pPr marL="742950" marR="0" lvl="1" indent="-235904" algn="l" rtl="0">
              <a:lnSpc>
                <a:spcPct val="100000"/>
              </a:lnSpc>
              <a:spcBef>
                <a:spcPts val="480"/>
              </a:spcBef>
              <a:spcAft>
                <a:spcPts val="0"/>
              </a:spcAft>
              <a:buClrTx/>
              <a:buSzPct val="120973"/>
              <a:buFont typeface="Montserrat"/>
              <a:buChar char="–"/>
            </a:pPr>
            <a:r>
              <a:rPr lang="sv-SE" sz="1907" dirty="0">
                <a:solidFill>
                  <a:schemeClr val="tx1"/>
                </a:solidFill>
                <a:latin typeface="Montserrat"/>
                <a:ea typeface="Montserrat"/>
                <a:cs typeface="Montserrat"/>
                <a:sym typeface="Montserrat"/>
              </a:rPr>
              <a:t>Föräldragrupp/ansvarig: Mikaela</a:t>
            </a:r>
          </a:p>
          <a:p>
            <a:pPr marL="742950" marR="0" lvl="1" indent="-235904" algn="l" rtl="0">
              <a:lnSpc>
                <a:spcPct val="100000"/>
              </a:lnSpc>
              <a:spcBef>
                <a:spcPts val="480"/>
              </a:spcBef>
              <a:spcAft>
                <a:spcPts val="0"/>
              </a:spcAft>
              <a:buClrTx/>
              <a:buSzPct val="120973"/>
              <a:buFont typeface="Montserrat"/>
              <a:buChar char="–"/>
            </a:pPr>
            <a:r>
              <a:rPr lang="sv-SE" sz="1907" dirty="0">
                <a:solidFill>
                  <a:schemeClr val="tx1"/>
                </a:solidFill>
                <a:latin typeface="Montserrat"/>
                <a:ea typeface="Montserrat"/>
                <a:cs typeface="Montserrat"/>
                <a:sym typeface="Montserrat"/>
              </a:rPr>
              <a:t>Kassör: Maria</a:t>
            </a:r>
          </a:p>
          <a:p>
            <a:pPr marL="742950" marR="0" lvl="1" indent="-235904" algn="l" rtl="0">
              <a:lnSpc>
                <a:spcPct val="100000"/>
              </a:lnSpc>
              <a:spcBef>
                <a:spcPts val="480"/>
              </a:spcBef>
              <a:spcAft>
                <a:spcPts val="0"/>
              </a:spcAft>
              <a:buClrTx/>
              <a:buSzPct val="120973"/>
              <a:buFont typeface="Montserrat"/>
              <a:buChar char="–"/>
            </a:pPr>
            <a:r>
              <a:rPr lang="sv-SE" sz="1907" dirty="0">
                <a:solidFill>
                  <a:schemeClr val="tx1"/>
                </a:solidFill>
                <a:latin typeface="Montserrat"/>
                <a:ea typeface="Montserrat"/>
                <a:cs typeface="Montserrat"/>
                <a:sym typeface="Montserrat"/>
              </a:rPr>
              <a:t>Trygghetsansvarig: Joel och Mikaela </a:t>
            </a:r>
          </a:p>
          <a:p>
            <a:pPr marL="742950" marR="0" lvl="1" indent="-235904" algn="l" rtl="0">
              <a:lnSpc>
                <a:spcPct val="100000"/>
              </a:lnSpc>
              <a:spcBef>
                <a:spcPts val="480"/>
              </a:spcBef>
              <a:spcAft>
                <a:spcPts val="0"/>
              </a:spcAft>
              <a:buClrTx/>
              <a:buSzPct val="120973"/>
              <a:buFont typeface="Montserrat"/>
              <a:buChar char="–"/>
            </a:pPr>
            <a:r>
              <a:rPr lang="sv-SE" sz="1907" dirty="0">
                <a:solidFill>
                  <a:schemeClr val="tx1"/>
                </a:solidFill>
                <a:latin typeface="Montserrat"/>
                <a:ea typeface="Montserrat"/>
                <a:cs typeface="Montserrat"/>
                <a:sym typeface="Montserrat"/>
              </a:rPr>
              <a:t>Lagledare</a:t>
            </a:r>
            <a:r>
              <a:rPr lang="sv-SE" sz="1907">
                <a:solidFill>
                  <a:schemeClr val="tx1"/>
                </a:solidFill>
                <a:latin typeface="Montserrat"/>
                <a:ea typeface="Montserrat"/>
                <a:cs typeface="Montserrat"/>
                <a:sym typeface="Montserrat"/>
              </a:rPr>
              <a:t>: Josefine</a:t>
            </a:r>
            <a:endParaRPr lang="sv-SE" sz="1907" dirty="0">
              <a:solidFill>
                <a:schemeClr val="tx1"/>
              </a:solidFill>
              <a:latin typeface="Montserrat"/>
              <a:ea typeface="Montserrat"/>
              <a:cs typeface="Montserrat"/>
              <a:sym typeface="Montserrat"/>
            </a:endParaRPr>
          </a:p>
        </p:txBody>
      </p:sp>
      <p:sp>
        <p:nvSpPr>
          <p:cNvPr id="340" name="Google Shape;340;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sv-SE"/>
              <a:t>19</a:t>
            </a:fld>
            <a:endParaRPr/>
          </a:p>
        </p:txBody>
      </p:sp>
      <p:pic>
        <p:nvPicPr>
          <p:cNvPr id="341" name="Google Shape;341;p10"/>
          <p:cNvPicPr preferRelativeResize="0"/>
          <p:nvPr/>
        </p:nvPicPr>
        <p:blipFill rotWithShape="1">
          <a:blip r:embed="rId3">
            <a:alphaModFix/>
          </a:blip>
          <a:srcRect/>
          <a:stretch/>
        </p:blipFill>
        <p:spPr>
          <a:xfrm>
            <a:off x="6318178" y="2782854"/>
            <a:ext cx="2292413" cy="2292394"/>
          </a:xfrm>
          <a:prstGeom prst="rect">
            <a:avLst/>
          </a:prstGeom>
          <a:noFill/>
          <a:ln>
            <a:noFill/>
          </a:ln>
        </p:spPr>
      </p:pic>
      <p:pic>
        <p:nvPicPr>
          <p:cNvPr id="342" name="Google Shape;342;p10" descr="En bild som visar logotyp"/>
          <p:cNvPicPr preferRelativeResize="0"/>
          <p:nvPr/>
        </p:nvPicPr>
        <p:blipFill rotWithShape="1">
          <a:blip r:embed="rId4">
            <a:alphaModFix/>
          </a:blip>
          <a:srcRect/>
          <a:stretch/>
        </p:blipFill>
        <p:spPr>
          <a:xfrm>
            <a:off x="7959154" y="71710"/>
            <a:ext cx="864096" cy="8057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66092"/>
              </a:buClr>
              <a:buSzPts val="4400"/>
              <a:buFont typeface="Calibri"/>
              <a:buNone/>
            </a:pPr>
            <a:r>
              <a:rPr lang="sv-SE" sz="4000" b="1" dirty="0">
                <a:solidFill>
                  <a:srgbClr val="0070C0"/>
                </a:solidFill>
                <a:latin typeface="Montserrat"/>
                <a:ea typeface="Montserrat"/>
                <a:cs typeface="Montserrat"/>
                <a:sym typeface="Montserrat"/>
              </a:rPr>
              <a:t>Agenda</a:t>
            </a:r>
            <a:r>
              <a:rPr lang="sv-SE" dirty="0">
                <a:latin typeface="Montserrat"/>
                <a:ea typeface="Montserrat"/>
                <a:cs typeface="Montserrat"/>
                <a:sym typeface="Montserrat"/>
              </a:rPr>
              <a:t>	</a:t>
            </a:r>
            <a:endParaRPr dirty="0">
              <a:latin typeface="Montserrat"/>
              <a:ea typeface="Montserrat"/>
              <a:cs typeface="Montserrat"/>
              <a:sym typeface="Montserrat"/>
            </a:endParaRPr>
          </a:p>
        </p:txBody>
      </p:sp>
      <p:sp>
        <p:nvSpPr>
          <p:cNvPr id="175" name="Google Shape;175;p2"/>
          <p:cNvSpPr txBox="1">
            <a:spLocks noGrp="1"/>
          </p:cNvSpPr>
          <p:nvPr>
            <p:ph type="body" idx="1"/>
          </p:nvPr>
        </p:nvSpPr>
        <p:spPr>
          <a:xfrm>
            <a:off x="1530550" y="1120850"/>
            <a:ext cx="7386900" cy="3834300"/>
          </a:xfrm>
          <a:prstGeom prst="rect">
            <a:avLst/>
          </a:prstGeom>
          <a:noFill/>
          <a:ln>
            <a:noFill/>
          </a:ln>
        </p:spPr>
        <p:txBody>
          <a:bodyPr spcFirstLastPara="1" wrap="square" lIns="91425" tIns="45700" rIns="91425" bIns="45700" anchor="t" anchorCtr="0">
            <a:normAutofit fontScale="92500" lnSpcReduction="20000"/>
          </a:bodyPr>
          <a:lstStyle/>
          <a:p>
            <a:pPr marL="342900" lvl="0" indent="-323850" algn="l" rtl="0">
              <a:lnSpc>
                <a:spcPct val="80000"/>
              </a:lnSpc>
              <a:spcBef>
                <a:spcPts val="0"/>
              </a:spcBef>
              <a:spcAft>
                <a:spcPts val="0"/>
              </a:spcAft>
              <a:buClr>
                <a:srgbClr val="366092"/>
              </a:buClr>
              <a:buSzPts val="1700"/>
              <a:buFont typeface="Montserrat"/>
              <a:buChar char="•"/>
            </a:pPr>
            <a:r>
              <a:rPr lang="sv-SE" sz="1700" b="1" dirty="0">
                <a:solidFill>
                  <a:srgbClr val="0070C0"/>
                </a:solidFill>
                <a:latin typeface="Montserrat"/>
                <a:ea typeface="Montserrat"/>
                <a:cs typeface="Montserrat"/>
                <a:sym typeface="Montserrat"/>
              </a:rPr>
              <a:t>Info från föreningen</a:t>
            </a:r>
            <a:endParaRPr sz="2900" b="1" dirty="0">
              <a:solidFill>
                <a:srgbClr val="0070C0"/>
              </a:solidFill>
              <a:latin typeface="Montserrat"/>
              <a:ea typeface="Montserrat"/>
              <a:cs typeface="Montserrat"/>
              <a:sym typeface="Montserrat"/>
            </a:endParaRPr>
          </a:p>
          <a:p>
            <a:pPr marL="914400" lvl="1" indent="-323850" algn="l" rtl="0">
              <a:lnSpc>
                <a:spcPct val="80000"/>
              </a:lnSpc>
              <a:spcBef>
                <a:spcPts val="360"/>
              </a:spcBef>
              <a:spcAft>
                <a:spcPts val="0"/>
              </a:spcAft>
              <a:buClrTx/>
              <a:buSzPts val="1500"/>
              <a:buFont typeface="Montserrat"/>
              <a:buChar char="–"/>
            </a:pPr>
            <a:r>
              <a:rPr lang="sv-SE" sz="1500" dirty="0">
                <a:solidFill>
                  <a:schemeClr val="tx1"/>
                </a:solidFill>
                <a:latin typeface="Montserrat"/>
                <a:ea typeface="Montserrat"/>
                <a:cs typeface="Montserrat"/>
                <a:sym typeface="Montserrat"/>
              </a:rPr>
              <a:t>Översikt - OPE IF</a:t>
            </a:r>
            <a:endParaRPr sz="2500" dirty="0">
              <a:solidFill>
                <a:schemeClr val="tx1"/>
              </a:solidFill>
              <a:latin typeface="Montserrat"/>
              <a:ea typeface="Montserrat"/>
              <a:cs typeface="Montserrat"/>
              <a:sym typeface="Montserrat"/>
            </a:endParaRPr>
          </a:p>
          <a:p>
            <a:pPr marL="914400" lvl="1" indent="-323850" algn="l" rtl="0">
              <a:lnSpc>
                <a:spcPct val="80000"/>
              </a:lnSpc>
              <a:spcBef>
                <a:spcPts val="360"/>
              </a:spcBef>
              <a:spcAft>
                <a:spcPts val="0"/>
              </a:spcAft>
              <a:buClrTx/>
              <a:buSzPts val="1500"/>
              <a:buFont typeface="Montserrat"/>
              <a:buChar char="–"/>
            </a:pPr>
            <a:r>
              <a:rPr lang="sv-SE" sz="1500" dirty="0">
                <a:solidFill>
                  <a:schemeClr val="tx1"/>
                </a:solidFill>
                <a:latin typeface="Montserrat"/>
                <a:ea typeface="Montserrat"/>
                <a:cs typeface="Montserrat"/>
                <a:sym typeface="Montserrat"/>
              </a:rPr>
              <a:t>Riktlinjer</a:t>
            </a:r>
            <a:endParaRPr sz="1500" dirty="0">
              <a:solidFill>
                <a:schemeClr val="tx1"/>
              </a:solidFill>
              <a:latin typeface="Montserrat"/>
              <a:ea typeface="Montserrat"/>
              <a:cs typeface="Montserrat"/>
              <a:sym typeface="Montserrat"/>
            </a:endParaRPr>
          </a:p>
          <a:p>
            <a:pPr marL="914400" lvl="1" indent="-323850" algn="l" rtl="0">
              <a:lnSpc>
                <a:spcPct val="80000"/>
              </a:lnSpc>
              <a:spcBef>
                <a:spcPts val="360"/>
              </a:spcBef>
              <a:spcAft>
                <a:spcPts val="0"/>
              </a:spcAft>
              <a:buClrTx/>
              <a:buSzPts val="1500"/>
              <a:buFont typeface="Montserrat"/>
              <a:buChar char="–"/>
            </a:pPr>
            <a:r>
              <a:rPr lang="sv-SE" sz="1500" dirty="0">
                <a:solidFill>
                  <a:schemeClr val="tx1"/>
                </a:solidFill>
                <a:latin typeface="Montserrat"/>
                <a:ea typeface="Montserrat"/>
                <a:cs typeface="Montserrat"/>
                <a:sym typeface="Montserrat"/>
              </a:rPr>
              <a:t>Avgifter 2026</a:t>
            </a:r>
            <a:endParaRPr sz="2500" dirty="0">
              <a:solidFill>
                <a:schemeClr val="tx1"/>
              </a:solidFill>
              <a:latin typeface="Montserrat"/>
              <a:ea typeface="Montserrat"/>
              <a:cs typeface="Montserrat"/>
              <a:sym typeface="Montserrat"/>
            </a:endParaRPr>
          </a:p>
          <a:p>
            <a:pPr marL="914400" lvl="1" indent="-323850" algn="l" rtl="0">
              <a:lnSpc>
                <a:spcPct val="80000"/>
              </a:lnSpc>
              <a:spcBef>
                <a:spcPts val="360"/>
              </a:spcBef>
              <a:spcAft>
                <a:spcPts val="0"/>
              </a:spcAft>
              <a:buClrTx/>
              <a:buSzPts val="1500"/>
              <a:buFont typeface="Montserrat"/>
              <a:buChar char="–"/>
            </a:pPr>
            <a:r>
              <a:rPr lang="sv-SE" sz="1500" dirty="0">
                <a:solidFill>
                  <a:schemeClr val="tx1"/>
                </a:solidFill>
                <a:latin typeface="Montserrat"/>
                <a:ea typeface="Montserrat"/>
                <a:cs typeface="Montserrat"/>
                <a:sym typeface="Montserrat"/>
              </a:rPr>
              <a:t>Vårdnadshavare</a:t>
            </a:r>
          </a:p>
          <a:p>
            <a:pPr marL="914400" lvl="1" indent="-323850" algn="l" rtl="0">
              <a:lnSpc>
                <a:spcPct val="80000"/>
              </a:lnSpc>
              <a:spcBef>
                <a:spcPts val="360"/>
              </a:spcBef>
              <a:spcAft>
                <a:spcPts val="0"/>
              </a:spcAft>
              <a:buClrTx/>
              <a:buSzPts val="1500"/>
              <a:buFont typeface="Montserrat"/>
              <a:buChar char="–"/>
            </a:pPr>
            <a:r>
              <a:rPr lang="sv-SE" sz="1500" dirty="0">
                <a:solidFill>
                  <a:schemeClr val="tx1"/>
                </a:solidFill>
                <a:latin typeface="Montserrat"/>
                <a:ea typeface="Montserrat"/>
                <a:cs typeface="Montserrat"/>
                <a:sym typeface="Montserrat"/>
              </a:rPr>
              <a:t>Profilkläder</a:t>
            </a:r>
            <a:endParaRPr sz="1500" dirty="0">
              <a:solidFill>
                <a:schemeClr val="tx1"/>
              </a:solidFill>
              <a:latin typeface="Montserrat"/>
              <a:ea typeface="Montserrat"/>
              <a:cs typeface="Montserrat"/>
              <a:sym typeface="Montserrat"/>
            </a:endParaRPr>
          </a:p>
          <a:p>
            <a:pPr marL="914400" lvl="1" indent="-323850" algn="l" rtl="0">
              <a:lnSpc>
                <a:spcPct val="80000"/>
              </a:lnSpc>
              <a:spcBef>
                <a:spcPts val="360"/>
              </a:spcBef>
              <a:spcAft>
                <a:spcPts val="0"/>
              </a:spcAft>
              <a:buClrTx/>
              <a:buSzPts val="1500"/>
              <a:buFont typeface="Montserrat"/>
              <a:buChar char="–"/>
            </a:pPr>
            <a:r>
              <a:rPr lang="sv-SE" sz="1500" dirty="0">
                <a:solidFill>
                  <a:schemeClr val="tx1"/>
                </a:solidFill>
                <a:latin typeface="Montserrat"/>
                <a:ea typeface="Montserrat"/>
                <a:cs typeface="Montserrat"/>
                <a:sym typeface="Montserrat"/>
              </a:rPr>
              <a:t>Handlingsplan mot mobbing</a:t>
            </a:r>
            <a:endParaRPr sz="1500" dirty="0">
              <a:solidFill>
                <a:schemeClr val="tx1"/>
              </a:solidFill>
              <a:latin typeface="Montserrat"/>
              <a:ea typeface="Montserrat"/>
              <a:cs typeface="Montserrat"/>
              <a:sym typeface="Montserrat"/>
            </a:endParaRPr>
          </a:p>
          <a:p>
            <a:pPr marL="342900" lvl="0" indent="-311150" algn="l" rtl="0">
              <a:lnSpc>
                <a:spcPct val="80000"/>
              </a:lnSpc>
              <a:spcBef>
                <a:spcPts val="1000"/>
              </a:spcBef>
              <a:spcAft>
                <a:spcPts val="0"/>
              </a:spcAft>
              <a:buClr>
                <a:srgbClr val="366092"/>
              </a:buClr>
              <a:buSzPts val="1700"/>
              <a:buFont typeface="Montserrat"/>
              <a:buChar char="•"/>
            </a:pPr>
            <a:r>
              <a:rPr lang="sv-SE" sz="1700" b="1" dirty="0">
                <a:solidFill>
                  <a:srgbClr val="0070C0"/>
                </a:solidFill>
                <a:latin typeface="Montserrat"/>
                <a:ea typeface="Montserrat"/>
                <a:cs typeface="Montserrat"/>
                <a:sym typeface="Montserrat"/>
              </a:rPr>
              <a:t>Info från ledarna/laget</a:t>
            </a:r>
            <a:endParaRPr sz="1500" dirty="0">
              <a:solidFill>
                <a:srgbClr val="0070C0"/>
              </a:solidFill>
              <a:latin typeface="Montserrat"/>
              <a:ea typeface="Montserrat"/>
              <a:cs typeface="Montserrat"/>
              <a:sym typeface="Montserrat"/>
            </a:endParaRPr>
          </a:p>
          <a:p>
            <a:pPr marL="742950" lvl="1" indent="-266700" algn="l" rtl="0">
              <a:lnSpc>
                <a:spcPct val="80000"/>
              </a:lnSpc>
              <a:spcBef>
                <a:spcPts val="360"/>
              </a:spcBef>
              <a:spcAft>
                <a:spcPts val="0"/>
              </a:spcAft>
              <a:buClrTx/>
              <a:buSzPts val="1500"/>
              <a:buFont typeface="Montserrat"/>
              <a:buChar char="–"/>
            </a:pPr>
            <a:r>
              <a:rPr lang="sv-SE" sz="1500">
                <a:solidFill>
                  <a:schemeClr val="tx1"/>
                </a:solidFill>
                <a:latin typeface="Montserrat"/>
                <a:ea typeface="Montserrat"/>
                <a:cs typeface="Montserrat"/>
                <a:sym typeface="Montserrat"/>
              </a:rPr>
              <a:t>Informationshubb</a:t>
            </a:r>
            <a:endParaRPr lang="sv-SE" sz="1500" dirty="0">
              <a:solidFill>
                <a:schemeClr val="tx1"/>
              </a:solidFill>
              <a:latin typeface="Montserrat"/>
              <a:ea typeface="Montserrat"/>
              <a:cs typeface="Montserrat"/>
              <a:sym typeface="Montserrat"/>
            </a:endParaRPr>
          </a:p>
          <a:p>
            <a:pPr marL="742950" lvl="1" indent="-266700" algn="l" rtl="0">
              <a:lnSpc>
                <a:spcPct val="80000"/>
              </a:lnSpc>
              <a:spcBef>
                <a:spcPts val="360"/>
              </a:spcBef>
              <a:spcAft>
                <a:spcPts val="0"/>
              </a:spcAft>
              <a:buClrTx/>
              <a:buSzPts val="1500"/>
              <a:buFont typeface="Montserrat"/>
              <a:buChar char="–"/>
            </a:pPr>
            <a:r>
              <a:rPr lang="sv-SE" sz="1500" dirty="0">
                <a:solidFill>
                  <a:schemeClr val="tx1"/>
                </a:solidFill>
                <a:latin typeface="Montserrat"/>
                <a:ea typeface="Montserrat"/>
                <a:cs typeface="Montserrat"/>
                <a:sym typeface="Montserrat"/>
              </a:rPr>
              <a:t>Säsongsöversikt</a:t>
            </a:r>
            <a:endParaRPr sz="1500" dirty="0">
              <a:solidFill>
                <a:schemeClr val="tx1"/>
              </a:solidFill>
              <a:latin typeface="Montserrat"/>
              <a:ea typeface="Montserrat"/>
              <a:cs typeface="Montserrat"/>
              <a:sym typeface="Montserrat"/>
            </a:endParaRPr>
          </a:p>
          <a:p>
            <a:pPr marL="742950" lvl="1" indent="-266700" algn="l" rtl="0">
              <a:lnSpc>
                <a:spcPct val="80000"/>
              </a:lnSpc>
              <a:spcBef>
                <a:spcPts val="360"/>
              </a:spcBef>
              <a:spcAft>
                <a:spcPts val="0"/>
              </a:spcAft>
              <a:buClrTx/>
              <a:buSzPts val="1500"/>
              <a:buFont typeface="Montserrat"/>
              <a:buChar char="–"/>
            </a:pPr>
            <a:r>
              <a:rPr lang="sv-SE" sz="1500" dirty="0">
                <a:solidFill>
                  <a:schemeClr val="tx1"/>
                </a:solidFill>
                <a:latin typeface="Montserrat"/>
                <a:ea typeface="Montserrat"/>
                <a:cs typeface="Montserrat"/>
                <a:sym typeface="Montserrat"/>
              </a:rPr>
              <a:t>Matchupplägg</a:t>
            </a:r>
            <a:endParaRPr sz="1500" dirty="0">
              <a:solidFill>
                <a:schemeClr val="tx1"/>
              </a:solidFill>
              <a:latin typeface="Montserrat"/>
              <a:ea typeface="Montserrat"/>
              <a:cs typeface="Montserrat"/>
              <a:sym typeface="Montserrat"/>
            </a:endParaRPr>
          </a:p>
          <a:p>
            <a:pPr marL="742950" lvl="1" indent="-266700" algn="l" rtl="0">
              <a:lnSpc>
                <a:spcPct val="80000"/>
              </a:lnSpc>
              <a:spcBef>
                <a:spcPts val="360"/>
              </a:spcBef>
              <a:spcAft>
                <a:spcPts val="0"/>
              </a:spcAft>
              <a:buClrTx/>
              <a:buSzPts val="1500"/>
              <a:buFont typeface="Montserrat"/>
              <a:buChar char="–"/>
            </a:pPr>
            <a:r>
              <a:rPr lang="sv-SE" sz="1500" dirty="0">
                <a:solidFill>
                  <a:schemeClr val="tx1"/>
                </a:solidFill>
                <a:latin typeface="Montserrat"/>
                <a:ea typeface="Montserrat"/>
                <a:cs typeface="Montserrat"/>
                <a:sym typeface="Montserrat"/>
              </a:rPr>
              <a:t>Regler 7 vs 7</a:t>
            </a:r>
          </a:p>
          <a:p>
            <a:pPr marL="742950" lvl="1" indent="-266700" algn="l" rtl="0">
              <a:lnSpc>
                <a:spcPct val="80000"/>
              </a:lnSpc>
              <a:spcBef>
                <a:spcPts val="360"/>
              </a:spcBef>
              <a:spcAft>
                <a:spcPts val="0"/>
              </a:spcAft>
              <a:buClrTx/>
              <a:buSzPts val="1500"/>
              <a:buFont typeface="Montserrat"/>
              <a:buChar char="–"/>
            </a:pPr>
            <a:r>
              <a:rPr lang="sv-SE" sz="1500" dirty="0">
                <a:solidFill>
                  <a:schemeClr val="tx1"/>
                </a:solidFill>
                <a:latin typeface="Montserrat"/>
                <a:ea typeface="Montserrat"/>
                <a:cs typeface="Montserrat"/>
                <a:sym typeface="Montserrat"/>
              </a:rPr>
              <a:t>Obligatoriska arbetsinsatser</a:t>
            </a:r>
          </a:p>
          <a:p>
            <a:pPr marL="742950" lvl="1" indent="-266700">
              <a:lnSpc>
                <a:spcPct val="80000"/>
              </a:lnSpc>
              <a:buClrTx/>
              <a:buSzPts val="1500"/>
              <a:buFont typeface="Montserrat"/>
              <a:buChar char="–"/>
            </a:pPr>
            <a:r>
              <a:rPr lang="sv-SE" sz="1500" dirty="0">
                <a:solidFill>
                  <a:schemeClr val="tx1"/>
                </a:solidFill>
                <a:latin typeface="Montserrat"/>
                <a:ea typeface="Montserrat"/>
                <a:cs typeface="Montserrat"/>
                <a:sym typeface="Montserrat"/>
              </a:rPr>
              <a:t>Ekonomi</a:t>
            </a:r>
          </a:p>
          <a:p>
            <a:pPr marL="742950" lvl="1" indent="-266700">
              <a:lnSpc>
                <a:spcPct val="80000"/>
              </a:lnSpc>
              <a:buClrTx/>
              <a:buSzPts val="1500"/>
              <a:buFont typeface="Montserrat"/>
              <a:buChar char="–"/>
            </a:pPr>
            <a:r>
              <a:rPr lang="sv-SE" sz="1500" dirty="0">
                <a:solidFill>
                  <a:schemeClr val="tx1"/>
                </a:solidFill>
                <a:latin typeface="Montserrat"/>
                <a:ea typeface="Montserrat"/>
                <a:cs typeface="Montserrat"/>
                <a:sym typeface="Montserrat"/>
              </a:rPr>
              <a:t>Intäkter</a:t>
            </a:r>
            <a:endParaRPr sz="1500" dirty="0">
              <a:solidFill>
                <a:schemeClr val="tx1"/>
              </a:solidFill>
              <a:latin typeface="Montserrat"/>
              <a:ea typeface="Montserrat"/>
              <a:cs typeface="Montserrat"/>
              <a:sym typeface="Montserrat"/>
            </a:endParaRPr>
          </a:p>
          <a:p>
            <a:pPr marL="742950" marR="0" lvl="1" indent="-266700" algn="l" rtl="0">
              <a:lnSpc>
                <a:spcPct val="80000"/>
              </a:lnSpc>
              <a:spcBef>
                <a:spcPts val="360"/>
              </a:spcBef>
              <a:spcAft>
                <a:spcPts val="0"/>
              </a:spcAft>
              <a:buClrTx/>
              <a:buSzPts val="1500"/>
              <a:buFont typeface="Montserrat"/>
              <a:buChar char="–"/>
            </a:pPr>
            <a:r>
              <a:rPr lang="sv-SE" sz="1500" dirty="0">
                <a:solidFill>
                  <a:schemeClr val="tx1"/>
                </a:solidFill>
                <a:latin typeface="Montserrat"/>
                <a:ea typeface="Montserrat"/>
                <a:cs typeface="Montserrat"/>
                <a:sym typeface="Montserrat"/>
              </a:rPr>
              <a:t>Vad behövs för att driva ett lag</a:t>
            </a:r>
            <a:endParaRPr sz="1500" dirty="0">
              <a:solidFill>
                <a:schemeClr val="tx1"/>
              </a:solidFill>
              <a:latin typeface="Montserrat"/>
              <a:ea typeface="Montserrat"/>
              <a:cs typeface="Montserrat"/>
              <a:sym typeface="Montserrat"/>
            </a:endParaRPr>
          </a:p>
          <a:p>
            <a:pPr marL="742950" marR="0" lvl="1" indent="-266700" algn="l" rtl="0">
              <a:lnSpc>
                <a:spcPct val="80000"/>
              </a:lnSpc>
              <a:spcBef>
                <a:spcPts val="360"/>
              </a:spcBef>
              <a:spcAft>
                <a:spcPts val="0"/>
              </a:spcAft>
              <a:buClrTx/>
              <a:buSzPts val="1500"/>
              <a:buFont typeface="Montserrat"/>
              <a:buChar char="–"/>
            </a:pPr>
            <a:r>
              <a:rPr lang="sv-SE" sz="1500" dirty="0">
                <a:solidFill>
                  <a:schemeClr val="tx1"/>
                </a:solidFill>
                <a:latin typeface="Montserrat"/>
                <a:ea typeface="Montserrat"/>
                <a:cs typeface="Montserrat"/>
                <a:sym typeface="Montserrat"/>
              </a:rPr>
              <a:t>Nulägesrapport</a:t>
            </a:r>
            <a:endParaRPr sz="1500" dirty="0">
              <a:solidFill>
                <a:schemeClr val="tx1"/>
              </a:solidFill>
              <a:latin typeface="Montserrat"/>
              <a:ea typeface="Montserrat"/>
              <a:cs typeface="Montserrat"/>
              <a:sym typeface="Montserrat"/>
            </a:endParaRPr>
          </a:p>
          <a:p>
            <a:pPr marL="742950" marR="0" lvl="1" indent="-266700" algn="l" rtl="0">
              <a:lnSpc>
                <a:spcPct val="80000"/>
              </a:lnSpc>
              <a:spcBef>
                <a:spcPts val="360"/>
              </a:spcBef>
              <a:spcAft>
                <a:spcPts val="0"/>
              </a:spcAft>
              <a:buClrTx/>
              <a:buSzPts val="1500"/>
              <a:buFont typeface="Montserrat"/>
              <a:buChar char="–"/>
            </a:pPr>
            <a:r>
              <a:rPr lang="sv-SE" sz="1500" dirty="0">
                <a:solidFill>
                  <a:schemeClr val="tx1"/>
                </a:solidFill>
                <a:latin typeface="Montserrat"/>
                <a:ea typeface="Montserrat"/>
                <a:cs typeface="Montserrat"/>
                <a:sym typeface="Montserrat"/>
              </a:rPr>
              <a:t>Ej tillsatta roller</a:t>
            </a:r>
            <a:endParaRPr sz="1500" dirty="0">
              <a:solidFill>
                <a:schemeClr val="tx1"/>
              </a:solidFill>
              <a:latin typeface="Montserrat"/>
              <a:ea typeface="Montserrat"/>
              <a:cs typeface="Montserrat"/>
              <a:sym typeface="Montserrat"/>
            </a:endParaRPr>
          </a:p>
          <a:p>
            <a:pPr marL="342900" lvl="0" indent="-285750" algn="l" rtl="0">
              <a:lnSpc>
                <a:spcPct val="80000"/>
              </a:lnSpc>
              <a:spcBef>
                <a:spcPts val="1000"/>
              </a:spcBef>
              <a:spcAft>
                <a:spcPts val="0"/>
              </a:spcAft>
              <a:buClr>
                <a:srgbClr val="366092"/>
              </a:buClr>
              <a:buSzPts val="1700"/>
              <a:buFont typeface="Montserrat"/>
              <a:buChar char="•"/>
            </a:pPr>
            <a:r>
              <a:rPr lang="sv-SE" sz="1700" b="1" dirty="0">
                <a:solidFill>
                  <a:srgbClr val="0070C0"/>
                </a:solidFill>
                <a:latin typeface="Montserrat"/>
                <a:ea typeface="Montserrat"/>
                <a:cs typeface="Montserrat"/>
                <a:sym typeface="Montserrat"/>
              </a:rPr>
              <a:t>Synpunkter från förra året/Frågor</a:t>
            </a:r>
            <a:endParaRPr sz="1700" b="1" dirty="0">
              <a:solidFill>
                <a:srgbClr val="0070C0"/>
              </a:solidFill>
              <a:latin typeface="Montserrat"/>
              <a:ea typeface="Montserrat"/>
              <a:cs typeface="Montserrat"/>
              <a:sym typeface="Montserrat"/>
            </a:endParaRPr>
          </a:p>
        </p:txBody>
      </p:sp>
      <p:sp>
        <p:nvSpPr>
          <p:cNvPr id="176" name="Google Shape;176;p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sv-SE"/>
              <a:t>2</a:t>
            </a:fld>
            <a:endParaRPr/>
          </a:p>
        </p:txBody>
      </p:sp>
      <p:sp>
        <p:nvSpPr>
          <p:cNvPr id="177" name="Google Shape;177;p2">
            <a:extLst>
              <a:ext uri="{C183D7F6-B498-43B3-948B-1728B52AA6E4}">
                <adec:decorative xmlns:adec="http://schemas.microsoft.com/office/drawing/2017/decorative" val="1"/>
              </a:ext>
            </a:extLst>
          </p:cNvPr>
          <p:cNvSpPr/>
          <p:nvPr/>
        </p:nvSpPr>
        <p:spPr>
          <a:xfrm rot="5400000">
            <a:off x="147" y="-3"/>
            <a:ext cx="1733100" cy="1733100"/>
          </a:xfrm>
          <a:prstGeom prst="rtTriangle">
            <a:avLst/>
          </a:prstGeom>
          <a:solidFill>
            <a:srgbClr val="00B0F0"/>
          </a:solidFill>
          <a:ln w="9525" cap="flat" cmpd="sng">
            <a:solidFill>
              <a:srgbClr val="41AEE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 name="Google Shape;178;p2">
            <a:extLst>
              <a:ext uri="{C183D7F6-B498-43B3-948B-1728B52AA6E4}">
                <adec:decorative xmlns:adec="http://schemas.microsoft.com/office/drawing/2017/decorative" val="1"/>
              </a:ext>
            </a:extLst>
          </p:cNvPr>
          <p:cNvSpPr/>
          <p:nvPr/>
        </p:nvSpPr>
        <p:spPr>
          <a:xfrm rot="5400000">
            <a:off x="79" y="-3"/>
            <a:ext cx="1232400" cy="1232400"/>
          </a:xfrm>
          <a:prstGeom prst="rtTriangl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 name="Google Shape;179;p2">
            <a:extLst>
              <a:ext uri="{C183D7F6-B498-43B3-948B-1728B52AA6E4}">
                <adec:decorative xmlns:adec="http://schemas.microsoft.com/office/drawing/2017/decorative" val="1"/>
              </a:ext>
            </a:extLst>
          </p:cNvPr>
          <p:cNvSpPr/>
          <p:nvPr/>
        </p:nvSpPr>
        <p:spPr>
          <a:xfrm rot="5400000">
            <a:off x="-80" y="4"/>
            <a:ext cx="723600" cy="723600"/>
          </a:xfrm>
          <a:prstGeom prst="rtTriangle">
            <a:avLst/>
          </a:prstGeom>
          <a:solidFill>
            <a:srgbClr val="2D6EBE"/>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80" name="Google Shape;180;p2" descr="En bild som visar logotyp"/>
          <p:cNvPicPr preferRelativeResize="0"/>
          <p:nvPr/>
        </p:nvPicPr>
        <p:blipFill rotWithShape="1">
          <a:blip r:embed="rId3">
            <a:alphaModFix/>
          </a:blip>
          <a:srcRect/>
          <a:stretch/>
        </p:blipFill>
        <p:spPr>
          <a:xfrm>
            <a:off x="7897854" y="158410"/>
            <a:ext cx="864096" cy="8057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33fb27ccd77_0_1065"/>
          <p:cNvSpPr txBox="1">
            <a:spLocks noGrp="1"/>
          </p:cNvSpPr>
          <p:nvPr>
            <p:ph type="title"/>
          </p:nvPr>
        </p:nvSpPr>
        <p:spPr>
          <a:xfrm>
            <a:off x="518799" y="301250"/>
            <a:ext cx="5074800" cy="7080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366092"/>
              </a:buClr>
              <a:buSzPts val="3600"/>
              <a:buFont typeface="Calibri"/>
              <a:buNone/>
            </a:pPr>
            <a:r>
              <a:rPr lang="sv-SE" sz="4000" b="1">
                <a:solidFill>
                  <a:srgbClr val="0070C0"/>
                </a:solidFill>
                <a:latin typeface="Montserrat"/>
                <a:ea typeface="Montserrat"/>
                <a:cs typeface="Montserrat"/>
                <a:sym typeface="Montserrat"/>
              </a:rPr>
              <a:t>Ej tillsatta roller</a:t>
            </a:r>
            <a:endParaRPr sz="4000" b="1">
              <a:solidFill>
                <a:srgbClr val="0070C0"/>
              </a:solidFill>
              <a:latin typeface="Montserrat"/>
              <a:ea typeface="Montserrat"/>
              <a:cs typeface="Montserrat"/>
              <a:sym typeface="Montserrat"/>
            </a:endParaRPr>
          </a:p>
        </p:txBody>
      </p:sp>
      <p:sp>
        <p:nvSpPr>
          <p:cNvPr id="349" name="Google Shape;349;g33fb27ccd77_0_1065"/>
          <p:cNvSpPr txBox="1"/>
          <p:nvPr/>
        </p:nvSpPr>
        <p:spPr>
          <a:xfrm>
            <a:off x="0" y="1746075"/>
            <a:ext cx="5517600" cy="1312637"/>
          </a:xfrm>
          <a:prstGeom prst="rect">
            <a:avLst/>
          </a:prstGeom>
          <a:noFill/>
          <a:ln>
            <a:noFill/>
          </a:ln>
        </p:spPr>
        <p:txBody>
          <a:bodyPr spcFirstLastPara="1" wrap="square" lIns="91425" tIns="91425" rIns="91425" bIns="91425" anchor="t" anchorCtr="0">
            <a:spAutoFit/>
          </a:bodyPr>
          <a:lstStyle/>
          <a:p>
            <a:pPr marL="457200" marR="0" lvl="0" indent="-317500" algn="l" rtl="0">
              <a:lnSpc>
                <a:spcPct val="115000"/>
              </a:lnSpc>
              <a:spcBef>
                <a:spcPts val="1000"/>
              </a:spcBef>
              <a:spcAft>
                <a:spcPts val="0"/>
              </a:spcAft>
              <a:buClrTx/>
              <a:buSzPts val="1400"/>
              <a:buFont typeface="Montserrat"/>
              <a:buChar char="●"/>
            </a:pPr>
            <a:r>
              <a:rPr lang="sv-SE" dirty="0">
                <a:solidFill>
                  <a:schemeClr val="tx1"/>
                </a:solidFill>
                <a:latin typeface="Montserrat"/>
                <a:ea typeface="Montserrat"/>
                <a:cs typeface="Montserrat"/>
                <a:sym typeface="Montserrat"/>
              </a:rPr>
              <a:t>1+ Hjälptränare </a:t>
            </a:r>
          </a:p>
          <a:p>
            <a:pPr marL="457200" marR="0" lvl="0" indent="-317500" algn="l" rtl="0">
              <a:lnSpc>
                <a:spcPct val="115000"/>
              </a:lnSpc>
              <a:spcBef>
                <a:spcPts val="1000"/>
              </a:spcBef>
              <a:spcAft>
                <a:spcPts val="0"/>
              </a:spcAft>
              <a:buClrTx/>
              <a:buSzPts val="1400"/>
              <a:buFont typeface="Montserrat"/>
              <a:buChar char="●"/>
            </a:pPr>
            <a:r>
              <a:rPr lang="sv-SE" dirty="0">
                <a:solidFill>
                  <a:schemeClr val="tx1"/>
                </a:solidFill>
                <a:latin typeface="Montserrat"/>
                <a:ea typeface="Montserrat"/>
                <a:cs typeface="Montserrat"/>
                <a:sym typeface="Montserrat"/>
              </a:rPr>
              <a:t>Trygga engagerade vuxna som stöttar vid matcher</a:t>
            </a:r>
            <a:endParaRPr dirty="0">
              <a:solidFill>
                <a:schemeClr val="tx1"/>
              </a:solidFill>
              <a:latin typeface="Montserrat"/>
              <a:ea typeface="Montserrat"/>
              <a:cs typeface="Montserrat"/>
              <a:sym typeface="Montserrat"/>
            </a:endParaRPr>
          </a:p>
          <a:p>
            <a:pPr marL="457200" marR="0" lvl="0" indent="-317500" algn="l" rtl="0">
              <a:lnSpc>
                <a:spcPct val="115000"/>
              </a:lnSpc>
              <a:spcBef>
                <a:spcPts val="1000"/>
              </a:spcBef>
              <a:spcAft>
                <a:spcPts val="0"/>
              </a:spcAft>
              <a:buClrTx/>
              <a:buSzPts val="1400"/>
              <a:buFont typeface="Montserrat"/>
              <a:buChar char="●"/>
            </a:pPr>
            <a:r>
              <a:rPr lang="sv-SE" dirty="0">
                <a:solidFill>
                  <a:schemeClr val="tx1"/>
                </a:solidFill>
                <a:latin typeface="Montserrat"/>
                <a:ea typeface="Montserrat"/>
                <a:cs typeface="Montserrat"/>
                <a:sym typeface="Montserrat"/>
              </a:rPr>
              <a:t>2 </a:t>
            </a:r>
            <a:r>
              <a:rPr lang="sv-SE" dirty="0" err="1">
                <a:solidFill>
                  <a:schemeClr val="tx1"/>
                </a:solidFill>
                <a:latin typeface="Montserrat"/>
                <a:ea typeface="Montserrat"/>
                <a:cs typeface="Montserrat"/>
                <a:sym typeface="Montserrat"/>
              </a:rPr>
              <a:t>st</a:t>
            </a:r>
            <a:r>
              <a:rPr lang="sv-SE" dirty="0">
                <a:solidFill>
                  <a:schemeClr val="tx1"/>
                </a:solidFill>
                <a:latin typeface="Montserrat"/>
                <a:ea typeface="Montserrat"/>
                <a:cs typeface="Montserrat"/>
                <a:sym typeface="Montserrat"/>
              </a:rPr>
              <a:t> Föräldragrupp/ansvar samt engagemang</a:t>
            </a:r>
            <a:endParaRPr dirty="0">
              <a:solidFill>
                <a:schemeClr val="tx1"/>
              </a:solidFill>
              <a:latin typeface="Montserrat"/>
              <a:ea typeface="Montserrat"/>
              <a:cs typeface="Montserrat"/>
              <a:sym typeface="Montserrat"/>
            </a:endParaRPr>
          </a:p>
        </p:txBody>
      </p:sp>
      <p:pic>
        <p:nvPicPr>
          <p:cNvPr id="350" name="Google Shape;350;g33fb27ccd77_0_1065" descr="En bild som visar logotyp"/>
          <p:cNvPicPr preferRelativeResize="0"/>
          <p:nvPr/>
        </p:nvPicPr>
        <p:blipFill rotWithShape="1">
          <a:blip r:embed="rId3">
            <a:alphaModFix/>
          </a:blip>
          <a:srcRect/>
          <a:stretch/>
        </p:blipFill>
        <p:spPr>
          <a:xfrm>
            <a:off x="7773954" y="158360"/>
            <a:ext cx="864096" cy="805769"/>
          </a:xfrm>
          <a:prstGeom prst="rect">
            <a:avLst/>
          </a:prstGeom>
          <a:noFill/>
          <a:ln>
            <a:noFill/>
          </a:ln>
        </p:spPr>
      </p:pic>
      <p:sp>
        <p:nvSpPr>
          <p:cNvPr id="351" name="Google Shape;351;g33fb27ccd77_0_1065">
            <a:extLst>
              <a:ext uri="{C183D7F6-B498-43B3-948B-1728B52AA6E4}">
                <adec:decorative xmlns:adec="http://schemas.microsoft.com/office/drawing/2017/decorative" val="1"/>
              </a:ext>
            </a:extLst>
          </p:cNvPr>
          <p:cNvSpPr/>
          <p:nvPr/>
        </p:nvSpPr>
        <p:spPr>
          <a:xfrm>
            <a:off x="0" y="1153550"/>
            <a:ext cx="9144000" cy="390300"/>
          </a:xfrm>
          <a:prstGeom prst="rect">
            <a:avLst/>
          </a:prstGeom>
          <a:solidFill>
            <a:srgbClr val="006BB6"/>
          </a:solidFill>
          <a:ln w="9525" cap="flat" cmpd="sng">
            <a:solidFill>
              <a:srgbClr val="006BB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52" name="Google Shape;352;g33fb27ccd77_0_1065"/>
          <p:cNvPicPr preferRelativeResize="0"/>
          <p:nvPr/>
        </p:nvPicPr>
        <p:blipFill>
          <a:blip r:embed="rId4">
            <a:alphaModFix/>
          </a:blip>
          <a:stretch>
            <a:fillRect/>
          </a:stretch>
        </p:blipFill>
        <p:spPr>
          <a:xfrm>
            <a:off x="6037875" y="1842275"/>
            <a:ext cx="2156075" cy="2180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g2e3ed539b11_0_349" descr="En bild som visar logotyp"/>
          <p:cNvPicPr preferRelativeResize="0"/>
          <p:nvPr/>
        </p:nvPicPr>
        <p:blipFill rotWithShape="1">
          <a:blip r:embed="rId3">
            <a:alphaModFix/>
          </a:blip>
          <a:srcRect/>
          <a:stretch/>
        </p:blipFill>
        <p:spPr>
          <a:xfrm>
            <a:off x="506411" y="812224"/>
            <a:ext cx="2002744" cy="1867556"/>
          </a:xfrm>
          <a:prstGeom prst="rect">
            <a:avLst/>
          </a:prstGeom>
          <a:noFill/>
          <a:ln>
            <a:noFill/>
          </a:ln>
        </p:spPr>
      </p:pic>
      <p:sp>
        <p:nvSpPr>
          <p:cNvPr id="359" name="Google Shape;359;g2e3ed539b11_0_349"/>
          <p:cNvSpPr txBox="1"/>
          <p:nvPr/>
        </p:nvSpPr>
        <p:spPr>
          <a:xfrm>
            <a:off x="669463" y="2913075"/>
            <a:ext cx="20394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sv-SE" sz="3600" b="0" i="0" u="none" strike="noStrike" cap="none">
                <a:solidFill>
                  <a:srgbClr val="366092"/>
                </a:solidFill>
                <a:latin typeface="Montserrat"/>
                <a:ea typeface="Montserrat"/>
                <a:cs typeface="Montserrat"/>
                <a:sym typeface="Montserrat"/>
              </a:rPr>
              <a:t>Frågor?</a:t>
            </a:r>
            <a:endParaRPr sz="3600" b="0" i="0" u="none" strike="noStrike" cap="none">
              <a:solidFill>
                <a:srgbClr val="366092"/>
              </a:solidFill>
              <a:latin typeface="Montserrat"/>
              <a:ea typeface="Montserrat"/>
              <a:cs typeface="Montserrat"/>
              <a:sym typeface="Montserrat"/>
            </a:endParaRPr>
          </a:p>
        </p:txBody>
      </p:sp>
      <p:pic>
        <p:nvPicPr>
          <p:cNvPr id="360" name="Google Shape;360;g2e3ed539b11_0_349" descr="Bakgrundsbilder : fotboll, boll, gräs, rugbyboll, konstgräs ..."/>
          <p:cNvPicPr preferRelativeResize="0"/>
          <p:nvPr/>
        </p:nvPicPr>
        <p:blipFill rotWithShape="1">
          <a:blip r:embed="rId4">
            <a:alphaModFix/>
          </a:blip>
          <a:srcRect l="15381" r="13766"/>
          <a:stretch/>
        </p:blipFill>
        <p:spPr>
          <a:xfrm>
            <a:off x="3274625" y="0"/>
            <a:ext cx="5869373"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85"/>
        <p:cNvGrpSpPr/>
        <p:nvPr/>
      </p:nvGrpSpPr>
      <p:grpSpPr>
        <a:xfrm>
          <a:off x="0" y="0"/>
          <a:ext cx="0" cy="0"/>
          <a:chOff x="0" y="0"/>
          <a:chExt cx="0" cy="0"/>
        </a:xfrm>
      </p:grpSpPr>
      <p:sp>
        <p:nvSpPr>
          <p:cNvPr id="187" name="Google Shape;187;g33feeec5b50_0_252"/>
          <p:cNvSpPr/>
          <p:nvPr/>
        </p:nvSpPr>
        <p:spPr>
          <a:xfrm>
            <a:off x="379488" y="2814131"/>
            <a:ext cx="3142939" cy="1787760"/>
          </a:xfrm>
          <a:prstGeom prst="roundRect">
            <a:avLst>
              <a:gd name="adj" fmla="val 13979"/>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sv-SE" sz="3200" b="1" i="0" u="none" strike="noStrike" cap="none" dirty="0">
                <a:solidFill>
                  <a:schemeClr val="tx1"/>
                </a:solidFill>
                <a:latin typeface="Montserrat"/>
                <a:ea typeface="Montserrat"/>
                <a:cs typeface="Montserrat"/>
                <a:sym typeface="Montserrat"/>
              </a:rPr>
              <a:t>Information från föreningen</a:t>
            </a:r>
            <a:endParaRPr sz="3200" b="0" i="0" u="none" strike="noStrike" cap="none" dirty="0">
              <a:solidFill>
                <a:schemeClr val="tx1"/>
              </a:solidFill>
              <a:latin typeface="Calibri"/>
              <a:ea typeface="Calibri"/>
              <a:cs typeface="Calibri"/>
              <a:sym typeface="Calibri"/>
            </a:endParaRPr>
          </a:p>
        </p:txBody>
      </p:sp>
      <p:pic>
        <p:nvPicPr>
          <p:cNvPr id="188" name="Google Shape;188;g33feeec5b50_0_252"/>
          <p:cNvPicPr preferRelativeResize="0"/>
          <p:nvPr/>
        </p:nvPicPr>
        <p:blipFill rotWithShape="1">
          <a:blip r:embed="rId3">
            <a:alphaModFix/>
          </a:blip>
          <a:srcRect/>
          <a:stretch/>
        </p:blipFill>
        <p:spPr>
          <a:xfrm>
            <a:off x="4035150" y="1384556"/>
            <a:ext cx="2859151" cy="2859151"/>
          </a:xfrm>
          <a:prstGeom prst="rect">
            <a:avLst/>
          </a:prstGeom>
          <a:noFill/>
          <a:ln>
            <a:noFill/>
          </a:ln>
        </p:spPr>
      </p:pic>
      <p:sp>
        <p:nvSpPr>
          <p:cNvPr id="189" name="Google Shape;189;g33feeec5b50_0_252">
            <a:extLst>
              <a:ext uri="{C183D7F6-B498-43B3-948B-1728B52AA6E4}">
                <adec:decorative xmlns:adec="http://schemas.microsoft.com/office/drawing/2017/decorative" val="1"/>
              </a:ext>
            </a:extLst>
          </p:cNvPr>
          <p:cNvSpPr/>
          <p:nvPr/>
        </p:nvSpPr>
        <p:spPr>
          <a:xfrm rot="10800000">
            <a:off x="7332750" y="-75"/>
            <a:ext cx="1804200" cy="2572500"/>
          </a:xfrm>
          <a:prstGeom prst="rtTriangle">
            <a:avLst/>
          </a:prstGeom>
          <a:solidFill>
            <a:srgbClr val="006BB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0" name="Google Shape;190;g33feeec5b50_0_252">
            <a:extLst>
              <a:ext uri="{C183D7F6-B498-43B3-948B-1728B52AA6E4}">
                <adec:decorative xmlns:adec="http://schemas.microsoft.com/office/drawing/2017/decorative" val="1"/>
              </a:ext>
            </a:extLst>
          </p:cNvPr>
          <p:cNvSpPr/>
          <p:nvPr/>
        </p:nvSpPr>
        <p:spPr>
          <a:xfrm rot="-5400000">
            <a:off x="5613450" y="1607738"/>
            <a:ext cx="5118900" cy="1928100"/>
          </a:xfrm>
          <a:prstGeom prst="rtTriangle">
            <a:avLst/>
          </a:prstGeom>
          <a:solidFill>
            <a:srgbClr val="A99D27">
              <a:alpha val="63129"/>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e3ed539b11_0_25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4400"/>
              <a:buFont typeface="Calibri"/>
              <a:buNone/>
            </a:pPr>
            <a:r>
              <a:rPr lang="sv-SE" sz="4000" b="1" dirty="0">
                <a:solidFill>
                  <a:srgbClr val="0070C0"/>
                </a:solidFill>
                <a:latin typeface="Montserrat"/>
                <a:ea typeface="Montserrat"/>
                <a:cs typeface="Montserrat"/>
                <a:sym typeface="Montserrat"/>
              </a:rPr>
              <a:t>OPE IF Grundat 1922</a:t>
            </a:r>
            <a:endParaRPr b="1" dirty="0">
              <a:solidFill>
                <a:srgbClr val="0070C0"/>
              </a:solidFill>
              <a:latin typeface="Montserrat"/>
              <a:ea typeface="Montserrat"/>
              <a:cs typeface="Montserrat"/>
              <a:sym typeface="Montserrat"/>
            </a:endParaRPr>
          </a:p>
        </p:txBody>
      </p:sp>
      <p:grpSp>
        <p:nvGrpSpPr>
          <p:cNvPr id="197" name="Google Shape;197;g2e3ed539b11_0_254"/>
          <p:cNvGrpSpPr/>
          <p:nvPr/>
        </p:nvGrpSpPr>
        <p:grpSpPr>
          <a:xfrm>
            <a:off x="413397" y="1886448"/>
            <a:ext cx="8273406" cy="2937641"/>
            <a:chOff x="-43806" y="0"/>
            <a:chExt cx="8273406" cy="3615215"/>
          </a:xfrm>
        </p:grpSpPr>
        <p:sp>
          <p:nvSpPr>
            <p:cNvPr id="198" name="Google Shape;198;g2e3ed539b11_0_254"/>
            <p:cNvSpPr/>
            <p:nvPr/>
          </p:nvSpPr>
          <p:spPr>
            <a:xfrm>
              <a:off x="0" y="0"/>
              <a:ext cx="8229600" cy="4464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199" name="Google Shape;199;g2e3ed539b11_0_254"/>
            <p:cNvSpPr txBox="1"/>
            <p:nvPr/>
          </p:nvSpPr>
          <p:spPr>
            <a:xfrm>
              <a:off x="21789" y="21789"/>
              <a:ext cx="8186100" cy="4029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sv-SE" sz="2800" b="0" i="0" u="none" strike="noStrike" cap="none">
                  <a:solidFill>
                    <a:schemeClr val="lt1"/>
                  </a:solidFill>
                  <a:latin typeface="Montserrat"/>
                  <a:ea typeface="Montserrat"/>
                  <a:cs typeface="Montserrat"/>
                  <a:sym typeface="Montserrat"/>
                </a:rPr>
                <a:t>Grundades 1922</a:t>
              </a:r>
              <a:endParaRPr sz="1400" b="0" i="0" u="none" strike="noStrike" cap="none">
                <a:solidFill>
                  <a:srgbClr val="000000"/>
                </a:solidFill>
                <a:latin typeface="Montserrat"/>
                <a:ea typeface="Montserrat"/>
                <a:cs typeface="Montserrat"/>
                <a:sym typeface="Montserrat"/>
              </a:endParaRPr>
            </a:p>
          </p:txBody>
        </p:sp>
        <p:sp>
          <p:nvSpPr>
            <p:cNvPr id="200" name="Google Shape;200;g2e3ed539b11_0_254"/>
            <p:cNvSpPr/>
            <p:nvPr/>
          </p:nvSpPr>
          <p:spPr>
            <a:xfrm>
              <a:off x="0" y="448494"/>
              <a:ext cx="8229600" cy="45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201" name="Google Shape;201;g2e3ed539b11_0_254"/>
            <p:cNvSpPr txBox="1"/>
            <p:nvPr/>
          </p:nvSpPr>
          <p:spPr>
            <a:xfrm>
              <a:off x="0" y="448494"/>
              <a:ext cx="8229600" cy="456600"/>
            </a:xfrm>
            <a:prstGeom prst="rect">
              <a:avLst/>
            </a:prstGeom>
            <a:noFill/>
            <a:ln>
              <a:noFill/>
            </a:ln>
          </p:spPr>
          <p:txBody>
            <a:bodyPr spcFirstLastPara="1" wrap="square" lIns="261275" tIns="25400" rIns="142225" bIns="25400" anchor="t" anchorCtr="0">
              <a:noAutofit/>
            </a:bodyPr>
            <a:lstStyle/>
            <a:p>
              <a:pPr marL="228600" marR="0" lvl="1" indent="-101600" algn="l" rtl="0">
                <a:lnSpc>
                  <a:spcPct val="90000"/>
                </a:lnSpc>
                <a:spcBef>
                  <a:spcPts val="0"/>
                </a:spcBef>
                <a:spcAft>
                  <a:spcPts val="0"/>
                </a:spcAft>
                <a:buClr>
                  <a:schemeClr val="dk1"/>
                </a:buClr>
                <a:buSzPts val="2000"/>
                <a:buFont typeface="Calibri"/>
                <a:buNone/>
              </a:pPr>
              <a:endParaRPr sz="2000" b="0" i="0" u="none" strike="noStrike" cap="none">
                <a:solidFill>
                  <a:schemeClr val="dk1"/>
                </a:solidFill>
                <a:latin typeface="Montserrat"/>
                <a:ea typeface="Montserrat"/>
                <a:cs typeface="Montserrat"/>
                <a:sym typeface="Montserrat"/>
              </a:endParaRPr>
            </a:p>
            <a:p>
              <a:pPr marL="228600" marR="0" lvl="1" indent="-101600" algn="l" rtl="0">
                <a:lnSpc>
                  <a:spcPct val="90000"/>
                </a:lnSpc>
                <a:spcBef>
                  <a:spcPts val="400"/>
                </a:spcBef>
                <a:spcAft>
                  <a:spcPts val="0"/>
                </a:spcAft>
                <a:buClr>
                  <a:schemeClr val="dk1"/>
                </a:buClr>
                <a:buSzPts val="2000"/>
                <a:buFont typeface="Calibri"/>
                <a:buNone/>
              </a:pPr>
              <a:endParaRPr sz="2000" b="0" i="0" u="none" strike="noStrike" cap="none">
                <a:solidFill>
                  <a:schemeClr val="dk1"/>
                </a:solidFill>
                <a:latin typeface="Montserrat"/>
                <a:ea typeface="Montserrat"/>
                <a:cs typeface="Montserrat"/>
                <a:sym typeface="Montserrat"/>
              </a:endParaRPr>
            </a:p>
          </p:txBody>
        </p:sp>
        <p:sp>
          <p:nvSpPr>
            <p:cNvPr id="202" name="Google Shape;202;g2e3ed539b11_0_254"/>
            <p:cNvSpPr/>
            <p:nvPr/>
          </p:nvSpPr>
          <p:spPr>
            <a:xfrm>
              <a:off x="0" y="0"/>
              <a:ext cx="8229600" cy="4482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203" name="Google Shape;203;g2e3ed539b11_0_254"/>
            <p:cNvSpPr txBox="1"/>
            <p:nvPr/>
          </p:nvSpPr>
          <p:spPr>
            <a:xfrm>
              <a:off x="-43806" y="21789"/>
              <a:ext cx="8229600" cy="456602"/>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endParaRPr sz="1400" b="1" i="0" u="none" strike="noStrike" cap="none" dirty="0">
                <a:solidFill>
                  <a:srgbClr val="000000"/>
                </a:solidFill>
                <a:latin typeface="Montserrat"/>
                <a:ea typeface="Montserrat"/>
                <a:cs typeface="Montserrat"/>
                <a:sym typeface="Montserrat"/>
              </a:endParaRPr>
            </a:p>
          </p:txBody>
        </p:sp>
        <p:sp>
          <p:nvSpPr>
            <p:cNvPr id="204" name="Google Shape;204;g2e3ed539b11_0_254"/>
            <p:cNvSpPr/>
            <p:nvPr/>
          </p:nvSpPr>
          <p:spPr>
            <a:xfrm>
              <a:off x="431231" y="880115"/>
              <a:ext cx="7367100" cy="273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205" name="Google Shape;205;g2e3ed539b11_0_254"/>
            <p:cNvSpPr txBox="1"/>
            <p:nvPr/>
          </p:nvSpPr>
          <p:spPr>
            <a:xfrm>
              <a:off x="431231" y="745815"/>
              <a:ext cx="7367100" cy="2735100"/>
            </a:xfrm>
            <a:prstGeom prst="rect">
              <a:avLst/>
            </a:prstGeom>
            <a:noFill/>
            <a:ln>
              <a:noFill/>
            </a:ln>
          </p:spPr>
          <p:txBody>
            <a:bodyPr spcFirstLastPara="1" wrap="square" lIns="247200" tIns="25400" rIns="142225" bIns="25400" anchor="t" anchorCtr="0">
              <a:noAutofit/>
            </a:bodyPr>
            <a:lstStyle/>
            <a:p>
              <a:pPr marL="298450" marR="0" lvl="1" indent="-285750" algn="l" rtl="0">
                <a:lnSpc>
                  <a:spcPct val="90000"/>
                </a:lnSpc>
                <a:spcBef>
                  <a:spcPts val="400"/>
                </a:spcBef>
                <a:spcAft>
                  <a:spcPts val="0"/>
                </a:spcAft>
                <a:buClr>
                  <a:schemeClr val="dk1"/>
                </a:buClr>
                <a:buSzPts val="1800"/>
                <a:buFont typeface="Arial" panose="020B0604020202020204" pitchFamily="34" charset="0"/>
                <a:buChar char="•"/>
              </a:pPr>
              <a:r>
                <a:rPr lang="sv-SE" sz="2400" dirty="0">
                  <a:solidFill>
                    <a:schemeClr val="tx1"/>
                  </a:solidFill>
                  <a:latin typeface="Montserrat"/>
                  <a:ea typeface="Montserrat"/>
                  <a:cs typeface="Montserrat"/>
                  <a:sym typeface="Montserrat"/>
                </a:rPr>
                <a:t>Ope IF är en förening för alla på lika villkor med inriktning på fotboll</a:t>
              </a:r>
            </a:p>
            <a:p>
              <a:pPr marL="298450" marR="0" lvl="1" indent="-285750" algn="l" rtl="0">
                <a:lnSpc>
                  <a:spcPct val="90000"/>
                </a:lnSpc>
                <a:spcBef>
                  <a:spcPts val="400"/>
                </a:spcBef>
                <a:spcAft>
                  <a:spcPts val="0"/>
                </a:spcAft>
                <a:buClr>
                  <a:schemeClr val="dk1"/>
                </a:buClr>
                <a:buSzPts val="1800"/>
                <a:buFont typeface="Arial" panose="020B0604020202020204" pitchFamily="34" charset="0"/>
                <a:buChar char="•"/>
              </a:pPr>
              <a:r>
                <a:rPr lang="sv-SE" sz="2400" dirty="0">
                  <a:solidFill>
                    <a:schemeClr val="tx1"/>
                  </a:solidFill>
                  <a:latin typeface="Montserrat"/>
                  <a:ea typeface="Montserrat"/>
                  <a:cs typeface="Montserrat"/>
                  <a:sym typeface="Montserrat"/>
                </a:rPr>
                <a:t>Föreningen bygger på delaktighet och ideellt arbete vilket är en förutsättning som förening. </a:t>
              </a:r>
            </a:p>
            <a:p>
              <a:pPr marL="298450" marR="0" lvl="1" indent="-285750" algn="l" rtl="0">
                <a:lnSpc>
                  <a:spcPct val="90000"/>
                </a:lnSpc>
                <a:spcBef>
                  <a:spcPts val="400"/>
                </a:spcBef>
                <a:spcAft>
                  <a:spcPts val="0"/>
                </a:spcAft>
                <a:buClr>
                  <a:schemeClr val="dk1"/>
                </a:buClr>
                <a:buSzPts val="1800"/>
                <a:buFont typeface="Arial" panose="020B0604020202020204" pitchFamily="34" charset="0"/>
                <a:buChar char="•"/>
              </a:pPr>
              <a:r>
                <a:rPr lang="sv-SE" sz="2400" dirty="0">
                  <a:solidFill>
                    <a:schemeClr val="tx1"/>
                  </a:solidFill>
                  <a:latin typeface="Montserrat"/>
                  <a:ea typeface="Montserrat"/>
                  <a:cs typeface="Montserrat"/>
                  <a:sym typeface="Montserrat"/>
                </a:rPr>
                <a:t>Föreningen har en styrelse och trygg idrott</a:t>
              </a:r>
            </a:p>
            <a:p>
              <a:pPr marL="12700" marR="0" lvl="1" algn="l" rtl="0">
                <a:lnSpc>
                  <a:spcPct val="90000"/>
                </a:lnSpc>
                <a:spcBef>
                  <a:spcPts val="400"/>
                </a:spcBef>
                <a:spcAft>
                  <a:spcPts val="0"/>
                </a:spcAft>
                <a:buClr>
                  <a:schemeClr val="dk1"/>
                </a:buClr>
                <a:buSzPts val="1800"/>
              </a:pPr>
              <a:endParaRPr lang="sv-SE" sz="1800" dirty="0">
                <a:solidFill>
                  <a:schemeClr val="tx1"/>
                </a:solidFill>
                <a:latin typeface="Montserrat"/>
                <a:ea typeface="Montserrat"/>
                <a:cs typeface="Montserrat"/>
                <a:sym typeface="Montserrat"/>
              </a:endParaRPr>
            </a:p>
          </p:txBody>
        </p:sp>
      </p:grpSp>
      <p:pic>
        <p:nvPicPr>
          <p:cNvPr id="207" name="Google Shape;207;g2e3ed539b11_0_254" descr="En bild som visar logotyp"/>
          <p:cNvPicPr preferRelativeResize="0"/>
          <p:nvPr/>
        </p:nvPicPr>
        <p:blipFill rotWithShape="1">
          <a:blip r:embed="rId3">
            <a:alphaModFix/>
          </a:blip>
          <a:srcRect/>
          <a:stretch/>
        </p:blipFill>
        <p:spPr>
          <a:xfrm>
            <a:off x="308629" y="129835"/>
            <a:ext cx="864096" cy="805769"/>
          </a:xfrm>
          <a:prstGeom prst="rect">
            <a:avLst/>
          </a:prstGeom>
          <a:noFill/>
          <a:ln>
            <a:noFill/>
          </a:ln>
        </p:spPr>
      </p:pic>
      <p:grpSp>
        <p:nvGrpSpPr>
          <p:cNvPr id="208" name="Google Shape;208;g2e3ed539b11_0_254"/>
          <p:cNvGrpSpPr/>
          <p:nvPr/>
        </p:nvGrpSpPr>
        <p:grpSpPr>
          <a:xfrm>
            <a:off x="379118" y="1029048"/>
            <a:ext cx="8351998" cy="955856"/>
            <a:chOff x="-122398" y="0"/>
            <a:chExt cx="8351998" cy="1274475"/>
          </a:xfrm>
        </p:grpSpPr>
        <p:sp>
          <p:nvSpPr>
            <p:cNvPr id="209" name="Google Shape;209;g2e3ed539b11_0_254"/>
            <p:cNvSpPr/>
            <p:nvPr/>
          </p:nvSpPr>
          <p:spPr>
            <a:xfrm>
              <a:off x="0" y="0"/>
              <a:ext cx="8229600" cy="449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0" name="Google Shape;210;g2e3ed539b11_0_254"/>
            <p:cNvSpPr txBox="1"/>
            <p:nvPr/>
          </p:nvSpPr>
          <p:spPr>
            <a:xfrm>
              <a:off x="-122398" y="499376"/>
              <a:ext cx="8185800" cy="775099"/>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sv-SE" sz="2800" b="1" i="0" u="none" strike="noStrike" cap="none" dirty="0">
                  <a:solidFill>
                    <a:srgbClr val="0070C0"/>
                  </a:solidFill>
                  <a:latin typeface="Montserrat"/>
                  <a:ea typeface="Montserrat"/>
                  <a:cs typeface="Montserrat"/>
                  <a:sym typeface="Montserrat"/>
                </a:rPr>
                <a:t>Glädje – Kamratskap – Engagemang</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8EA6DBA0-C659-36E4-178C-6335E0525F41}"/>
            </a:ext>
          </a:extLst>
        </p:cNvPr>
        <p:cNvGrpSpPr/>
        <p:nvPr/>
      </p:nvGrpSpPr>
      <p:grpSpPr>
        <a:xfrm>
          <a:off x="0" y="0"/>
          <a:ext cx="0" cy="0"/>
          <a:chOff x="0" y="0"/>
          <a:chExt cx="0" cy="0"/>
        </a:xfrm>
      </p:grpSpPr>
      <p:sp>
        <p:nvSpPr>
          <p:cNvPr id="196" name="Google Shape;196;g2e3ed539b11_0_254">
            <a:extLst>
              <a:ext uri="{FF2B5EF4-FFF2-40B4-BE49-F238E27FC236}">
                <a16:creationId xmlns:a16="http://schemas.microsoft.com/office/drawing/2014/main" id="{1751EC1D-9CB3-F5E9-442D-0DA5328B2829}"/>
              </a:ext>
            </a:extLst>
          </p:cNvPr>
          <p:cNvSpPr txBox="1">
            <a:spLocks noGrp="1"/>
          </p:cNvSpPr>
          <p:nvPr>
            <p:ph type="title"/>
          </p:nvPr>
        </p:nvSpPr>
        <p:spPr>
          <a:xfrm>
            <a:off x="572593" y="165907"/>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4400"/>
              <a:buFont typeface="Calibri"/>
              <a:buNone/>
            </a:pPr>
            <a:r>
              <a:rPr lang="sv-SE" sz="4000" b="1" dirty="0">
                <a:solidFill>
                  <a:srgbClr val="0070C0"/>
                </a:solidFill>
                <a:latin typeface="Montserrat"/>
                <a:ea typeface="Montserrat"/>
                <a:cs typeface="Montserrat"/>
                <a:sym typeface="Montserrat"/>
              </a:rPr>
              <a:t>Riktlinjer från föreningen</a:t>
            </a:r>
            <a:endParaRPr b="1" dirty="0">
              <a:latin typeface="Montserrat"/>
              <a:ea typeface="Montserrat"/>
              <a:cs typeface="Montserrat"/>
              <a:sym typeface="Montserrat"/>
            </a:endParaRPr>
          </a:p>
        </p:txBody>
      </p:sp>
      <p:grpSp>
        <p:nvGrpSpPr>
          <p:cNvPr id="197" name="Google Shape;197;g2e3ed539b11_0_254">
            <a:extLst>
              <a:ext uri="{FF2B5EF4-FFF2-40B4-BE49-F238E27FC236}">
                <a16:creationId xmlns:a16="http://schemas.microsoft.com/office/drawing/2014/main" id="{E0A40C66-C3CC-13AC-9F06-828A710BB9EC}"/>
              </a:ext>
            </a:extLst>
          </p:cNvPr>
          <p:cNvGrpSpPr/>
          <p:nvPr/>
        </p:nvGrpSpPr>
        <p:grpSpPr>
          <a:xfrm>
            <a:off x="627847" y="1011747"/>
            <a:ext cx="8185800" cy="3960105"/>
            <a:chOff x="0" y="0"/>
            <a:chExt cx="8229600" cy="3615215"/>
          </a:xfrm>
        </p:grpSpPr>
        <p:sp>
          <p:nvSpPr>
            <p:cNvPr id="198" name="Google Shape;198;g2e3ed539b11_0_254">
              <a:extLst>
                <a:ext uri="{FF2B5EF4-FFF2-40B4-BE49-F238E27FC236}">
                  <a16:creationId xmlns:a16="http://schemas.microsoft.com/office/drawing/2014/main" id="{8D11E567-F19D-C312-D553-44865F44AF38}"/>
                </a:ext>
              </a:extLst>
            </p:cNvPr>
            <p:cNvSpPr/>
            <p:nvPr/>
          </p:nvSpPr>
          <p:spPr>
            <a:xfrm>
              <a:off x="0" y="0"/>
              <a:ext cx="8229600" cy="4464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199" name="Google Shape;199;g2e3ed539b11_0_254">
              <a:extLst>
                <a:ext uri="{FF2B5EF4-FFF2-40B4-BE49-F238E27FC236}">
                  <a16:creationId xmlns:a16="http://schemas.microsoft.com/office/drawing/2014/main" id="{2130BF93-EEC3-7FE4-4C0E-6119C3952C28}"/>
                </a:ext>
              </a:extLst>
            </p:cNvPr>
            <p:cNvSpPr txBox="1"/>
            <p:nvPr/>
          </p:nvSpPr>
          <p:spPr>
            <a:xfrm>
              <a:off x="21789" y="21789"/>
              <a:ext cx="8186100" cy="4029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sv-SE" sz="2800" b="0" i="0" u="none" strike="noStrike" cap="none">
                  <a:solidFill>
                    <a:schemeClr val="lt1"/>
                  </a:solidFill>
                  <a:latin typeface="Montserrat"/>
                  <a:ea typeface="Montserrat"/>
                  <a:cs typeface="Montserrat"/>
                  <a:sym typeface="Montserrat"/>
                </a:rPr>
                <a:t>Grundades 1922</a:t>
              </a:r>
              <a:endParaRPr sz="1400" b="0" i="0" u="none" strike="noStrike" cap="none">
                <a:solidFill>
                  <a:srgbClr val="000000"/>
                </a:solidFill>
                <a:latin typeface="Montserrat"/>
                <a:ea typeface="Montserrat"/>
                <a:cs typeface="Montserrat"/>
                <a:sym typeface="Montserrat"/>
              </a:endParaRPr>
            </a:p>
          </p:txBody>
        </p:sp>
        <p:sp>
          <p:nvSpPr>
            <p:cNvPr id="200" name="Google Shape;200;g2e3ed539b11_0_254">
              <a:extLst>
                <a:ext uri="{FF2B5EF4-FFF2-40B4-BE49-F238E27FC236}">
                  <a16:creationId xmlns:a16="http://schemas.microsoft.com/office/drawing/2014/main" id="{956AB552-4402-A1EF-5CE0-D6F913201651}"/>
                </a:ext>
              </a:extLst>
            </p:cNvPr>
            <p:cNvSpPr/>
            <p:nvPr/>
          </p:nvSpPr>
          <p:spPr>
            <a:xfrm>
              <a:off x="0" y="448494"/>
              <a:ext cx="8229600" cy="45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201" name="Google Shape;201;g2e3ed539b11_0_254">
              <a:extLst>
                <a:ext uri="{FF2B5EF4-FFF2-40B4-BE49-F238E27FC236}">
                  <a16:creationId xmlns:a16="http://schemas.microsoft.com/office/drawing/2014/main" id="{43DCB238-1DB9-2B95-9738-F72EE9BE072B}"/>
                </a:ext>
              </a:extLst>
            </p:cNvPr>
            <p:cNvSpPr txBox="1"/>
            <p:nvPr/>
          </p:nvSpPr>
          <p:spPr>
            <a:xfrm>
              <a:off x="0" y="448494"/>
              <a:ext cx="8229600" cy="456600"/>
            </a:xfrm>
            <a:prstGeom prst="rect">
              <a:avLst/>
            </a:prstGeom>
            <a:noFill/>
            <a:ln>
              <a:noFill/>
            </a:ln>
          </p:spPr>
          <p:txBody>
            <a:bodyPr spcFirstLastPara="1" wrap="square" lIns="261275" tIns="25400" rIns="142225" bIns="25400" anchor="t" anchorCtr="0">
              <a:noAutofit/>
            </a:bodyPr>
            <a:lstStyle/>
            <a:p>
              <a:pPr marL="228600" marR="0" lvl="1" indent="-101600" algn="l" rtl="0">
                <a:lnSpc>
                  <a:spcPct val="90000"/>
                </a:lnSpc>
                <a:spcBef>
                  <a:spcPts val="0"/>
                </a:spcBef>
                <a:spcAft>
                  <a:spcPts val="0"/>
                </a:spcAft>
                <a:buClr>
                  <a:schemeClr val="dk1"/>
                </a:buClr>
                <a:buSzPts val="2000"/>
                <a:buFont typeface="Calibri"/>
                <a:buNone/>
              </a:pPr>
              <a:endParaRPr sz="2000" b="0" i="0" u="none" strike="noStrike" cap="none">
                <a:solidFill>
                  <a:schemeClr val="dk1"/>
                </a:solidFill>
                <a:latin typeface="Montserrat"/>
                <a:ea typeface="Montserrat"/>
                <a:cs typeface="Montserrat"/>
                <a:sym typeface="Montserrat"/>
              </a:endParaRPr>
            </a:p>
            <a:p>
              <a:pPr marL="228600" marR="0" lvl="1" indent="-101600" algn="l" rtl="0">
                <a:lnSpc>
                  <a:spcPct val="90000"/>
                </a:lnSpc>
                <a:spcBef>
                  <a:spcPts val="400"/>
                </a:spcBef>
                <a:spcAft>
                  <a:spcPts val="0"/>
                </a:spcAft>
                <a:buClr>
                  <a:schemeClr val="dk1"/>
                </a:buClr>
                <a:buSzPts val="2000"/>
                <a:buFont typeface="Calibri"/>
                <a:buNone/>
              </a:pPr>
              <a:endParaRPr sz="2000" b="0" i="0" u="none" strike="noStrike" cap="none">
                <a:solidFill>
                  <a:schemeClr val="dk1"/>
                </a:solidFill>
                <a:latin typeface="Montserrat"/>
                <a:ea typeface="Montserrat"/>
                <a:cs typeface="Montserrat"/>
                <a:sym typeface="Montserrat"/>
              </a:endParaRPr>
            </a:p>
          </p:txBody>
        </p:sp>
        <p:sp>
          <p:nvSpPr>
            <p:cNvPr id="202" name="Google Shape;202;g2e3ed539b11_0_254">
              <a:extLst>
                <a:ext uri="{FF2B5EF4-FFF2-40B4-BE49-F238E27FC236}">
                  <a16:creationId xmlns:a16="http://schemas.microsoft.com/office/drawing/2014/main" id="{0FD8AD1A-3B22-A373-98B3-22F2E9844FA3}"/>
                </a:ext>
              </a:extLst>
            </p:cNvPr>
            <p:cNvSpPr/>
            <p:nvPr/>
          </p:nvSpPr>
          <p:spPr>
            <a:xfrm>
              <a:off x="0" y="0"/>
              <a:ext cx="8229600" cy="4482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204" name="Google Shape;204;g2e3ed539b11_0_254">
              <a:extLst>
                <a:ext uri="{FF2B5EF4-FFF2-40B4-BE49-F238E27FC236}">
                  <a16:creationId xmlns:a16="http://schemas.microsoft.com/office/drawing/2014/main" id="{9CFAE564-E435-1E43-3494-3C22766A0959}"/>
                </a:ext>
              </a:extLst>
            </p:cNvPr>
            <p:cNvSpPr/>
            <p:nvPr/>
          </p:nvSpPr>
          <p:spPr>
            <a:xfrm>
              <a:off x="431231" y="880115"/>
              <a:ext cx="7367100" cy="273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p:txBody>
        </p:sp>
        <p:sp>
          <p:nvSpPr>
            <p:cNvPr id="205" name="Google Shape;205;g2e3ed539b11_0_254">
              <a:extLst>
                <a:ext uri="{FF2B5EF4-FFF2-40B4-BE49-F238E27FC236}">
                  <a16:creationId xmlns:a16="http://schemas.microsoft.com/office/drawing/2014/main" id="{EB651FCD-DC8E-35C7-8FDC-3F82CE679992}"/>
                </a:ext>
              </a:extLst>
            </p:cNvPr>
            <p:cNvSpPr txBox="1"/>
            <p:nvPr/>
          </p:nvSpPr>
          <p:spPr>
            <a:xfrm>
              <a:off x="60461" y="424689"/>
              <a:ext cx="8041613" cy="2735100"/>
            </a:xfrm>
            <a:prstGeom prst="rect">
              <a:avLst/>
            </a:prstGeom>
            <a:noFill/>
            <a:ln>
              <a:noFill/>
            </a:ln>
          </p:spPr>
          <p:txBody>
            <a:bodyPr spcFirstLastPara="1" wrap="square" lIns="247200" tIns="25400" rIns="142225" bIns="25400" anchor="t" anchorCtr="0">
              <a:noAutofit/>
            </a:bodyPr>
            <a:lstStyle/>
            <a:p>
              <a:pPr marL="298450" marR="0" lvl="1" indent="-285750" rtl="0">
                <a:lnSpc>
                  <a:spcPct val="90000"/>
                </a:lnSpc>
                <a:spcBef>
                  <a:spcPts val="400"/>
                </a:spcBef>
                <a:spcAft>
                  <a:spcPts val="0"/>
                </a:spcAft>
                <a:buClr>
                  <a:schemeClr val="dk1"/>
                </a:buClr>
                <a:buSzPts val="1800"/>
                <a:buFont typeface="Arial" panose="020B0604020202020204" pitchFamily="34" charset="0"/>
                <a:buChar char="•"/>
              </a:pPr>
              <a:r>
                <a:rPr lang="sv-SE" sz="2400" dirty="0">
                  <a:solidFill>
                    <a:schemeClr val="tx1"/>
                  </a:solidFill>
                  <a:latin typeface="Montserrat"/>
                  <a:ea typeface="Montserrat"/>
                  <a:cs typeface="Montserrat"/>
                  <a:sym typeface="Montserrat"/>
                </a:rPr>
                <a:t>Betalar medlems och träningsavgift</a:t>
              </a:r>
            </a:p>
            <a:p>
              <a:pPr marL="298450" marR="0" lvl="1" indent="-285750" rtl="0">
                <a:lnSpc>
                  <a:spcPct val="90000"/>
                </a:lnSpc>
                <a:spcBef>
                  <a:spcPts val="400"/>
                </a:spcBef>
                <a:spcAft>
                  <a:spcPts val="0"/>
                </a:spcAft>
                <a:buClr>
                  <a:schemeClr val="dk1"/>
                </a:buClr>
                <a:buSzPts val="1800"/>
                <a:buFont typeface="Arial" panose="020B0604020202020204" pitchFamily="34" charset="0"/>
                <a:buChar char="•"/>
              </a:pPr>
              <a:r>
                <a:rPr lang="sv-SE" sz="2400" dirty="0">
                  <a:solidFill>
                    <a:schemeClr val="tx1"/>
                  </a:solidFill>
                  <a:latin typeface="Montserrat"/>
                  <a:ea typeface="Montserrat"/>
                  <a:cs typeface="Montserrat"/>
                  <a:sym typeface="Montserrat"/>
                </a:rPr>
                <a:t>Säljer tilldelade bingolotter och betalar fakturorna</a:t>
              </a:r>
            </a:p>
            <a:p>
              <a:pPr marL="298450" marR="0" lvl="1" indent="-285750" rtl="0">
                <a:lnSpc>
                  <a:spcPct val="90000"/>
                </a:lnSpc>
                <a:spcBef>
                  <a:spcPts val="400"/>
                </a:spcBef>
                <a:spcAft>
                  <a:spcPts val="0"/>
                </a:spcAft>
                <a:buClr>
                  <a:schemeClr val="dk1"/>
                </a:buClr>
                <a:buSzPts val="1800"/>
                <a:buFont typeface="Arial" panose="020B0604020202020204" pitchFamily="34" charset="0"/>
                <a:buChar char="•"/>
              </a:pPr>
              <a:r>
                <a:rPr lang="sv-SE" sz="2400" dirty="0">
                  <a:solidFill>
                    <a:schemeClr val="tx1"/>
                  </a:solidFill>
                  <a:latin typeface="Montserrat"/>
                  <a:ea typeface="Montserrat"/>
                  <a:cs typeface="Montserrat"/>
                  <a:sym typeface="Montserrat"/>
                </a:rPr>
                <a:t>Säljer rabatthäften och betalar fakturorna</a:t>
              </a:r>
            </a:p>
            <a:p>
              <a:pPr marL="298450" marR="0" lvl="1" indent="-285750" rtl="0">
                <a:lnSpc>
                  <a:spcPct val="90000"/>
                </a:lnSpc>
                <a:spcBef>
                  <a:spcPts val="400"/>
                </a:spcBef>
                <a:spcAft>
                  <a:spcPts val="0"/>
                </a:spcAft>
                <a:buClr>
                  <a:schemeClr val="dk1"/>
                </a:buClr>
                <a:buSzPts val="1800"/>
                <a:buFont typeface="Arial" panose="020B0604020202020204" pitchFamily="34" charset="0"/>
                <a:buChar char="•"/>
              </a:pPr>
              <a:r>
                <a:rPr lang="sv-SE" sz="2400" dirty="0">
                  <a:solidFill>
                    <a:schemeClr val="tx1"/>
                  </a:solidFill>
                  <a:latin typeface="Montserrat"/>
                  <a:ea typeface="Montserrat"/>
                  <a:cs typeface="Montserrat"/>
                  <a:sym typeface="Montserrat"/>
                </a:rPr>
                <a:t>Närvarar och utför arbetsinsatserna som tilldelas till vårt lag</a:t>
              </a:r>
            </a:p>
            <a:p>
              <a:pPr marL="298450" marR="0" lvl="1" indent="-285750" rtl="0">
                <a:lnSpc>
                  <a:spcPct val="90000"/>
                </a:lnSpc>
                <a:spcBef>
                  <a:spcPts val="400"/>
                </a:spcBef>
                <a:spcAft>
                  <a:spcPts val="0"/>
                </a:spcAft>
                <a:buClr>
                  <a:schemeClr val="dk1"/>
                </a:buClr>
                <a:buSzPts val="1800"/>
                <a:buFont typeface="Arial" panose="020B0604020202020204" pitchFamily="34" charset="0"/>
                <a:buChar char="•"/>
              </a:pPr>
              <a:r>
                <a:rPr lang="sv-SE" sz="2400" dirty="0">
                  <a:solidFill>
                    <a:schemeClr val="tx1"/>
                  </a:solidFill>
                  <a:latin typeface="Montserrat"/>
                  <a:ea typeface="Montserrat"/>
                  <a:cs typeface="Montserrat"/>
                  <a:sym typeface="Montserrat"/>
                </a:rPr>
                <a:t>Rätt uppgifter till dig som vårdnadshavare</a:t>
              </a:r>
            </a:p>
            <a:p>
              <a:pPr marL="298450" marR="0" lvl="1" indent="-285750" rtl="0">
                <a:lnSpc>
                  <a:spcPct val="90000"/>
                </a:lnSpc>
                <a:spcBef>
                  <a:spcPts val="400"/>
                </a:spcBef>
                <a:spcAft>
                  <a:spcPts val="0"/>
                </a:spcAft>
                <a:buClr>
                  <a:schemeClr val="dk1"/>
                </a:buClr>
                <a:buSzPts val="1800"/>
                <a:buFont typeface="Arial" panose="020B0604020202020204" pitchFamily="34" charset="0"/>
                <a:buChar char="•"/>
              </a:pPr>
              <a:r>
                <a:rPr lang="sv-SE" sz="2400" dirty="0">
                  <a:solidFill>
                    <a:schemeClr val="tx1"/>
                  </a:solidFill>
                  <a:latin typeface="Montserrat"/>
                  <a:ea typeface="Montserrat"/>
                  <a:cs typeface="Montserrat"/>
                  <a:sym typeface="Montserrat"/>
                </a:rPr>
                <a:t>Välkomnar alla att engagera sig</a:t>
              </a:r>
            </a:p>
            <a:p>
              <a:pPr marL="298450" marR="0" lvl="1" indent="-285750" rtl="0">
                <a:lnSpc>
                  <a:spcPct val="90000"/>
                </a:lnSpc>
                <a:spcBef>
                  <a:spcPts val="400"/>
                </a:spcBef>
                <a:spcAft>
                  <a:spcPts val="0"/>
                </a:spcAft>
                <a:buClr>
                  <a:schemeClr val="dk1"/>
                </a:buClr>
                <a:buSzPts val="1800"/>
                <a:buFont typeface="Arial" panose="020B0604020202020204" pitchFamily="34" charset="0"/>
                <a:buChar char="•"/>
              </a:pPr>
              <a:r>
                <a:rPr lang="sv-SE" sz="2400" dirty="0">
                  <a:solidFill>
                    <a:schemeClr val="tx1"/>
                  </a:solidFill>
                  <a:latin typeface="Montserrat"/>
                  <a:ea typeface="Montserrat"/>
                  <a:cs typeface="Montserrat"/>
                  <a:sym typeface="Montserrat"/>
                </a:rPr>
                <a:t>En kan inte göra allt men alla kan göra något</a:t>
              </a:r>
            </a:p>
            <a:p>
              <a:pPr marL="12700" marR="0" lvl="1" rtl="0">
                <a:lnSpc>
                  <a:spcPct val="90000"/>
                </a:lnSpc>
                <a:spcBef>
                  <a:spcPts val="400"/>
                </a:spcBef>
                <a:spcAft>
                  <a:spcPts val="0"/>
                </a:spcAft>
                <a:buClr>
                  <a:schemeClr val="dk1"/>
                </a:buClr>
                <a:buSzPts val="1800"/>
              </a:pPr>
              <a:endParaRPr lang="sv-SE" sz="1800" dirty="0">
                <a:solidFill>
                  <a:schemeClr val="tx1"/>
                </a:solidFill>
                <a:latin typeface="Montserrat"/>
                <a:ea typeface="Montserrat"/>
                <a:cs typeface="Montserrat"/>
                <a:sym typeface="Montserrat"/>
              </a:endParaRPr>
            </a:p>
          </p:txBody>
        </p:sp>
      </p:grpSp>
      <p:pic>
        <p:nvPicPr>
          <p:cNvPr id="207" name="Google Shape;207;g2e3ed539b11_0_254" descr="En bild som visar logotyp">
            <a:extLst>
              <a:ext uri="{FF2B5EF4-FFF2-40B4-BE49-F238E27FC236}">
                <a16:creationId xmlns:a16="http://schemas.microsoft.com/office/drawing/2014/main" id="{BBAD705C-9A9C-13D3-DE15-F278D51987C5}"/>
              </a:ext>
            </a:extLst>
          </p:cNvPr>
          <p:cNvPicPr preferRelativeResize="0"/>
          <p:nvPr/>
        </p:nvPicPr>
        <p:blipFill rotWithShape="1">
          <a:blip r:embed="rId3">
            <a:alphaModFix/>
          </a:blip>
          <a:srcRect/>
          <a:stretch/>
        </p:blipFill>
        <p:spPr>
          <a:xfrm>
            <a:off x="308629" y="129835"/>
            <a:ext cx="864096" cy="805769"/>
          </a:xfrm>
          <a:prstGeom prst="rect">
            <a:avLst/>
          </a:prstGeom>
          <a:noFill/>
          <a:ln>
            <a:noFill/>
          </a:ln>
        </p:spPr>
      </p:pic>
      <p:sp>
        <p:nvSpPr>
          <p:cNvPr id="210" name="Google Shape;210;g2e3ed539b11_0_254">
            <a:extLst>
              <a:ext uri="{FF2B5EF4-FFF2-40B4-BE49-F238E27FC236}">
                <a16:creationId xmlns:a16="http://schemas.microsoft.com/office/drawing/2014/main" id="{82023E5F-D17C-E610-2DD0-430AF59F8AAA}"/>
              </a:ext>
              <a:ext uri="{C183D7F6-B498-43B3-948B-1728B52AA6E4}">
                <adec:decorative xmlns:adec="http://schemas.microsoft.com/office/drawing/2017/decorative" val="1"/>
              </a:ext>
            </a:extLst>
          </p:cNvPr>
          <p:cNvSpPr txBox="1"/>
          <p:nvPr/>
        </p:nvSpPr>
        <p:spPr>
          <a:xfrm>
            <a:off x="606252" y="1023307"/>
            <a:ext cx="8185800" cy="58132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endParaRPr sz="2800" b="1" i="0" u="none" strike="noStrike" cap="none" dirty="0">
              <a:solidFill>
                <a:srgbClr val="0070C0"/>
              </a:solidFill>
              <a:latin typeface="Montserrat"/>
              <a:ea typeface="Montserrat"/>
              <a:cs typeface="Montserrat"/>
              <a:sym typeface="Montserrat"/>
            </a:endParaRPr>
          </a:p>
        </p:txBody>
      </p:sp>
    </p:spTree>
    <p:extLst>
      <p:ext uri="{BB962C8B-B14F-4D97-AF65-F5344CB8AC3E}">
        <p14:creationId xmlns:p14="http://schemas.microsoft.com/office/powerpoint/2010/main" val="25517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33fb27ccd77_0_45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sv-SE" sz="4000" b="1" dirty="0">
                <a:solidFill>
                  <a:srgbClr val="0070C0"/>
                </a:solidFill>
                <a:latin typeface="Montserrat"/>
                <a:ea typeface="Montserrat"/>
                <a:cs typeface="Montserrat"/>
                <a:sym typeface="Montserrat"/>
              </a:rPr>
              <a:t>Avgifter 2026</a:t>
            </a:r>
            <a:endParaRPr dirty="0">
              <a:solidFill>
                <a:srgbClr val="0070C0"/>
              </a:solidFill>
            </a:endParaRPr>
          </a:p>
        </p:txBody>
      </p:sp>
      <p:sp>
        <p:nvSpPr>
          <p:cNvPr id="236" name="Google Shape;236;g33fb27ccd77_0_457"/>
          <p:cNvSpPr txBox="1">
            <a:spLocks noGrp="1"/>
          </p:cNvSpPr>
          <p:nvPr>
            <p:ph type="body" idx="1"/>
          </p:nvPr>
        </p:nvSpPr>
        <p:spPr>
          <a:xfrm>
            <a:off x="304799" y="906449"/>
            <a:ext cx="8534407" cy="38025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3200"/>
              <a:buNone/>
            </a:pPr>
            <a:r>
              <a:rPr lang="sv-SE" sz="2600" b="1" dirty="0">
                <a:solidFill>
                  <a:srgbClr val="0070C0"/>
                </a:solidFill>
                <a:latin typeface="Montserrat"/>
                <a:ea typeface="Montserrat"/>
                <a:cs typeface="Montserrat"/>
                <a:sym typeface="Montserrat"/>
              </a:rPr>
              <a:t>Medlems- och träningsavgift:</a:t>
            </a:r>
            <a:endParaRPr sz="2600" b="1" dirty="0">
              <a:solidFill>
                <a:srgbClr val="0070C0"/>
              </a:solidFill>
              <a:latin typeface="Montserrat"/>
              <a:ea typeface="Montserrat"/>
              <a:cs typeface="Montserrat"/>
              <a:sym typeface="Montserrat"/>
            </a:endParaRPr>
          </a:p>
          <a:p>
            <a:pPr marL="457200" marR="0" lvl="0" indent="-317500" algn="l" rtl="0">
              <a:lnSpc>
                <a:spcPct val="100000"/>
              </a:lnSpc>
              <a:spcBef>
                <a:spcPts val="400"/>
              </a:spcBef>
              <a:spcAft>
                <a:spcPts val="0"/>
              </a:spcAft>
              <a:buSzPts val="1400"/>
              <a:buFont typeface="Montserrat"/>
              <a:buChar char="•"/>
            </a:pPr>
            <a:r>
              <a:rPr lang="sv-SE" sz="1400" dirty="0">
                <a:solidFill>
                  <a:schemeClr val="tx1"/>
                </a:solidFill>
                <a:latin typeface="Montserrat"/>
                <a:ea typeface="Montserrat"/>
                <a:cs typeface="Montserrat"/>
                <a:sym typeface="Montserrat"/>
              </a:rPr>
              <a:t>Enskild medlem: 250 kr (från 6år)</a:t>
            </a:r>
            <a:endParaRPr sz="1400" dirty="0">
              <a:solidFill>
                <a:schemeClr val="tx1"/>
              </a:solidFill>
              <a:latin typeface="Montserrat"/>
              <a:ea typeface="Montserrat"/>
              <a:cs typeface="Montserrat"/>
              <a:sym typeface="Montserrat"/>
            </a:endParaRPr>
          </a:p>
          <a:p>
            <a:pPr marL="457200" marR="0" lvl="0" indent="-317500" algn="l" rtl="0">
              <a:lnSpc>
                <a:spcPct val="100000"/>
              </a:lnSpc>
              <a:spcBef>
                <a:spcPts val="1000"/>
              </a:spcBef>
              <a:spcAft>
                <a:spcPts val="0"/>
              </a:spcAft>
              <a:buSzPts val="1400"/>
              <a:buFont typeface="Montserrat"/>
              <a:buChar char="•"/>
            </a:pPr>
            <a:r>
              <a:rPr lang="sv-SE" sz="1400" dirty="0">
                <a:solidFill>
                  <a:schemeClr val="tx1"/>
                </a:solidFill>
                <a:latin typeface="Montserrat"/>
                <a:ea typeface="Montserrat"/>
                <a:cs typeface="Montserrat"/>
                <a:sym typeface="Montserrat"/>
              </a:rPr>
              <a:t>Aktiva spelare 10 - 12 år 2000 kr </a:t>
            </a:r>
          </a:p>
          <a:p>
            <a:pPr marL="457200" marR="0" lvl="0" indent="-317500" algn="l" rtl="0">
              <a:lnSpc>
                <a:spcPct val="100000"/>
              </a:lnSpc>
              <a:spcBef>
                <a:spcPts val="1000"/>
              </a:spcBef>
              <a:spcAft>
                <a:spcPts val="0"/>
              </a:spcAft>
              <a:buSzPts val="1400"/>
              <a:buFont typeface="Montserrat"/>
              <a:buChar char="•"/>
            </a:pPr>
            <a:r>
              <a:rPr lang="sv-SE" sz="1400" dirty="0" err="1">
                <a:solidFill>
                  <a:schemeClr val="tx1"/>
                </a:solidFill>
                <a:latin typeface="Montserrat"/>
                <a:ea typeface="Montserrat"/>
                <a:cs typeface="Montserrat"/>
                <a:sym typeface="Montserrat"/>
              </a:rPr>
              <a:t>Maxtak</a:t>
            </a:r>
            <a:r>
              <a:rPr lang="sv-SE" sz="1400" dirty="0">
                <a:solidFill>
                  <a:schemeClr val="tx1"/>
                </a:solidFill>
                <a:latin typeface="Montserrat"/>
                <a:ea typeface="Montserrat"/>
                <a:cs typeface="Montserrat"/>
                <a:sym typeface="Montserrat"/>
              </a:rPr>
              <a:t> = Ingen familj betalar högre än 5400 kr</a:t>
            </a:r>
            <a:endParaRPr sz="2600" dirty="0">
              <a:solidFill>
                <a:schemeClr val="tx1"/>
              </a:solidFill>
              <a:latin typeface="Montserrat"/>
              <a:ea typeface="Montserrat"/>
              <a:cs typeface="Montserrat"/>
              <a:sym typeface="Montserrat"/>
            </a:endParaRPr>
          </a:p>
          <a:p>
            <a:pPr marL="457200" lvl="0" indent="-336550" algn="l" rtl="0">
              <a:lnSpc>
                <a:spcPct val="100000"/>
              </a:lnSpc>
              <a:spcBef>
                <a:spcPts val="1000"/>
              </a:spcBef>
              <a:spcAft>
                <a:spcPts val="0"/>
              </a:spcAft>
              <a:buSzPts val="1700"/>
              <a:buFont typeface="Montserrat"/>
              <a:buChar char="•"/>
            </a:pPr>
            <a:r>
              <a:rPr lang="sv-SE" sz="1400" dirty="0">
                <a:solidFill>
                  <a:schemeClr val="tx1"/>
                </a:solidFill>
                <a:latin typeface="Montserrat"/>
                <a:ea typeface="Montserrat"/>
                <a:cs typeface="Montserrat"/>
                <a:sym typeface="Montserrat"/>
              </a:rPr>
              <a:t>Ope IF skickar </a:t>
            </a:r>
            <a:r>
              <a:rPr lang="sv-SE" sz="1400" b="1" dirty="0">
                <a:solidFill>
                  <a:schemeClr val="tx1"/>
                </a:solidFill>
                <a:latin typeface="Montserrat"/>
                <a:ea typeface="Montserrat"/>
                <a:cs typeface="Montserrat"/>
                <a:sym typeface="Montserrat"/>
              </a:rPr>
              <a:t>elektroniska fakturor till din mailadress</a:t>
            </a:r>
            <a:r>
              <a:rPr lang="sv-SE" sz="1700" b="1" dirty="0">
                <a:solidFill>
                  <a:schemeClr val="tx1"/>
                </a:solidFill>
                <a:latin typeface="Montserrat"/>
                <a:ea typeface="Montserrat"/>
                <a:cs typeface="Montserrat"/>
                <a:sym typeface="Montserrat"/>
              </a:rPr>
              <a:t> </a:t>
            </a:r>
            <a:r>
              <a:rPr lang="sv-SE" sz="1400" b="1" dirty="0">
                <a:solidFill>
                  <a:schemeClr val="tx1"/>
                </a:solidFill>
                <a:latin typeface="Montserrat"/>
                <a:ea typeface="Montserrat"/>
                <a:cs typeface="Montserrat"/>
                <a:sym typeface="Montserrat"/>
              </a:rPr>
              <a:t>med </a:t>
            </a:r>
            <a:r>
              <a:rPr lang="sv-SE" sz="1400" b="1" dirty="0" err="1">
                <a:solidFill>
                  <a:schemeClr val="tx1"/>
                </a:solidFill>
                <a:latin typeface="Montserrat"/>
                <a:ea typeface="Montserrat"/>
                <a:cs typeface="Montserrat"/>
                <a:sym typeface="Montserrat"/>
              </a:rPr>
              <a:t>Billogram</a:t>
            </a:r>
            <a:r>
              <a:rPr lang="sv-SE" sz="1400" b="1" dirty="0">
                <a:solidFill>
                  <a:schemeClr val="tx1"/>
                </a:solidFill>
                <a:latin typeface="Montserrat"/>
                <a:ea typeface="Montserrat"/>
                <a:cs typeface="Montserrat"/>
                <a:sym typeface="Montserrat"/>
              </a:rPr>
              <a:t> som avsändare</a:t>
            </a:r>
          </a:p>
          <a:p>
            <a:pPr marL="457200" lvl="0" indent="-336550" algn="l" rtl="0">
              <a:lnSpc>
                <a:spcPct val="100000"/>
              </a:lnSpc>
              <a:spcBef>
                <a:spcPts val="1000"/>
              </a:spcBef>
              <a:spcAft>
                <a:spcPts val="0"/>
              </a:spcAft>
              <a:buSzPts val="1700"/>
              <a:buFont typeface="Montserrat"/>
              <a:buChar char="•"/>
            </a:pPr>
            <a:r>
              <a:rPr lang="sv-SE" sz="1400" dirty="0" err="1">
                <a:solidFill>
                  <a:schemeClr val="tx1"/>
                </a:solidFill>
                <a:latin typeface="Montserrat"/>
                <a:ea typeface="Montserrat"/>
                <a:cs typeface="Montserrat"/>
                <a:sym typeface="Montserrat"/>
              </a:rPr>
              <a:t>Swish</a:t>
            </a:r>
            <a:r>
              <a:rPr lang="sv-SE" sz="1400" dirty="0">
                <a:solidFill>
                  <a:schemeClr val="tx1"/>
                </a:solidFill>
                <a:latin typeface="Montserrat"/>
                <a:ea typeface="Montserrat"/>
                <a:cs typeface="Montserrat"/>
                <a:sym typeface="Montserrat"/>
              </a:rPr>
              <a:t> går också bra </a:t>
            </a:r>
            <a:r>
              <a:rPr lang="sv-SE" sz="1400" b="1" dirty="0">
                <a:solidFill>
                  <a:schemeClr val="tx1"/>
                </a:solidFill>
                <a:latin typeface="Montserrat"/>
                <a:ea typeface="Montserrat"/>
                <a:cs typeface="Montserrat"/>
                <a:sym typeface="Wingdings" panose="05000000000000000000" pitchFamily="2" charset="2"/>
              </a:rPr>
              <a:t></a:t>
            </a:r>
            <a:endParaRPr lang="sv-SE" sz="1400" b="1" dirty="0">
              <a:solidFill>
                <a:schemeClr val="tx1"/>
              </a:solidFill>
              <a:latin typeface="Montserrat"/>
              <a:ea typeface="Montserrat"/>
              <a:cs typeface="Montserrat"/>
              <a:sym typeface="Montserrat"/>
            </a:endParaRPr>
          </a:p>
          <a:p>
            <a:pPr marL="457200" lvl="0" indent="-336550" algn="l" rtl="0">
              <a:lnSpc>
                <a:spcPct val="100000"/>
              </a:lnSpc>
              <a:spcBef>
                <a:spcPts val="1000"/>
              </a:spcBef>
              <a:spcAft>
                <a:spcPts val="0"/>
              </a:spcAft>
              <a:buSzPts val="1700"/>
              <a:buFont typeface="Montserrat"/>
              <a:buChar char="•"/>
            </a:pPr>
            <a:r>
              <a:rPr lang="sv-SE" sz="1400" dirty="0">
                <a:solidFill>
                  <a:schemeClr val="tx1"/>
                </a:solidFill>
                <a:latin typeface="Montserrat"/>
                <a:ea typeface="Montserrat"/>
                <a:cs typeface="Montserrat"/>
                <a:sym typeface="Montserrat"/>
              </a:rPr>
              <a:t>Om avgiften ej betalas får barnet inte vara med att spela i laget</a:t>
            </a:r>
          </a:p>
          <a:p>
            <a:pPr marL="457200" lvl="0" indent="-336550" algn="l" rtl="0">
              <a:lnSpc>
                <a:spcPct val="100000"/>
              </a:lnSpc>
              <a:spcBef>
                <a:spcPts val="1000"/>
              </a:spcBef>
              <a:spcAft>
                <a:spcPts val="0"/>
              </a:spcAft>
              <a:buSzPts val="1700"/>
              <a:buFont typeface="Montserrat"/>
              <a:buChar char="•"/>
            </a:pPr>
            <a:r>
              <a:rPr lang="sv-SE" sz="1400" dirty="0">
                <a:solidFill>
                  <a:schemeClr val="tx1"/>
                </a:solidFill>
                <a:latin typeface="Montserrat"/>
                <a:ea typeface="Montserrat"/>
                <a:cs typeface="Montserrat"/>
                <a:sym typeface="Montserrat"/>
              </a:rPr>
              <a:t>Fakturan ska vara betald inom 30 dagar och det går bra att delbetala. Kontakta kansliet om delbetalning så hjälper dom er. </a:t>
            </a:r>
            <a:r>
              <a:rPr lang="sv-SE" sz="1400" dirty="0">
                <a:solidFill>
                  <a:schemeClr val="tx1"/>
                </a:solidFill>
                <a:latin typeface="Montserrat"/>
                <a:ea typeface="Montserrat"/>
                <a:cs typeface="Montserrat"/>
                <a:sym typeface="Montserrat"/>
                <a:hlinkClick r:id="rId3"/>
              </a:rPr>
              <a:t>info@opeif.se</a:t>
            </a:r>
            <a:endParaRPr lang="sv-SE" sz="1400" dirty="0">
              <a:solidFill>
                <a:schemeClr val="tx1"/>
              </a:solidFill>
              <a:latin typeface="Montserrat"/>
              <a:ea typeface="Montserrat"/>
              <a:cs typeface="Montserrat"/>
              <a:sym typeface="Montserrat"/>
            </a:endParaRPr>
          </a:p>
          <a:p>
            <a:pPr marL="457200" lvl="0" indent="-336550" algn="l" rtl="0">
              <a:lnSpc>
                <a:spcPct val="100000"/>
              </a:lnSpc>
              <a:spcBef>
                <a:spcPts val="1000"/>
              </a:spcBef>
              <a:spcAft>
                <a:spcPts val="0"/>
              </a:spcAft>
              <a:buSzPts val="1700"/>
              <a:buFont typeface="Montserrat"/>
              <a:buChar char="•"/>
            </a:pPr>
            <a:r>
              <a:rPr lang="sv-SE" sz="1400" dirty="0">
                <a:solidFill>
                  <a:schemeClr val="tx1"/>
                </a:solidFill>
                <a:latin typeface="Montserrat"/>
                <a:ea typeface="Montserrat"/>
                <a:cs typeface="Montserrat"/>
                <a:sym typeface="Montserrat"/>
              </a:rPr>
              <a:t>Avgifterna går bland annat till försäkring, planer, domare, matchtröjor, material och anmälningsavgifter till serier och cuper m.m.</a:t>
            </a:r>
          </a:p>
          <a:p>
            <a:pPr marL="457200" lvl="0" indent="-336550" algn="l" rtl="0">
              <a:lnSpc>
                <a:spcPct val="100000"/>
              </a:lnSpc>
              <a:spcBef>
                <a:spcPts val="1000"/>
              </a:spcBef>
              <a:spcAft>
                <a:spcPts val="0"/>
              </a:spcAft>
              <a:buSzPts val="1700"/>
              <a:buFont typeface="Montserrat"/>
              <a:buChar char="•"/>
            </a:pPr>
            <a:r>
              <a:rPr lang="sv-SE" sz="1400" dirty="0">
                <a:solidFill>
                  <a:schemeClr val="tx1"/>
                </a:solidFill>
                <a:latin typeface="Montserrat"/>
                <a:ea typeface="Montserrat"/>
                <a:cs typeface="Montserrat"/>
                <a:sym typeface="Montserrat"/>
              </a:rPr>
              <a:t>Fritidskortet och IF-stöd</a:t>
            </a:r>
            <a:endParaRPr sz="1400" dirty="0">
              <a:solidFill>
                <a:schemeClr val="tx1"/>
              </a:solidFill>
              <a:latin typeface="Montserrat"/>
              <a:ea typeface="Montserrat"/>
              <a:cs typeface="Montserrat"/>
              <a:sym typeface="Montserrat"/>
            </a:endParaRPr>
          </a:p>
          <a:p>
            <a:pPr marL="0" lvl="0" indent="0" algn="l" rtl="0">
              <a:lnSpc>
                <a:spcPct val="100000"/>
              </a:lnSpc>
              <a:spcBef>
                <a:spcPts val="1000"/>
              </a:spcBef>
              <a:spcAft>
                <a:spcPts val="0"/>
              </a:spcAft>
              <a:buClr>
                <a:schemeClr val="dk1"/>
              </a:buClr>
              <a:buSzPts val="1600"/>
              <a:buNone/>
            </a:pPr>
            <a:endParaRPr sz="2600" dirty="0">
              <a:solidFill>
                <a:srgbClr val="0070C0"/>
              </a:solidFill>
            </a:endParaRPr>
          </a:p>
        </p:txBody>
      </p:sp>
      <p:pic>
        <p:nvPicPr>
          <p:cNvPr id="237" name="Google Shape;237;g33fb27ccd77_0_457" descr="En bild som visar logotyp"/>
          <p:cNvPicPr preferRelativeResize="0"/>
          <p:nvPr/>
        </p:nvPicPr>
        <p:blipFill rotWithShape="1">
          <a:blip r:embed="rId4">
            <a:alphaModFix/>
          </a:blip>
          <a:srcRect/>
          <a:stretch/>
        </p:blipFill>
        <p:spPr>
          <a:xfrm>
            <a:off x="304793" y="231793"/>
            <a:ext cx="864096" cy="805769"/>
          </a:xfrm>
          <a:prstGeom prst="rect">
            <a:avLst/>
          </a:prstGeom>
          <a:noFill/>
          <a:ln>
            <a:noFill/>
          </a:ln>
        </p:spPr>
      </p:pic>
      <p:pic>
        <p:nvPicPr>
          <p:cNvPr id="238" name="Google Shape;238;g33fb27ccd77_0_457"/>
          <p:cNvPicPr preferRelativeResize="0"/>
          <p:nvPr/>
        </p:nvPicPr>
        <p:blipFill rotWithShape="1">
          <a:blip r:embed="rId5">
            <a:alphaModFix/>
          </a:blip>
          <a:srcRect/>
          <a:stretch/>
        </p:blipFill>
        <p:spPr>
          <a:xfrm>
            <a:off x="6821300" y="987038"/>
            <a:ext cx="1166851" cy="11668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e3ed539b11_0_0"/>
          <p:cNvSpPr txBox="1">
            <a:spLocks noGrp="1"/>
          </p:cNvSpPr>
          <p:nvPr>
            <p:ph type="title"/>
          </p:nvPr>
        </p:nvSpPr>
        <p:spPr>
          <a:xfrm>
            <a:off x="869370" y="157644"/>
            <a:ext cx="7969837" cy="954067"/>
          </a:xfrm>
          <a:prstGeom prst="rect">
            <a:avLst/>
          </a:prstGeom>
          <a:noFill/>
          <a:ln>
            <a:noFill/>
          </a:ln>
        </p:spPr>
        <p:txBody>
          <a:bodyPr spcFirstLastPara="1" wrap="square" lIns="91425" tIns="45700" rIns="91425" bIns="45700" anchor="ctr" anchorCtr="0">
            <a:spAutoFit/>
          </a:bodyPr>
          <a:lstStyle/>
          <a:p>
            <a:pPr lvl="0">
              <a:buSzPts val="3600"/>
            </a:pPr>
            <a:r>
              <a:rPr lang="sv-SE" sz="2800" b="1" dirty="0">
                <a:solidFill>
                  <a:srgbClr val="0070C0"/>
                </a:solidFill>
                <a:latin typeface="Montserrat"/>
                <a:ea typeface="Montserrat"/>
                <a:cs typeface="Montserrat"/>
                <a:sym typeface="Montserrat"/>
              </a:rPr>
              <a:t>Vårdnadshavare är oumbärliga i Ope IF och förväntas:</a:t>
            </a:r>
            <a:endParaRPr sz="2800" b="1" dirty="0">
              <a:solidFill>
                <a:srgbClr val="0070C0"/>
              </a:solidFill>
              <a:latin typeface="Montserrat"/>
              <a:ea typeface="Montserrat"/>
              <a:cs typeface="Montserrat"/>
              <a:sym typeface="Montserrat"/>
            </a:endParaRPr>
          </a:p>
        </p:txBody>
      </p:sp>
      <p:pic>
        <p:nvPicPr>
          <p:cNvPr id="246" name="Google Shape;246;g2e3ed539b11_0_0" descr="En bild som visar logotyp"/>
          <p:cNvPicPr preferRelativeResize="0"/>
          <p:nvPr/>
        </p:nvPicPr>
        <p:blipFill rotWithShape="1">
          <a:blip r:embed="rId3">
            <a:alphaModFix/>
          </a:blip>
          <a:srcRect/>
          <a:stretch/>
        </p:blipFill>
        <p:spPr>
          <a:xfrm>
            <a:off x="304793" y="231793"/>
            <a:ext cx="864096" cy="805769"/>
          </a:xfrm>
          <a:prstGeom prst="rect">
            <a:avLst/>
          </a:prstGeom>
          <a:noFill/>
          <a:ln>
            <a:noFill/>
          </a:ln>
        </p:spPr>
      </p:pic>
      <p:sp>
        <p:nvSpPr>
          <p:cNvPr id="247" name="Google Shape;247;g2e3ed539b11_0_0"/>
          <p:cNvSpPr txBox="1"/>
          <p:nvPr/>
        </p:nvSpPr>
        <p:spPr>
          <a:xfrm>
            <a:off x="596364" y="928875"/>
            <a:ext cx="8515847" cy="4277031"/>
          </a:xfrm>
          <a:prstGeom prst="rect">
            <a:avLst/>
          </a:prstGeom>
          <a:noFill/>
          <a:ln>
            <a:noFill/>
          </a:ln>
        </p:spPr>
        <p:txBody>
          <a:bodyPr spcFirstLastPara="1" wrap="square" lIns="91425" tIns="91425" rIns="91425" bIns="91425" anchor="t" anchorCtr="0">
            <a:noAutofit/>
          </a:bodyPr>
          <a:lstStyle/>
          <a:p>
            <a:pPr marL="457200" lvl="0" indent="-311150" rtl="0">
              <a:lnSpc>
                <a:spcPct val="80000"/>
              </a:lnSpc>
              <a:spcBef>
                <a:spcPts val="1000"/>
              </a:spcBef>
              <a:spcAft>
                <a:spcPts val="0"/>
              </a:spcAft>
              <a:buClr>
                <a:schemeClr val="tx1"/>
              </a:buClr>
              <a:buSzPts val="1300"/>
              <a:buFont typeface="Montserrat"/>
              <a:buChar char="●"/>
            </a:pPr>
            <a:r>
              <a:rPr lang="sv-SE" sz="1600" dirty="0">
                <a:latin typeface="Montserrat" panose="00000500000000000000" pitchFamily="2" charset="0"/>
                <a:sym typeface="Montserrat"/>
              </a:rPr>
              <a:t>Hjälper barnet att komma i tid och vara väl förberedd till träning, match eller annan aktivitet genom vila, energi och rätt utrustning</a:t>
            </a:r>
            <a:endParaRPr sz="1600" dirty="0">
              <a:latin typeface="Montserrat" panose="00000500000000000000" pitchFamily="2" charset="0"/>
              <a:sym typeface="Montserrat"/>
            </a:endParaRPr>
          </a:p>
          <a:p>
            <a:pPr marL="457200" lvl="0" indent="-311150" rtl="0">
              <a:lnSpc>
                <a:spcPct val="80000"/>
              </a:lnSpc>
              <a:spcBef>
                <a:spcPts val="1000"/>
              </a:spcBef>
              <a:spcAft>
                <a:spcPts val="0"/>
              </a:spcAft>
              <a:buClr>
                <a:schemeClr val="tx1"/>
              </a:buClr>
              <a:buSzPts val="1300"/>
              <a:buFont typeface="Montserrat"/>
              <a:buChar char="●"/>
            </a:pPr>
            <a:r>
              <a:rPr lang="sv-SE" sz="1600" dirty="0">
                <a:latin typeface="Montserrat" panose="00000500000000000000" pitchFamily="2" charset="0"/>
                <a:sym typeface="Montserrat"/>
              </a:rPr>
              <a:t>Stötta laget vid matcher och vid behov vara behjälplig med transport till matcher. 30:- till den som kör </a:t>
            </a:r>
            <a:endParaRPr sz="1600" dirty="0">
              <a:latin typeface="Montserrat" panose="00000500000000000000" pitchFamily="2" charset="0"/>
              <a:sym typeface="Montserrat"/>
            </a:endParaRPr>
          </a:p>
          <a:p>
            <a:pPr marL="457200" lvl="0" indent="-311150" rtl="0">
              <a:lnSpc>
                <a:spcPct val="80000"/>
              </a:lnSpc>
              <a:spcBef>
                <a:spcPts val="1000"/>
              </a:spcBef>
              <a:spcAft>
                <a:spcPts val="0"/>
              </a:spcAft>
              <a:buClr>
                <a:schemeClr val="tx1"/>
              </a:buClr>
              <a:buSzPts val="1300"/>
              <a:buFont typeface="Montserrat"/>
              <a:buChar char="●"/>
            </a:pPr>
            <a:r>
              <a:rPr lang="sv-SE" sz="1600" dirty="0">
                <a:latin typeface="Montserrat" panose="00000500000000000000" pitchFamily="2" charset="0"/>
                <a:sym typeface="Montserrat"/>
              </a:rPr>
              <a:t>Respektera tränare/ledarens roll och ansvar under träning och match.</a:t>
            </a:r>
            <a:endParaRPr sz="1600" dirty="0">
              <a:latin typeface="Montserrat" panose="00000500000000000000" pitchFamily="2" charset="0"/>
              <a:sym typeface="Montserrat"/>
            </a:endParaRPr>
          </a:p>
          <a:p>
            <a:pPr marL="457200" lvl="0" indent="-311150" rtl="0">
              <a:lnSpc>
                <a:spcPct val="80000"/>
              </a:lnSpc>
              <a:spcBef>
                <a:spcPts val="1000"/>
              </a:spcBef>
              <a:spcAft>
                <a:spcPts val="0"/>
              </a:spcAft>
              <a:buClr>
                <a:schemeClr val="tx1"/>
              </a:buClr>
              <a:buSzPts val="1300"/>
              <a:buFont typeface="Montserrat"/>
              <a:buChar char="●"/>
            </a:pPr>
            <a:r>
              <a:rPr lang="sv-SE" sz="1600" dirty="0">
                <a:latin typeface="Montserrat" panose="00000500000000000000" pitchFamily="2" charset="0"/>
                <a:sym typeface="Montserrat"/>
              </a:rPr>
              <a:t>Stötta lagets och individens utveckling.</a:t>
            </a:r>
            <a:endParaRPr sz="1600" dirty="0">
              <a:latin typeface="Montserrat" panose="00000500000000000000" pitchFamily="2" charset="0"/>
              <a:sym typeface="Montserrat"/>
            </a:endParaRPr>
          </a:p>
          <a:p>
            <a:pPr marL="457200" lvl="0" indent="-311150" rtl="0">
              <a:lnSpc>
                <a:spcPct val="80000"/>
              </a:lnSpc>
              <a:spcBef>
                <a:spcPts val="1000"/>
              </a:spcBef>
              <a:spcAft>
                <a:spcPts val="0"/>
              </a:spcAft>
              <a:buClr>
                <a:schemeClr val="tx1"/>
              </a:buClr>
              <a:buSzPts val="1300"/>
              <a:buFont typeface="Montserrat"/>
              <a:buChar char="●"/>
            </a:pPr>
            <a:r>
              <a:rPr lang="sv-SE" sz="1600" dirty="0">
                <a:latin typeface="Montserrat" panose="00000500000000000000" pitchFamily="2" charset="0"/>
                <a:sym typeface="Montserrat"/>
              </a:rPr>
              <a:t>Medverkar i de olika arrangemangen/jobb som föreningen utför under säsongen.</a:t>
            </a:r>
            <a:endParaRPr sz="1600" dirty="0">
              <a:latin typeface="Montserrat" panose="00000500000000000000" pitchFamily="2" charset="0"/>
              <a:sym typeface="Montserrat"/>
            </a:endParaRPr>
          </a:p>
          <a:p>
            <a:pPr marL="457200" lvl="0" indent="-311150" rtl="0">
              <a:lnSpc>
                <a:spcPct val="80000"/>
              </a:lnSpc>
              <a:spcBef>
                <a:spcPts val="1000"/>
              </a:spcBef>
              <a:spcAft>
                <a:spcPts val="0"/>
              </a:spcAft>
              <a:buClr>
                <a:schemeClr val="tx1"/>
              </a:buClr>
              <a:buSzPts val="1300"/>
              <a:buFont typeface="Montserrat"/>
              <a:buChar char="●"/>
            </a:pPr>
            <a:r>
              <a:rPr lang="sv-SE" sz="1600" dirty="0">
                <a:latin typeface="Montserrat" panose="00000500000000000000" pitchFamily="2" charset="0"/>
                <a:sym typeface="Montserrat"/>
              </a:rPr>
              <a:t>Aldrig uttrycka sig negativt om motståndare eller domare.</a:t>
            </a:r>
            <a:endParaRPr sz="1600" dirty="0">
              <a:latin typeface="Montserrat" panose="00000500000000000000" pitchFamily="2" charset="0"/>
              <a:sym typeface="Montserrat"/>
            </a:endParaRPr>
          </a:p>
          <a:p>
            <a:pPr marL="457200" lvl="0" indent="-311150" rtl="0">
              <a:lnSpc>
                <a:spcPct val="80000"/>
              </a:lnSpc>
              <a:spcBef>
                <a:spcPts val="1000"/>
              </a:spcBef>
              <a:spcAft>
                <a:spcPts val="1000"/>
              </a:spcAft>
              <a:buClr>
                <a:schemeClr val="tx1"/>
              </a:buClr>
              <a:buSzPts val="1300"/>
              <a:buFont typeface="Montserrat"/>
              <a:buChar char="●"/>
            </a:pPr>
            <a:r>
              <a:rPr lang="sv-SE" sz="1600" dirty="0">
                <a:latin typeface="Montserrat" panose="00000500000000000000" pitchFamily="2" charset="0"/>
                <a:sym typeface="Montserrat"/>
              </a:rPr>
              <a:t>Anmäla barnets närvaro till aktiviteter på Laget.se. Avanmäler barnets frånvaro</a:t>
            </a:r>
          </a:p>
          <a:p>
            <a:pPr marL="457200" lvl="0" indent="-311150" rtl="0">
              <a:lnSpc>
                <a:spcPct val="80000"/>
              </a:lnSpc>
              <a:spcBef>
                <a:spcPts val="1000"/>
              </a:spcBef>
              <a:spcAft>
                <a:spcPts val="1000"/>
              </a:spcAft>
              <a:buClr>
                <a:schemeClr val="tx1"/>
              </a:buClr>
              <a:buSzPts val="1300"/>
              <a:buFont typeface="Montserrat"/>
              <a:buChar char="●"/>
            </a:pPr>
            <a:r>
              <a:rPr lang="sv-SE" sz="1600" dirty="0">
                <a:latin typeface="Montserrat" panose="00000500000000000000" pitchFamily="2" charset="0"/>
                <a:sym typeface="Montserrat"/>
              </a:rPr>
              <a:t>Bidrar med trygghet och stabilitet för barnen i laget och föreningen</a:t>
            </a:r>
          </a:p>
          <a:p>
            <a:pPr marL="457200" lvl="0" indent="-311150" rtl="0">
              <a:lnSpc>
                <a:spcPct val="80000"/>
              </a:lnSpc>
              <a:spcBef>
                <a:spcPts val="1000"/>
              </a:spcBef>
              <a:spcAft>
                <a:spcPts val="1000"/>
              </a:spcAft>
              <a:buClr>
                <a:schemeClr val="tx1"/>
              </a:buClr>
              <a:buSzPts val="1300"/>
              <a:buFont typeface="Montserrat"/>
              <a:buChar char="●"/>
            </a:pPr>
            <a:r>
              <a:rPr lang="sv-SE" sz="1600" dirty="0">
                <a:latin typeface="Montserrat" panose="00000500000000000000" pitchFamily="2" charset="0"/>
                <a:sym typeface="Montserrat"/>
              </a:rPr>
              <a:t>Vara insatt i föreningens policydokument</a:t>
            </a:r>
          </a:p>
          <a:p>
            <a:pPr marL="431800" lvl="0" indent="-285750" rtl="0">
              <a:lnSpc>
                <a:spcPct val="80000"/>
              </a:lnSpc>
              <a:spcBef>
                <a:spcPts val="1000"/>
              </a:spcBef>
              <a:spcAft>
                <a:spcPts val="1000"/>
              </a:spcAft>
              <a:buClr>
                <a:schemeClr val="tx1"/>
              </a:buClr>
              <a:buSzPts val="1300"/>
              <a:buFont typeface="Arial" panose="020B0604020202020204" pitchFamily="34" charset="0"/>
              <a:buChar char="•"/>
            </a:pPr>
            <a:endParaRPr dirty="0">
              <a:latin typeface="Montserrat" panose="00000500000000000000" pitchFamily="2" charset="0"/>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3fb27ccd77_0_112">
            <a:extLst>
              <a:ext uri="{C183D7F6-B498-43B3-948B-1728B52AA6E4}">
                <adec:decorative xmlns:adec="http://schemas.microsoft.com/office/drawing/2017/decorative" val="1"/>
              </a:ext>
            </a:extLst>
          </p:cNvPr>
          <p:cNvSpPr/>
          <p:nvPr/>
        </p:nvSpPr>
        <p:spPr>
          <a:xfrm>
            <a:off x="5018775" y="8250"/>
            <a:ext cx="4128900" cy="5143500"/>
          </a:xfrm>
          <a:prstGeom prst="rect">
            <a:avLst/>
          </a:prstGeom>
          <a:solidFill>
            <a:srgbClr val="00B0F0"/>
          </a:solidFill>
          <a:ln w="9525" cap="flat" cmpd="sng">
            <a:solidFill>
              <a:srgbClr val="33CC3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5" name="Google Shape;225;g33fb27ccd77_0_112"/>
          <p:cNvSpPr txBox="1">
            <a:spLocks noGrp="1"/>
          </p:cNvSpPr>
          <p:nvPr>
            <p:ph type="title"/>
          </p:nvPr>
        </p:nvSpPr>
        <p:spPr>
          <a:xfrm>
            <a:off x="188025" y="186206"/>
            <a:ext cx="41289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sv-SE" sz="4000" b="1" dirty="0">
                <a:solidFill>
                  <a:srgbClr val="0070C0"/>
                </a:solidFill>
                <a:latin typeface="Montserrat"/>
                <a:ea typeface="Montserrat"/>
                <a:cs typeface="Montserrat"/>
                <a:sym typeface="Montserrat"/>
              </a:rPr>
              <a:t>Profilkläder</a:t>
            </a:r>
            <a:endParaRPr dirty="0">
              <a:solidFill>
                <a:srgbClr val="0070C0"/>
              </a:solidFill>
            </a:endParaRPr>
          </a:p>
        </p:txBody>
      </p:sp>
      <p:pic>
        <p:nvPicPr>
          <p:cNvPr id="226" name="Google Shape;226;g33fb27ccd77_0_112"/>
          <p:cNvPicPr preferRelativeResize="0"/>
          <p:nvPr/>
        </p:nvPicPr>
        <p:blipFill rotWithShape="1">
          <a:blip r:embed="rId3">
            <a:alphaModFix/>
          </a:blip>
          <a:srcRect/>
          <a:stretch/>
        </p:blipFill>
        <p:spPr>
          <a:xfrm>
            <a:off x="7274575" y="489816"/>
            <a:ext cx="1014413" cy="592931"/>
          </a:xfrm>
          <a:prstGeom prst="rect">
            <a:avLst/>
          </a:prstGeom>
          <a:noFill/>
          <a:ln>
            <a:noFill/>
          </a:ln>
        </p:spPr>
      </p:pic>
      <p:sp>
        <p:nvSpPr>
          <p:cNvPr id="227" name="Google Shape;227;g33fb27ccd77_0_112"/>
          <p:cNvSpPr txBox="1"/>
          <p:nvPr/>
        </p:nvSpPr>
        <p:spPr>
          <a:xfrm>
            <a:off x="147150" y="1346100"/>
            <a:ext cx="4376400" cy="320685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388"/>
              </a:spcBef>
              <a:spcAft>
                <a:spcPts val="0"/>
              </a:spcAft>
              <a:buClrTx/>
              <a:buSzPts val="1800"/>
              <a:buFont typeface="Montserrat"/>
              <a:buChar char="●"/>
            </a:pPr>
            <a:r>
              <a:rPr lang="sv-SE" sz="1800" dirty="0">
                <a:solidFill>
                  <a:schemeClr val="tx1"/>
                </a:solidFill>
                <a:latin typeface="Montserrat"/>
                <a:ea typeface="Montserrat"/>
                <a:cs typeface="Montserrat"/>
                <a:sym typeface="Montserrat"/>
              </a:rPr>
              <a:t>A</a:t>
            </a:r>
            <a:r>
              <a:rPr lang="sv-SE" sz="1800" i="0" u="none" strike="noStrike" cap="none" dirty="0">
                <a:solidFill>
                  <a:schemeClr val="tx1"/>
                </a:solidFill>
                <a:latin typeface="Montserrat"/>
                <a:ea typeface="Montserrat"/>
                <a:cs typeface="Montserrat"/>
                <a:sym typeface="Montserrat"/>
              </a:rPr>
              <a:t>vtal - XXL</a:t>
            </a:r>
            <a:endParaRPr sz="1800" i="0" u="none" strike="noStrike" cap="none" dirty="0">
              <a:solidFill>
                <a:schemeClr val="tx1"/>
              </a:solidFill>
              <a:latin typeface="Montserrat"/>
              <a:ea typeface="Montserrat"/>
              <a:cs typeface="Montserrat"/>
              <a:sym typeface="Montserrat"/>
            </a:endParaRPr>
          </a:p>
          <a:p>
            <a:pPr marL="457200" marR="0" lvl="0" indent="-342900" algn="l" rtl="0">
              <a:lnSpc>
                <a:spcPct val="100000"/>
              </a:lnSpc>
              <a:spcBef>
                <a:spcPts val="1000"/>
              </a:spcBef>
              <a:spcAft>
                <a:spcPts val="0"/>
              </a:spcAft>
              <a:buClrTx/>
              <a:buSzPts val="1800"/>
              <a:buFont typeface="Montserrat"/>
              <a:buChar char="●"/>
            </a:pPr>
            <a:r>
              <a:rPr lang="sv-SE" sz="1800" i="0" u="none" strike="noStrike" cap="none" dirty="0">
                <a:solidFill>
                  <a:schemeClr val="tx1"/>
                </a:solidFill>
                <a:latin typeface="Montserrat"/>
                <a:ea typeface="Montserrat"/>
                <a:cs typeface="Montserrat"/>
                <a:sym typeface="Montserrat"/>
              </a:rPr>
              <a:t>Prova ut och beställ - Valfritt</a:t>
            </a:r>
            <a:endParaRPr sz="1800" i="0" u="none" strike="noStrike" cap="none" dirty="0">
              <a:solidFill>
                <a:schemeClr val="tx1"/>
              </a:solidFill>
              <a:latin typeface="Montserrat"/>
              <a:ea typeface="Montserrat"/>
              <a:cs typeface="Montserrat"/>
              <a:sym typeface="Montserrat"/>
            </a:endParaRPr>
          </a:p>
          <a:p>
            <a:pPr marL="457200" marR="0" lvl="0" indent="-342900" algn="l" rtl="0">
              <a:lnSpc>
                <a:spcPct val="100000"/>
              </a:lnSpc>
              <a:spcBef>
                <a:spcPts val="1000"/>
              </a:spcBef>
              <a:spcAft>
                <a:spcPts val="0"/>
              </a:spcAft>
              <a:buClrTx/>
              <a:buSzPts val="1800"/>
              <a:buFont typeface="Montserrat"/>
              <a:buChar char="●"/>
            </a:pPr>
            <a:r>
              <a:rPr lang="sv-SE" sz="1800" dirty="0">
                <a:solidFill>
                  <a:schemeClr val="tx1"/>
                </a:solidFill>
                <a:latin typeface="Montserrat"/>
                <a:ea typeface="Montserrat"/>
                <a:cs typeface="Montserrat"/>
                <a:sym typeface="Montserrat"/>
              </a:rPr>
              <a:t>Koppla ditt medlemskap  - Bra för dig och bra för klubben!</a:t>
            </a:r>
            <a:endParaRPr sz="1800" dirty="0">
              <a:solidFill>
                <a:schemeClr val="tx1"/>
              </a:solidFill>
              <a:latin typeface="Montserrat"/>
              <a:ea typeface="Montserrat"/>
              <a:cs typeface="Montserrat"/>
              <a:sym typeface="Montserrat"/>
            </a:endParaRPr>
          </a:p>
          <a:p>
            <a:pPr marL="457200" marR="0" lvl="0" indent="-342900" algn="l" rtl="0">
              <a:lnSpc>
                <a:spcPct val="100000"/>
              </a:lnSpc>
              <a:spcBef>
                <a:spcPts val="1000"/>
              </a:spcBef>
              <a:spcAft>
                <a:spcPts val="1000"/>
              </a:spcAft>
              <a:buClrTx/>
              <a:buSzPts val="1800"/>
              <a:buFont typeface="Montserrat"/>
              <a:buChar char="●"/>
            </a:pPr>
            <a:r>
              <a:rPr lang="sv-SE" sz="1800" dirty="0">
                <a:solidFill>
                  <a:schemeClr val="tx1"/>
                </a:solidFill>
                <a:latin typeface="Montserrat"/>
                <a:ea typeface="Montserrat"/>
                <a:cs typeface="Montserrat"/>
                <a:sym typeface="Montserrat"/>
              </a:rPr>
              <a:t>Mer information finns under “dokument” på laget.se/</a:t>
            </a:r>
            <a:r>
              <a:rPr lang="sv-SE" sz="1800" dirty="0" err="1">
                <a:solidFill>
                  <a:schemeClr val="tx1"/>
                </a:solidFill>
                <a:latin typeface="Montserrat"/>
                <a:ea typeface="Montserrat"/>
                <a:cs typeface="Montserrat"/>
                <a:sym typeface="Montserrat"/>
              </a:rPr>
              <a:t>ope</a:t>
            </a:r>
            <a:endParaRPr lang="sv-SE" sz="1800" dirty="0">
              <a:solidFill>
                <a:schemeClr val="tx1"/>
              </a:solidFill>
              <a:latin typeface="Montserrat"/>
              <a:ea typeface="Montserrat"/>
              <a:cs typeface="Montserrat"/>
              <a:sym typeface="Montserrat"/>
            </a:endParaRPr>
          </a:p>
          <a:p>
            <a:pPr marL="457200" marR="0" lvl="0" indent="-342900" algn="l" rtl="0">
              <a:lnSpc>
                <a:spcPct val="100000"/>
              </a:lnSpc>
              <a:spcBef>
                <a:spcPts val="1000"/>
              </a:spcBef>
              <a:spcAft>
                <a:spcPts val="1000"/>
              </a:spcAft>
              <a:buClrTx/>
              <a:buSzPts val="1800"/>
              <a:buFont typeface="Montserrat"/>
              <a:buChar char="●"/>
            </a:pPr>
            <a:r>
              <a:rPr lang="sv-SE" sz="1800" dirty="0">
                <a:solidFill>
                  <a:schemeClr val="tx1"/>
                </a:solidFill>
                <a:latin typeface="Montserrat"/>
                <a:ea typeface="Montserrat"/>
                <a:cs typeface="Montserrat"/>
                <a:sym typeface="Montserrat"/>
              </a:rPr>
              <a:t>Inte obligatoriskt att köpa nytt</a:t>
            </a:r>
            <a:endParaRPr sz="1800" dirty="0">
              <a:solidFill>
                <a:schemeClr val="tx1"/>
              </a:solidFill>
              <a:latin typeface="Montserrat"/>
              <a:ea typeface="Montserrat"/>
              <a:cs typeface="Montserrat"/>
              <a:sym typeface="Montserrat"/>
            </a:endParaRPr>
          </a:p>
        </p:txBody>
      </p:sp>
      <p:pic>
        <p:nvPicPr>
          <p:cNvPr id="228" name="Google Shape;228;g33fb27ccd77_0_112"/>
          <p:cNvPicPr preferRelativeResize="0"/>
          <p:nvPr/>
        </p:nvPicPr>
        <p:blipFill rotWithShape="1">
          <a:blip r:embed="rId4">
            <a:alphaModFix/>
          </a:blip>
          <a:srcRect/>
          <a:stretch/>
        </p:blipFill>
        <p:spPr>
          <a:xfrm>
            <a:off x="5809675" y="1430306"/>
            <a:ext cx="2461500" cy="2461500"/>
          </a:xfrm>
          <a:prstGeom prst="roundRect">
            <a:avLst>
              <a:gd name="adj" fmla="val 16667"/>
            </a:avLst>
          </a:prstGeom>
          <a:noFill/>
          <a:ln>
            <a:noFill/>
          </a:ln>
        </p:spPr>
      </p:pic>
      <p:pic>
        <p:nvPicPr>
          <p:cNvPr id="229" name="Google Shape;229;g33fb27ccd77_0_112" descr="En bild som visar logotyp"/>
          <p:cNvPicPr preferRelativeResize="0"/>
          <p:nvPr/>
        </p:nvPicPr>
        <p:blipFill rotWithShape="1">
          <a:blip r:embed="rId5">
            <a:alphaModFix/>
          </a:blip>
          <a:srcRect/>
          <a:stretch/>
        </p:blipFill>
        <p:spPr>
          <a:xfrm>
            <a:off x="5712829" y="383410"/>
            <a:ext cx="864000" cy="805800"/>
          </a:xfrm>
          <a:prstGeom prst="ellipse">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
          <p:cNvSpPr txBox="1">
            <a:spLocks noGrp="1"/>
          </p:cNvSpPr>
          <p:nvPr>
            <p:ph type="title"/>
          </p:nvPr>
        </p:nvSpPr>
        <p:spPr>
          <a:xfrm>
            <a:off x="38775" y="472144"/>
            <a:ext cx="67644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66092"/>
              </a:buClr>
              <a:buSzPts val="3600"/>
              <a:buFont typeface="Calibri"/>
              <a:buNone/>
            </a:pPr>
            <a:r>
              <a:rPr lang="sv-SE" sz="2200" b="1" dirty="0">
                <a:solidFill>
                  <a:srgbClr val="0070C0"/>
                </a:solidFill>
                <a:latin typeface="Montserrat"/>
                <a:ea typeface="Montserrat"/>
                <a:cs typeface="Montserrat"/>
                <a:sym typeface="Montserrat"/>
              </a:rPr>
              <a:t>Handlingsplan mot mobbing, diskriminering och kränkande behandling</a:t>
            </a:r>
            <a:endParaRPr sz="800" b="1" dirty="0">
              <a:latin typeface="Montserrat"/>
              <a:ea typeface="Montserrat"/>
              <a:cs typeface="Montserrat"/>
              <a:sym typeface="Montserrat"/>
            </a:endParaRPr>
          </a:p>
        </p:txBody>
      </p:sp>
      <p:sp>
        <p:nvSpPr>
          <p:cNvPr id="254" name="Google Shape;254;p5"/>
          <p:cNvSpPr txBox="1">
            <a:spLocks noGrp="1"/>
          </p:cNvSpPr>
          <p:nvPr>
            <p:ph type="body" idx="1"/>
          </p:nvPr>
        </p:nvSpPr>
        <p:spPr>
          <a:xfrm>
            <a:off x="144375" y="1746619"/>
            <a:ext cx="6658800" cy="2732100"/>
          </a:xfrm>
          <a:prstGeom prst="rect">
            <a:avLst/>
          </a:prstGeom>
          <a:noFill/>
          <a:ln>
            <a:noFill/>
          </a:ln>
        </p:spPr>
        <p:txBody>
          <a:bodyPr spcFirstLastPara="1" wrap="square" lIns="91425" tIns="45700" rIns="91425" bIns="45700" anchor="t" anchorCtr="0">
            <a:normAutofit fontScale="70000" lnSpcReduction="20000"/>
          </a:bodyPr>
          <a:lstStyle/>
          <a:p>
            <a:pPr marL="457200" lvl="0" indent="-307975" algn="l" rtl="0">
              <a:lnSpc>
                <a:spcPct val="115000"/>
              </a:lnSpc>
              <a:spcBef>
                <a:spcPts val="0"/>
              </a:spcBef>
              <a:spcAft>
                <a:spcPts val="0"/>
              </a:spcAft>
              <a:buSzPct val="100000"/>
              <a:buFont typeface="Montserrat"/>
              <a:buChar char="●"/>
            </a:pPr>
            <a:r>
              <a:rPr lang="sv-SE" sz="2000" dirty="0">
                <a:latin typeface="Montserrat"/>
                <a:ea typeface="Montserrat"/>
                <a:cs typeface="Montserrat"/>
                <a:sym typeface="Montserrat"/>
              </a:rPr>
              <a:t>Under 2019 deltog Ope IF i ett projekt med JHIF och Rädda Barnen – High5 för en trygg idrottsmiljö. </a:t>
            </a:r>
            <a:endParaRPr dirty="0">
              <a:latin typeface="Montserrat"/>
              <a:ea typeface="Montserrat"/>
              <a:cs typeface="Montserrat"/>
              <a:sym typeface="Montserrat"/>
            </a:endParaRPr>
          </a:p>
          <a:p>
            <a:pPr marL="457200" lvl="0" indent="0" algn="l" rtl="0">
              <a:lnSpc>
                <a:spcPct val="115000"/>
              </a:lnSpc>
              <a:spcBef>
                <a:spcPts val="0"/>
              </a:spcBef>
              <a:spcAft>
                <a:spcPts val="0"/>
              </a:spcAft>
              <a:buNone/>
            </a:pPr>
            <a:r>
              <a:rPr lang="sv-SE" sz="2000" dirty="0">
                <a:latin typeface="Montserrat"/>
                <a:ea typeface="Montserrat"/>
                <a:cs typeface="Montserrat"/>
                <a:sym typeface="Montserrat"/>
              </a:rPr>
              <a:t>Syftet var att ta fram en handlingsplan för en trygg och inkluderande idrott samt att skapa beredskap och rutiner i föreningen för att förebygga, upptäcka och hantera diskriminering, kränkningar och övergrepp.</a:t>
            </a:r>
            <a:endParaRPr dirty="0">
              <a:latin typeface="Montserrat"/>
              <a:ea typeface="Montserrat"/>
              <a:cs typeface="Montserrat"/>
              <a:sym typeface="Montserrat"/>
            </a:endParaRPr>
          </a:p>
          <a:p>
            <a:pPr marL="457200" lvl="0" indent="-307975" algn="l" rtl="0">
              <a:lnSpc>
                <a:spcPct val="115000"/>
              </a:lnSpc>
              <a:spcBef>
                <a:spcPts val="1000"/>
              </a:spcBef>
              <a:spcAft>
                <a:spcPts val="0"/>
              </a:spcAft>
              <a:buSzPct val="100000"/>
              <a:buFont typeface="Montserrat"/>
              <a:buChar char="●"/>
            </a:pPr>
            <a:r>
              <a:rPr lang="sv-SE" sz="2000" dirty="0">
                <a:latin typeface="Montserrat"/>
                <a:ea typeface="Montserrat"/>
                <a:cs typeface="Montserrat"/>
                <a:sym typeface="Montserrat"/>
              </a:rPr>
              <a:t>I projektet deltog representanter från styrelsen, sektionerna, ledare, föräldrar samt spelare (flickor och pojkar).</a:t>
            </a:r>
            <a:endParaRPr dirty="0">
              <a:latin typeface="Montserrat"/>
              <a:ea typeface="Montserrat"/>
              <a:cs typeface="Montserrat"/>
              <a:sym typeface="Montserrat"/>
            </a:endParaRPr>
          </a:p>
          <a:p>
            <a:pPr marL="457200" lvl="0" indent="-307975" algn="l" rtl="0">
              <a:lnSpc>
                <a:spcPct val="115000"/>
              </a:lnSpc>
              <a:spcBef>
                <a:spcPts val="1000"/>
              </a:spcBef>
              <a:spcAft>
                <a:spcPts val="0"/>
              </a:spcAft>
              <a:buSzPct val="100000"/>
              <a:buFont typeface="Montserrat"/>
              <a:buChar char="●"/>
            </a:pPr>
            <a:r>
              <a:rPr lang="sv-SE" sz="2000" u="sng" dirty="0">
                <a:latin typeface="Montserrat"/>
                <a:ea typeface="Montserrat"/>
                <a:cs typeface="Montserrat"/>
                <a:sym typeface="Montserrat"/>
              </a:rPr>
              <a:t>Detta mynnade ut i att varje lag ska ha en utsedd Trygghetsansvarig i Ope. </a:t>
            </a:r>
            <a:endParaRPr u="sng" dirty="0">
              <a:latin typeface="Montserrat"/>
              <a:ea typeface="Montserrat"/>
              <a:cs typeface="Montserrat"/>
              <a:sym typeface="Montserrat"/>
            </a:endParaRPr>
          </a:p>
          <a:p>
            <a:pPr marL="0" lvl="0" indent="0" algn="l" rtl="0">
              <a:lnSpc>
                <a:spcPct val="100000"/>
              </a:lnSpc>
              <a:spcBef>
                <a:spcPts val="1000"/>
              </a:spcBef>
              <a:spcAft>
                <a:spcPts val="0"/>
              </a:spcAft>
              <a:buClr>
                <a:srgbClr val="366092"/>
              </a:buClr>
              <a:buSzPct val="100000"/>
              <a:buNone/>
            </a:pPr>
            <a:endParaRPr sz="2000" dirty="0"/>
          </a:p>
          <a:p>
            <a:pPr marL="342900" lvl="0" indent="-215900" algn="l" rtl="0">
              <a:lnSpc>
                <a:spcPct val="100000"/>
              </a:lnSpc>
              <a:spcBef>
                <a:spcPts val="400"/>
              </a:spcBef>
              <a:spcAft>
                <a:spcPts val="0"/>
              </a:spcAft>
              <a:buClr>
                <a:srgbClr val="366092"/>
              </a:buClr>
              <a:buSzPct val="100000"/>
              <a:buNone/>
            </a:pPr>
            <a:endParaRPr sz="2000" dirty="0"/>
          </a:p>
          <a:p>
            <a:pPr marL="0" lvl="0" indent="0" algn="l" rtl="0">
              <a:lnSpc>
                <a:spcPct val="100000"/>
              </a:lnSpc>
              <a:spcBef>
                <a:spcPts val="400"/>
              </a:spcBef>
              <a:spcAft>
                <a:spcPts val="0"/>
              </a:spcAft>
              <a:buClr>
                <a:srgbClr val="366092"/>
              </a:buClr>
              <a:buSzPct val="100000"/>
              <a:buNone/>
            </a:pPr>
            <a:endParaRPr sz="2000" dirty="0"/>
          </a:p>
        </p:txBody>
      </p:sp>
      <p:sp>
        <p:nvSpPr>
          <p:cNvPr id="255" name="Google Shape;255;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sv-SE"/>
              <a:t>9</a:t>
            </a:fld>
            <a:endParaRPr/>
          </a:p>
        </p:txBody>
      </p:sp>
      <p:pic>
        <p:nvPicPr>
          <p:cNvPr id="256" name="Google Shape;256;p5" descr="En bild som visar logotyp"/>
          <p:cNvPicPr preferRelativeResize="0"/>
          <p:nvPr/>
        </p:nvPicPr>
        <p:blipFill rotWithShape="1">
          <a:blip r:embed="rId3">
            <a:alphaModFix/>
          </a:blip>
          <a:srcRect/>
          <a:stretch/>
        </p:blipFill>
        <p:spPr>
          <a:xfrm>
            <a:off x="7629304" y="219722"/>
            <a:ext cx="864096" cy="805769"/>
          </a:xfrm>
          <a:prstGeom prst="rect">
            <a:avLst/>
          </a:prstGeom>
          <a:noFill/>
          <a:ln>
            <a:noFill/>
          </a:ln>
        </p:spPr>
      </p:pic>
      <p:pic>
        <p:nvPicPr>
          <p:cNvPr id="257" name="Google Shape;257;p5" descr="Hjärta med svart kontur vektor illustration | Public domain vektorer"/>
          <p:cNvPicPr preferRelativeResize="0"/>
          <p:nvPr/>
        </p:nvPicPr>
        <p:blipFill rotWithShape="1">
          <a:blip r:embed="rId4">
            <a:alphaModFix/>
          </a:blip>
          <a:srcRect/>
          <a:stretch/>
        </p:blipFill>
        <p:spPr>
          <a:xfrm>
            <a:off x="6803175" y="1860917"/>
            <a:ext cx="1527019" cy="1527019"/>
          </a:xfrm>
          <a:prstGeom prst="rect">
            <a:avLst/>
          </a:prstGeom>
          <a:noFill/>
          <a:ln>
            <a:noFill/>
          </a:ln>
        </p:spPr>
      </p:pic>
    </p:spTree>
  </p:cSld>
  <p:clrMapOvr>
    <a:masterClrMapping/>
  </p:clrMapOvr>
</p:sld>
</file>

<file path=ppt/theme/theme1.xml><?xml version="1.0" encoding="utf-8"?>
<a:theme xmlns:a="http://schemas.openxmlformats.org/drawingml/2006/main" name="Presentationsmal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1613</Words>
  <Application>Microsoft Office PowerPoint</Application>
  <PresentationFormat>Bildspel på skärmen (16:9)</PresentationFormat>
  <Paragraphs>242</Paragraphs>
  <Slides>21</Slides>
  <Notes>19</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21</vt:i4>
      </vt:variant>
    </vt:vector>
  </HeadingPairs>
  <TitlesOfParts>
    <vt:vector size="26" baseType="lpstr">
      <vt:lpstr>Montserrat</vt:lpstr>
      <vt:lpstr>Calibri</vt:lpstr>
      <vt:lpstr>Arial</vt:lpstr>
      <vt:lpstr>Presentationsmall</vt:lpstr>
      <vt:lpstr>Office-tema</vt:lpstr>
      <vt:lpstr>Föräldramöte P-15                    2026-03-24</vt:lpstr>
      <vt:lpstr>Agenda </vt:lpstr>
      <vt:lpstr>PowerPoint-presentation</vt:lpstr>
      <vt:lpstr>OPE IF Grundat 1922</vt:lpstr>
      <vt:lpstr>Riktlinjer från föreningen</vt:lpstr>
      <vt:lpstr>Avgifter 2026</vt:lpstr>
      <vt:lpstr>Vårdnadshavare är oumbärliga i Ope IF och förväntas:</vt:lpstr>
      <vt:lpstr>Profilkläder</vt:lpstr>
      <vt:lpstr>Handlingsplan mot mobbing, diskriminering och kränkande behandling</vt:lpstr>
      <vt:lpstr>PowerPoint-presentation</vt:lpstr>
      <vt:lpstr>Laget.se/OPE IF P-15</vt:lpstr>
      <vt:lpstr>Säsongsöversikt</vt:lpstr>
      <vt:lpstr>Matchupplägg</vt:lpstr>
      <vt:lpstr>Regler 7 vs 7</vt:lpstr>
      <vt:lpstr>Obligatoriska arbets- och säljinsatser från föreningen </vt:lpstr>
      <vt:lpstr>Ekonomi 2026</vt:lpstr>
      <vt:lpstr>Intäkter till laget</vt:lpstr>
      <vt:lpstr>Vad behövs för att driva ett lag?</vt:lpstr>
      <vt:lpstr>Nulägesrapport</vt:lpstr>
      <vt:lpstr>Ej tillsatta roller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Anna-Karin Broström</dc:creator>
  <cp:lastModifiedBy>Josefine Hellqvist</cp:lastModifiedBy>
  <cp:revision>1</cp:revision>
  <dcterms:created xsi:type="dcterms:W3CDTF">2020-03-07T14:28:19Z</dcterms:created>
  <dcterms:modified xsi:type="dcterms:W3CDTF">2026-03-29T17:48:21Z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0x0101005B9339B67CCE484A8DC2313BB333C1C5</vt:lpwstr>
  </property>
</Properties>
</file>