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9" r:id="rId6"/>
    <p:sldId id="289" r:id="rId7"/>
    <p:sldId id="286" r:id="rId8"/>
    <p:sldId id="290" r:id="rId9"/>
    <p:sldId id="292" r:id="rId10"/>
    <p:sldId id="285" r:id="rId11"/>
    <p:sldId id="288" r:id="rId12"/>
    <p:sldId id="280" r:id="rId13"/>
    <p:sldId id="293" r:id="rId14"/>
    <p:sldId id="294" r:id="rId15"/>
    <p:sldId id="266" r:id="rId16"/>
    <p:sldId id="261" r:id="rId17"/>
    <p:sldId id="262" r:id="rId18"/>
    <p:sldId id="263" r:id="rId19"/>
    <p:sldId id="295" r:id="rId20"/>
    <p:sldId id="284" r:id="rId21"/>
    <p:sldId id="287" r:id="rId22"/>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4816" autoAdjust="0"/>
  </p:normalViewPr>
  <p:slideViewPr>
    <p:cSldViewPr>
      <p:cViewPr varScale="1">
        <p:scale>
          <a:sx n="63" d="100"/>
          <a:sy n="63" d="100"/>
        </p:scale>
        <p:origin x="14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81893-BC63-4733-8A3F-D097E24F1935}" type="doc">
      <dgm:prSet loTypeId="urn:microsoft.com/office/officeart/2005/8/layout/matrix3" loCatId="matrix" qsTypeId="urn:microsoft.com/office/officeart/2005/8/quickstyle/simple4" qsCatId="simple" csTypeId="urn:microsoft.com/office/officeart/2005/8/colors/accent2_2" csCatId="accent2" phldr="1"/>
      <dgm:spPr/>
      <dgm:t>
        <a:bodyPr/>
        <a:lstStyle/>
        <a:p>
          <a:endParaRPr lang="en-US"/>
        </a:p>
      </dgm:t>
    </dgm:pt>
    <dgm:pt modelId="{E3894812-EE5F-4CD8-8EC3-72DF8D1A8253}">
      <dgm:prSet/>
      <dgm:spPr/>
      <dgm:t>
        <a:bodyPr/>
        <a:lstStyle/>
        <a:p>
          <a:r>
            <a:rPr lang="en-US"/>
            <a:t>Tre träning i veckan från november. ÖP-hallen x2 plus Fjällängen</a:t>
          </a:r>
        </a:p>
      </dgm:t>
    </dgm:pt>
    <dgm:pt modelId="{030B6D4B-AF3D-455D-96CB-B538AA2E1F03}" type="parTrans" cxnId="{8B0843D3-0304-493E-A4FB-D9F89A440F5A}">
      <dgm:prSet/>
      <dgm:spPr/>
      <dgm:t>
        <a:bodyPr/>
        <a:lstStyle/>
        <a:p>
          <a:endParaRPr lang="en-US"/>
        </a:p>
      </dgm:t>
    </dgm:pt>
    <dgm:pt modelId="{E645E4DF-3608-4580-BAF8-A0DCD79B8134}" type="sibTrans" cxnId="{8B0843D3-0304-493E-A4FB-D9F89A440F5A}">
      <dgm:prSet/>
      <dgm:spPr/>
      <dgm:t>
        <a:bodyPr/>
        <a:lstStyle/>
        <a:p>
          <a:endParaRPr lang="en-US"/>
        </a:p>
      </dgm:t>
    </dgm:pt>
    <dgm:pt modelId="{BA8710F5-BE0A-4C2C-8D38-5E11ECB649E0}">
      <dgm:prSet/>
      <dgm:spPr/>
      <dgm:t>
        <a:bodyPr/>
        <a:lstStyle/>
        <a:p>
          <a:r>
            <a:rPr lang="en-US" dirty="0" err="1"/>
            <a:t>Från</a:t>
          </a:r>
          <a:r>
            <a:rPr lang="en-US" dirty="0"/>
            <a:t> v 14</a:t>
          </a:r>
        </a:p>
        <a:p>
          <a:r>
            <a:rPr lang="en-US" dirty="0"/>
            <a:t> </a:t>
          </a:r>
          <a:r>
            <a:rPr lang="en-US" dirty="0" err="1"/>
            <a:t>Måndagar</a:t>
          </a:r>
          <a:r>
            <a:rPr lang="en-US" dirty="0"/>
            <a:t> 16.00-17.30,</a:t>
          </a:r>
        </a:p>
        <a:p>
          <a:r>
            <a:rPr lang="en-US" dirty="0"/>
            <a:t> </a:t>
          </a:r>
          <a:r>
            <a:rPr lang="en-US" dirty="0" err="1"/>
            <a:t>Onsdagar</a:t>
          </a:r>
          <a:r>
            <a:rPr lang="en-US" dirty="0"/>
            <a:t> 16.00-17.30.</a:t>
          </a:r>
        </a:p>
        <a:p>
          <a:r>
            <a:rPr lang="en-US" dirty="0"/>
            <a:t> </a:t>
          </a:r>
          <a:r>
            <a:rPr lang="en-US" dirty="0" err="1"/>
            <a:t>Lördag</a:t>
          </a:r>
          <a:r>
            <a:rPr lang="en-US" dirty="0"/>
            <a:t> 12.00 ÖP-</a:t>
          </a:r>
          <a:r>
            <a:rPr lang="en-US" dirty="0" err="1"/>
            <a:t>hallen</a:t>
          </a:r>
          <a:endParaRPr lang="en-US" dirty="0"/>
        </a:p>
      </dgm:t>
    </dgm:pt>
    <dgm:pt modelId="{3D2BB2C8-0884-4CC6-8A5A-4289E1C06813}" type="parTrans" cxnId="{8A1032E2-A575-4ACC-84BC-3D5ADC8F486C}">
      <dgm:prSet/>
      <dgm:spPr/>
      <dgm:t>
        <a:bodyPr/>
        <a:lstStyle/>
        <a:p>
          <a:endParaRPr lang="en-US"/>
        </a:p>
      </dgm:t>
    </dgm:pt>
    <dgm:pt modelId="{DB98852B-6945-4BE2-B7F1-0B2EF555EA47}" type="sibTrans" cxnId="{8A1032E2-A575-4ACC-84BC-3D5ADC8F486C}">
      <dgm:prSet/>
      <dgm:spPr/>
      <dgm:t>
        <a:bodyPr/>
        <a:lstStyle/>
        <a:p>
          <a:endParaRPr lang="en-US"/>
        </a:p>
      </dgm:t>
    </dgm:pt>
    <dgm:pt modelId="{10137C1B-F097-4071-88D2-5883A0277FB9}">
      <dgm:prSet/>
      <dgm:spPr/>
      <dgm:t>
        <a:bodyPr/>
        <a:lstStyle/>
        <a:p>
          <a:r>
            <a:rPr lang="en-US" dirty="0"/>
            <a:t>37 </a:t>
          </a:r>
          <a:r>
            <a:rPr lang="en-US" dirty="0" err="1"/>
            <a:t>spelare</a:t>
          </a:r>
          <a:r>
            <a:rPr lang="en-US" dirty="0"/>
            <a:t> </a:t>
          </a:r>
          <a:r>
            <a:rPr lang="en-US" dirty="0" err="1"/>
            <a:t>i</a:t>
          </a:r>
          <a:r>
            <a:rPr lang="en-US" dirty="0"/>
            <a:t> </a:t>
          </a:r>
          <a:r>
            <a:rPr lang="en-US" dirty="0" err="1"/>
            <a:t>truppen</a:t>
          </a:r>
          <a:endParaRPr lang="en-US" dirty="0"/>
        </a:p>
      </dgm:t>
    </dgm:pt>
    <dgm:pt modelId="{A313EC80-FD82-45C7-BB2A-8515B7FE446E}" type="parTrans" cxnId="{0C089D81-4D6C-4427-A123-019D0DD6409C}">
      <dgm:prSet/>
      <dgm:spPr/>
      <dgm:t>
        <a:bodyPr/>
        <a:lstStyle/>
        <a:p>
          <a:endParaRPr lang="en-US"/>
        </a:p>
      </dgm:t>
    </dgm:pt>
    <dgm:pt modelId="{DCCDD4ED-EB54-45A2-AF30-9904BB09127F}" type="sibTrans" cxnId="{0C089D81-4D6C-4427-A123-019D0DD6409C}">
      <dgm:prSet/>
      <dgm:spPr/>
      <dgm:t>
        <a:bodyPr/>
        <a:lstStyle/>
        <a:p>
          <a:endParaRPr lang="en-US"/>
        </a:p>
      </dgm:t>
    </dgm:pt>
    <dgm:pt modelId="{A7F9A1FD-1F0C-4B9F-B185-8CD809EB4F22}">
      <dgm:prSet/>
      <dgm:spPr/>
      <dgm:t>
        <a:bodyPr/>
        <a:lstStyle/>
        <a:p>
          <a:r>
            <a:rPr lang="en-US"/>
            <a:t>Hög träningsnärvaro. I snitt ca 25 i ÖP-hallen och strax under på Fjällängen</a:t>
          </a:r>
        </a:p>
      </dgm:t>
    </dgm:pt>
    <dgm:pt modelId="{428939B1-4483-442A-8851-99DC77ACA6BB}" type="parTrans" cxnId="{F7F9343A-B615-4F71-8192-8C07E0F89A79}">
      <dgm:prSet/>
      <dgm:spPr/>
      <dgm:t>
        <a:bodyPr/>
        <a:lstStyle/>
        <a:p>
          <a:endParaRPr lang="en-US"/>
        </a:p>
      </dgm:t>
    </dgm:pt>
    <dgm:pt modelId="{7BA267B1-6CC1-4584-B607-4FD3EFA1CC13}" type="sibTrans" cxnId="{F7F9343A-B615-4F71-8192-8C07E0F89A79}">
      <dgm:prSet/>
      <dgm:spPr/>
      <dgm:t>
        <a:bodyPr/>
        <a:lstStyle/>
        <a:p>
          <a:endParaRPr lang="en-US"/>
        </a:p>
      </dgm:t>
    </dgm:pt>
    <dgm:pt modelId="{ECCD617D-62BE-4477-9BC4-EB991A72EB2A}" type="pres">
      <dgm:prSet presAssocID="{AD781893-BC63-4733-8A3F-D097E24F1935}" presName="matrix" presStyleCnt="0">
        <dgm:presLayoutVars>
          <dgm:chMax val="1"/>
          <dgm:dir/>
          <dgm:resizeHandles val="exact"/>
        </dgm:presLayoutVars>
      </dgm:prSet>
      <dgm:spPr/>
    </dgm:pt>
    <dgm:pt modelId="{472C8B35-8D1B-4B8E-8D56-EF303DC3B624}" type="pres">
      <dgm:prSet presAssocID="{AD781893-BC63-4733-8A3F-D097E24F1935}" presName="diamond" presStyleLbl="bgShp" presStyleIdx="0" presStyleCnt="1"/>
      <dgm:spPr/>
    </dgm:pt>
    <dgm:pt modelId="{F8AACF45-76CF-4A40-8C45-4CF96E83CF1B}" type="pres">
      <dgm:prSet presAssocID="{AD781893-BC63-4733-8A3F-D097E24F1935}" presName="quad1" presStyleLbl="node1" presStyleIdx="0" presStyleCnt="4">
        <dgm:presLayoutVars>
          <dgm:chMax val="0"/>
          <dgm:chPref val="0"/>
          <dgm:bulletEnabled val="1"/>
        </dgm:presLayoutVars>
      </dgm:prSet>
      <dgm:spPr/>
    </dgm:pt>
    <dgm:pt modelId="{B8AB0AC6-D2B0-49E1-89BD-A6F16E184465}" type="pres">
      <dgm:prSet presAssocID="{AD781893-BC63-4733-8A3F-D097E24F1935}" presName="quad2" presStyleLbl="node1" presStyleIdx="1" presStyleCnt="4">
        <dgm:presLayoutVars>
          <dgm:chMax val="0"/>
          <dgm:chPref val="0"/>
          <dgm:bulletEnabled val="1"/>
        </dgm:presLayoutVars>
      </dgm:prSet>
      <dgm:spPr/>
    </dgm:pt>
    <dgm:pt modelId="{7F8D556A-18DA-481E-9506-C5AD740D5E31}" type="pres">
      <dgm:prSet presAssocID="{AD781893-BC63-4733-8A3F-D097E24F1935}" presName="quad3" presStyleLbl="node1" presStyleIdx="2" presStyleCnt="4">
        <dgm:presLayoutVars>
          <dgm:chMax val="0"/>
          <dgm:chPref val="0"/>
          <dgm:bulletEnabled val="1"/>
        </dgm:presLayoutVars>
      </dgm:prSet>
      <dgm:spPr/>
    </dgm:pt>
    <dgm:pt modelId="{7D1030B4-3A8A-42C4-A5A2-A6E1CF025EC8}" type="pres">
      <dgm:prSet presAssocID="{AD781893-BC63-4733-8A3F-D097E24F1935}" presName="quad4" presStyleLbl="node1" presStyleIdx="3" presStyleCnt="4">
        <dgm:presLayoutVars>
          <dgm:chMax val="0"/>
          <dgm:chPref val="0"/>
          <dgm:bulletEnabled val="1"/>
        </dgm:presLayoutVars>
      </dgm:prSet>
      <dgm:spPr/>
    </dgm:pt>
  </dgm:ptLst>
  <dgm:cxnLst>
    <dgm:cxn modelId="{360F5F22-A5C8-4B98-801D-75563FBFD89A}" type="presOf" srcId="{10137C1B-F097-4071-88D2-5883A0277FB9}" destId="{7F8D556A-18DA-481E-9506-C5AD740D5E31}" srcOrd="0" destOrd="0" presId="urn:microsoft.com/office/officeart/2005/8/layout/matrix3"/>
    <dgm:cxn modelId="{E4B16A38-B16A-4445-954A-E4B249471524}" type="presOf" srcId="{E3894812-EE5F-4CD8-8EC3-72DF8D1A8253}" destId="{F8AACF45-76CF-4A40-8C45-4CF96E83CF1B}" srcOrd="0" destOrd="0" presId="urn:microsoft.com/office/officeart/2005/8/layout/matrix3"/>
    <dgm:cxn modelId="{F7F9343A-B615-4F71-8192-8C07E0F89A79}" srcId="{AD781893-BC63-4733-8A3F-D097E24F1935}" destId="{A7F9A1FD-1F0C-4B9F-B185-8CD809EB4F22}" srcOrd="3" destOrd="0" parTransId="{428939B1-4483-442A-8851-99DC77ACA6BB}" sibTransId="{7BA267B1-6CC1-4584-B607-4FD3EFA1CC13}"/>
    <dgm:cxn modelId="{3287263D-76BB-4555-B2F7-3A14612B76A4}" type="presOf" srcId="{BA8710F5-BE0A-4C2C-8D38-5E11ECB649E0}" destId="{B8AB0AC6-D2B0-49E1-89BD-A6F16E184465}" srcOrd="0" destOrd="0" presId="urn:microsoft.com/office/officeart/2005/8/layout/matrix3"/>
    <dgm:cxn modelId="{0C089D81-4D6C-4427-A123-019D0DD6409C}" srcId="{AD781893-BC63-4733-8A3F-D097E24F1935}" destId="{10137C1B-F097-4071-88D2-5883A0277FB9}" srcOrd="2" destOrd="0" parTransId="{A313EC80-FD82-45C7-BB2A-8515B7FE446E}" sibTransId="{DCCDD4ED-EB54-45A2-AF30-9904BB09127F}"/>
    <dgm:cxn modelId="{17F4D4A6-3A60-48A2-A6F1-ACF4E07F955E}" type="presOf" srcId="{AD781893-BC63-4733-8A3F-D097E24F1935}" destId="{ECCD617D-62BE-4477-9BC4-EB991A72EB2A}" srcOrd="0" destOrd="0" presId="urn:microsoft.com/office/officeart/2005/8/layout/matrix3"/>
    <dgm:cxn modelId="{10502FCB-A1FC-4410-A7CD-24E9A45077C1}" type="presOf" srcId="{A7F9A1FD-1F0C-4B9F-B185-8CD809EB4F22}" destId="{7D1030B4-3A8A-42C4-A5A2-A6E1CF025EC8}" srcOrd="0" destOrd="0" presId="urn:microsoft.com/office/officeart/2005/8/layout/matrix3"/>
    <dgm:cxn modelId="{8B0843D3-0304-493E-A4FB-D9F89A440F5A}" srcId="{AD781893-BC63-4733-8A3F-D097E24F1935}" destId="{E3894812-EE5F-4CD8-8EC3-72DF8D1A8253}" srcOrd="0" destOrd="0" parTransId="{030B6D4B-AF3D-455D-96CB-B538AA2E1F03}" sibTransId="{E645E4DF-3608-4580-BAF8-A0DCD79B8134}"/>
    <dgm:cxn modelId="{8A1032E2-A575-4ACC-84BC-3D5ADC8F486C}" srcId="{AD781893-BC63-4733-8A3F-D097E24F1935}" destId="{BA8710F5-BE0A-4C2C-8D38-5E11ECB649E0}" srcOrd="1" destOrd="0" parTransId="{3D2BB2C8-0884-4CC6-8A5A-4289E1C06813}" sibTransId="{DB98852B-6945-4BE2-B7F1-0B2EF555EA47}"/>
    <dgm:cxn modelId="{BC72B2DC-C986-45DC-A2A8-6B37888C8E90}" type="presParOf" srcId="{ECCD617D-62BE-4477-9BC4-EB991A72EB2A}" destId="{472C8B35-8D1B-4B8E-8D56-EF303DC3B624}" srcOrd="0" destOrd="0" presId="urn:microsoft.com/office/officeart/2005/8/layout/matrix3"/>
    <dgm:cxn modelId="{8AE40EE1-5632-4A85-AC75-C3BA044F0F12}" type="presParOf" srcId="{ECCD617D-62BE-4477-9BC4-EB991A72EB2A}" destId="{F8AACF45-76CF-4A40-8C45-4CF96E83CF1B}" srcOrd="1" destOrd="0" presId="urn:microsoft.com/office/officeart/2005/8/layout/matrix3"/>
    <dgm:cxn modelId="{2221AC2D-0EA3-415C-A434-B0C21532137D}" type="presParOf" srcId="{ECCD617D-62BE-4477-9BC4-EB991A72EB2A}" destId="{B8AB0AC6-D2B0-49E1-89BD-A6F16E184465}" srcOrd="2" destOrd="0" presId="urn:microsoft.com/office/officeart/2005/8/layout/matrix3"/>
    <dgm:cxn modelId="{A8366995-DF83-45EA-A915-3988F52BDEC8}" type="presParOf" srcId="{ECCD617D-62BE-4477-9BC4-EB991A72EB2A}" destId="{7F8D556A-18DA-481E-9506-C5AD740D5E31}" srcOrd="3" destOrd="0" presId="urn:microsoft.com/office/officeart/2005/8/layout/matrix3"/>
    <dgm:cxn modelId="{24FED361-6FC2-4A18-AA8C-16BDC7FD50C2}" type="presParOf" srcId="{ECCD617D-62BE-4477-9BC4-EB991A72EB2A}" destId="{7D1030B4-3A8A-42C4-A5A2-A6E1CF025E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692E3-6897-4847-8093-7415329274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8ABB57-B3C9-4D8F-B2BC-8B3D7A734636}">
      <dgm:prSet/>
      <dgm:spPr/>
      <dgm:t>
        <a:bodyPr/>
        <a:lstStyle/>
        <a:p>
          <a:r>
            <a:rPr lang="en-US"/>
            <a:t>Matcher i serien. 9 mot 9. (p-12)</a:t>
          </a:r>
        </a:p>
      </dgm:t>
    </dgm:pt>
    <dgm:pt modelId="{D4374367-C932-478B-BD86-9D845D739C73}" type="parTrans" cxnId="{C11FDEB2-9AEE-47F7-9858-2F9548B554B0}">
      <dgm:prSet/>
      <dgm:spPr/>
      <dgm:t>
        <a:bodyPr/>
        <a:lstStyle/>
        <a:p>
          <a:endParaRPr lang="en-US"/>
        </a:p>
      </dgm:t>
    </dgm:pt>
    <dgm:pt modelId="{467181F3-030D-41CE-950D-2ED296FA6FC7}" type="sibTrans" cxnId="{C11FDEB2-9AEE-47F7-9858-2F9548B554B0}">
      <dgm:prSet/>
      <dgm:spPr/>
      <dgm:t>
        <a:bodyPr/>
        <a:lstStyle/>
        <a:p>
          <a:endParaRPr lang="en-US"/>
        </a:p>
      </dgm:t>
    </dgm:pt>
    <dgm:pt modelId="{D88B8DAE-AF01-44B5-914E-B37D8469309C}">
      <dgm:prSet/>
      <dgm:spPr/>
      <dgm:t>
        <a:bodyPr/>
        <a:lstStyle/>
        <a:p>
          <a:r>
            <a:rPr lang="en-US"/>
            <a:t>Ope vit</a:t>
          </a:r>
        </a:p>
      </dgm:t>
    </dgm:pt>
    <dgm:pt modelId="{4BB32634-8DBA-4626-A0D7-A52A84AA9E61}" type="parTrans" cxnId="{B822C478-3CF4-48F2-B29D-680473BA06E0}">
      <dgm:prSet/>
      <dgm:spPr/>
      <dgm:t>
        <a:bodyPr/>
        <a:lstStyle/>
        <a:p>
          <a:endParaRPr lang="en-US"/>
        </a:p>
      </dgm:t>
    </dgm:pt>
    <dgm:pt modelId="{E987CD89-1C33-4CC0-8382-E1FCA4AB7CFB}" type="sibTrans" cxnId="{B822C478-3CF4-48F2-B29D-680473BA06E0}">
      <dgm:prSet/>
      <dgm:spPr/>
      <dgm:t>
        <a:bodyPr/>
        <a:lstStyle/>
        <a:p>
          <a:endParaRPr lang="en-US"/>
        </a:p>
      </dgm:t>
    </dgm:pt>
    <dgm:pt modelId="{BD1AA396-6DBF-44D2-862E-DED9FD7AD6C7}">
      <dgm:prSet/>
      <dgm:spPr/>
      <dgm:t>
        <a:bodyPr/>
        <a:lstStyle/>
        <a:p>
          <a:r>
            <a:rPr lang="en-US"/>
            <a:t>Ope blå </a:t>
          </a:r>
        </a:p>
      </dgm:t>
    </dgm:pt>
    <dgm:pt modelId="{A74AFAD9-4C8D-4E00-9418-3217012FC9D5}" type="parTrans" cxnId="{24FBBB7B-D422-44D2-A9B9-8F7064B3FE24}">
      <dgm:prSet/>
      <dgm:spPr/>
      <dgm:t>
        <a:bodyPr/>
        <a:lstStyle/>
        <a:p>
          <a:endParaRPr lang="en-US"/>
        </a:p>
      </dgm:t>
    </dgm:pt>
    <dgm:pt modelId="{8F42CA40-A252-44BA-B0D1-24EBCF5C6660}" type="sibTrans" cxnId="{24FBBB7B-D422-44D2-A9B9-8F7064B3FE24}">
      <dgm:prSet/>
      <dgm:spPr/>
      <dgm:t>
        <a:bodyPr/>
        <a:lstStyle/>
        <a:p>
          <a:endParaRPr lang="en-US"/>
        </a:p>
      </dgm:t>
    </dgm:pt>
    <dgm:pt modelId="{723E9B77-87FF-42DE-9613-E8AFB2CA204E}">
      <dgm:prSet/>
      <dgm:spPr/>
      <dgm:t>
        <a:bodyPr/>
        <a:lstStyle/>
        <a:p>
          <a:r>
            <a:rPr lang="en-US" dirty="0"/>
            <a:t>Matcher </a:t>
          </a:r>
          <a:r>
            <a:rPr lang="en-US" dirty="0" err="1"/>
            <a:t>i</a:t>
          </a:r>
          <a:r>
            <a:rPr lang="en-US" dirty="0"/>
            <a:t> </a:t>
          </a:r>
          <a:r>
            <a:rPr lang="en-US" dirty="0" err="1"/>
            <a:t>serie</a:t>
          </a:r>
          <a:r>
            <a:rPr lang="en-US" dirty="0"/>
            <a:t> 9 mot 9 (p-11)</a:t>
          </a:r>
        </a:p>
      </dgm:t>
    </dgm:pt>
    <dgm:pt modelId="{BDAC0016-7DA0-4153-AC09-4707E6529A93}" type="parTrans" cxnId="{0B3DAA07-372C-49CB-A616-AD31851EF1BE}">
      <dgm:prSet/>
      <dgm:spPr/>
      <dgm:t>
        <a:bodyPr/>
        <a:lstStyle/>
        <a:p>
          <a:endParaRPr lang="en-US"/>
        </a:p>
      </dgm:t>
    </dgm:pt>
    <dgm:pt modelId="{427D9128-CF63-49DD-B623-FA57375DDA2B}" type="sibTrans" cxnId="{0B3DAA07-372C-49CB-A616-AD31851EF1BE}">
      <dgm:prSet/>
      <dgm:spPr/>
      <dgm:t>
        <a:bodyPr/>
        <a:lstStyle/>
        <a:p>
          <a:endParaRPr lang="en-US"/>
        </a:p>
      </dgm:t>
    </dgm:pt>
    <dgm:pt modelId="{F233249C-1A58-4C60-A7B4-FC6BA7E35E56}">
      <dgm:prSet/>
      <dgm:spPr/>
      <dgm:t>
        <a:bodyPr/>
        <a:lstStyle/>
        <a:p>
          <a:r>
            <a:rPr lang="en-US"/>
            <a:t>Ett lag anmält till denna serie</a:t>
          </a:r>
        </a:p>
      </dgm:t>
    </dgm:pt>
    <dgm:pt modelId="{66F6957B-75E8-489D-8A80-A76AFD3976F3}" type="parTrans" cxnId="{807CC024-060F-45D3-8112-777A4392BF44}">
      <dgm:prSet/>
      <dgm:spPr/>
      <dgm:t>
        <a:bodyPr/>
        <a:lstStyle/>
        <a:p>
          <a:endParaRPr lang="en-US"/>
        </a:p>
      </dgm:t>
    </dgm:pt>
    <dgm:pt modelId="{93F578D9-334C-4AF7-831E-DC37F13788BF}" type="sibTrans" cxnId="{807CC024-060F-45D3-8112-777A4392BF44}">
      <dgm:prSet/>
      <dgm:spPr/>
      <dgm:t>
        <a:bodyPr/>
        <a:lstStyle/>
        <a:p>
          <a:endParaRPr lang="en-US"/>
        </a:p>
      </dgm:t>
    </dgm:pt>
    <dgm:pt modelId="{A23C59A3-D1CD-4661-93A9-A379D276A5B7}" type="pres">
      <dgm:prSet presAssocID="{EB9692E3-6897-4847-8093-7415329274F0}" presName="linear" presStyleCnt="0">
        <dgm:presLayoutVars>
          <dgm:animLvl val="lvl"/>
          <dgm:resizeHandles val="exact"/>
        </dgm:presLayoutVars>
      </dgm:prSet>
      <dgm:spPr/>
    </dgm:pt>
    <dgm:pt modelId="{9D1BD7DC-9DA5-47AE-9441-B4227B3AA4E6}" type="pres">
      <dgm:prSet presAssocID="{7B8ABB57-B3C9-4D8F-B2BC-8B3D7A734636}" presName="parentText" presStyleLbl="node1" presStyleIdx="0" presStyleCnt="2">
        <dgm:presLayoutVars>
          <dgm:chMax val="0"/>
          <dgm:bulletEnabled val="1"/>
        </dgm:presLayoutVars>
      </dgm:prSet>
      <dgm:spPr/>
    </dgm:pt>
    <dgm:pt modelId="{FCEFD9C4-A1A0-496B-A656-D33BBED2CD31}" type="pres">
      <dgm:prSet presAssocID="{7B8ABB57-B3C9-4D8F-B2BC-8B3D7A734636}" presName="childText" presStyleLbl="revTx" presStyleIdx="0" presStyleCnt="2">
        <dgm:presLayoutVars>
          <dgm:bulletEnabled val="1"/>
        </dgm:presLayoutVars>
      </dgm:prSet>
      <dgm:spPr/>
    </dgm:pt>
    <dgm:pt modelId="{A5622620-41B4-4DB1-872C-88A34EB240FC}" type="pres">
      <dgm:prSet presAssocID="{723E9B77-87FF-42DE-9613-E8AFB2CA204E}" presName="parentText" presStyleLbl="node1" presStyleIdx="1" presStyleCnt="2">
        <dgm:presLayoutVars>
          <dgm:chMax val="0"/>
          <dgm:bulletEnabled val="1"/>
        </dgm:presLayoutVars>
      </dgm:prSet>
      <dgm:spPr/>
    </dgm:pt>
    <dgm:pt modelId="{2AF976EF-B45A-43DC-9AD5-A1564F528435}" type="pres">
      <dgm:prSet presAssocID="{723E9B77-87FF-42DE-9613-E8AFB2CA204E}" presName="childText" presStyleLbl="revTx" presStyleIdx="1" presStyleCnt="2">
        <dgm:presLayoutVars>
          <dgm:bulletEnabled val="1"/>
        </dgm:presLayoutVars>
      </dgm:prSet>
      <dgm:spPr/>
    </dgm:pt>
  </dgm:ptLst>
  <dgm:cxnLst>
    <dgm:cxn modelId="{0B3DAA07-372C-49CB-A616-AD31851EF1BE}" srcId="{EB9692E3-6897-4847-8093-7415329274F0}" destId="{723E9B77-87FF-42DE-9613-E8AFB2CA204E}" srcOrd="1" destOrd="0" parTransId="{BDAC0016-7DA0-4153-AC09-4707E6529A93}" sibTransId="{427D9128-CF63-49DD-B623-FA57375DDA2B}"/>
    <dgm:cxn modelId="{2370A208-A5AF-4B53-BCDD-77470CEDA438}" type="presOf" srcId="{F233249C-1A58-4C60-A7B4-FC6BA7E35E56}" destId="{2AF976EF-B45A-43DC-9AD5-A1564F528435}" srcOrd="0" destOrd="0" presId="urn:microsoft.com/office/officeart/2005/8/layout/vList2"/>
    <dgm:cxn modelId="{807CC024-060F-45D3-8112-777A4392BF44}" srcId="{723E9B77-87FF-42DE-9613-E8AFB2CA204E}" destId="{F233249C-1A58-4C60-A7B4-FC6BA7E35E56}" srcOrd="0" destOrd="0" parTransId="{66F6957B-75E8-489D-8A80-A76AFD3976F3}" sibTransId="{93F578D9-334C-4AF7-831E-DC37F13788BF}"/>
    <dgm:cxn modelId="{B465F846-30C2-42D9-B5AD-CEE48F7EB05F}" type="presOf" srcId="{D88B8DAE-AF01-44B5-914E-B37D8469309C}" destId="{FCEFD9C4-A1A0-496B-A656-D33BBED2CD31}" srcOrd="0" destOrd="0" presId="urn:microsoft.com/office/officeart/2005/8/layout/vList2"/>
    <dgm:cxn modelId="{CE29086C-7368-4F4B-AB93-FA8CBA77370F}" type="presOf" srcId="{723E9B77-87FF-42DE-9613-E8AFB2CA204E}" destId="{A5622620-41B4-4DB1-872C-88A34EB240FC}" srcOrd="0" destOrd="0" presId="urn:microsoft.com/office/officeart/2005/8/layout/vList2"/>
    <dgm:cxn modelId="{B822C478-3CF4-48F2-B29D-680473BA06E0}" srcId="{7B8ABB57-B3C9-4D8F-B2BC-8B3D7A734636}" destId="{D88B8DAE-AF01-44B5-914E-B37D8469309C}" srcOrd="0" destOrd="0" parTransId="{4BB32634-8DBA-4626-A0D7-A52A84AA9E61}" sibTransId="{E987CD89-1C33-4CC0-8382-E1FCA4AB7CFB}"/>
    <dgm:cxn modelId="{24FBBB7B-D422-44D2-A9B9-8F7064B3FE24}" srcId="{7B8ABB57-B3C9-4D8F-B2BC-8B3D7A734636}" destId="{BD1AA396-6DBF-44D2-862E-DED9FD7AD6C7}" srcOrd="1" destOrd="0" parTransId="{A74AFAD9-4C8D-4E00-9418-3217012FC9D5}" sibTransId="{8F42CA40-A252-44BA-B0D1-24EBCF5C6660}"/>
    <dgm:cxn modelId="{E153DF86-BE17-4DAF-9DE8-6FF16107A5BF}" type="presOf" srcId="{EB9692E3-6897-4847-8093-7415329274F0}" destId="{A23C59A3-D1CD-4661-93A9-A379D276A5B7}" srcOrd="0" destOrd="0" presId="urn:microsoft.com/office/officeart/2005/8/layout/vList2"/>
    <dgm:cxn modelId="{A24D5CA2-FB43-411A-B921-41BFCCC80F34}" type="presOf" srcId="{7B8ABB57-B3C9-4D8F-B2BC-8B3D7A734636}" destId="{9D1BD7DC-9DA5-47AE-9441-B4227B3AA4E6}" srcOrd="0" destOrd="0" presId="urn:microsoft.com/office/officeart/2005/8/layout/vList2"/>
    <dgm:cxn modelId="{C11FDEB2-9AEE-47F7-9858-2F9548B554B0}" srcId="{EB9692E3-6897-4847-8093-7415329274F0}" destId="{7B8ABB57-B3C9-4D8F-B2BC-8B3D7A734636}" srcOrd="0" destOrd="0" parTransId="{D4374367-C932-478B-BD86-9D845D739C73}" sibTransId="{467181F3-030D-41CE-950D-2ED296FA6FC7}"/>
    <dgm:cxn modelId="{6B021BFF-051D-47E8-8182-5AB128B34B35}" type="presOf" srcId="{BD1AA396-6DBF-44D2-862E-DED9FD7AD6C7}" destId="{FCEFD9C4-A1A0-496B-A656-D33BBED2CD31}" srcOrd="0" destOrd="1" presId="urn:microsoft.com/office/officeart/2005/8/layout/vList2"/>
    <dgm:cxn modelId="{ABF2A115-36F6-466D-B084-E9DC76AD730B}" type="presParOf" srcId="{A23C59A3-D1CD-4661-93A9-A379D276A5B7}" destId="{9D1BD7DC-9DA5-47AE-9441-B4227B3AA4E6}" srcOrd="0" destOrd="0" presId="urn:microsoft.com/office/officeart/2005/8/layout/vList2"/>
    <dgm:cxn modelId="{7DBBE356-7205-433F-8817-0B7F13395516}" type="presParOf" srcId="{A23C59A3-D1CD-4661-93A9-A379D276A5B7}" destId="{FCEFD9C4-A1A0-496B-A656-D33BBED2CD31}" srcOrd="1" destOrd="0" presId="urn:microsoft.com/office/officeart/2005/8/layout/vList2"/>
    <dgm:cxn modelId="{B0F12A16-A9D9-4CAD-B4B4-11A12BEE71CA}" type="presParOf" srcId="{A23C59A3-D1CD-4661-93A9-A379D276A5B7}" destId="{A5622620-41B4-4DB1-872C-88A34EB240FC}" srcOrd="2" destOrd="0" presId="urn:microsoft.com/office/officeart/2005/8/layout/vList2"/>
    <dgm:cxn modelId="{71AA901F-3D16-4F7C-ABCF-2323FB35325D}" type="presParOf" srcId="{A23C59A3-D1CD-4661-93A9-A379D276A5B7}" destId="{2AF976EF-B45A-43DC-9AD5-A1564F5284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F464A6-1918-41A0-B462-AC19A061765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3CED1E4-648B-4266-9342-D07576D187C6}">
      <dgm:prSet/>
      <dgm:spPr/>
      <dgm:t>
        <a:bodyPr/>
        <a:lstStyle/>
        <a:p>
          <a:r>
            <a:rPr lang="en-US"/>
            <a:t>Varför spela p-11 serien</a:t>
          </a:r>
        </a:p>
      </dgm:t>
    </dgm:pt>
    <dgm:pt modelId="{60D84E19-6ED5-4BB9-BA0D-3FC81CFB4F65}" type="parTrans" cxnId="{B8B46CCD-22E2-49C4-B24D-153DB0606828}">
      <dgm:prSet/>
      <dgm:spPr/>
      <dgm:t>
        <a:bodyPr/>
        <a:lstStyle/>
        <a:p>
          <a:endParaRPr lang="en-US"/>
        </a:p>
      </dgm:t>
    </dgm:pt>
    <dgm:pt modelId="{47F242DA-C576-42B5-800C-E0C6F84D381B}" type="sibTrans" cxnId="{B8B46CCD-22E2-49C4-B24D-153DB0606828}">
      <dgm:prSet/>
      <dgm:spPr/>
      <dgm:t>
        <a:bodyPr/>
        <a:lstStyle/>
        <a:p>
          <a:endParaRPr lang="en-US"/>
        </a:p>
      </dgm:t>
    </dgm:pt>
    <dgm:pt modelId="{D9562D6D-BD5D-46F6-A44B-49FFEA841B8C}">
      <dgm:prSet/>
      <dgm:spPr/>
      <dgm:t>
        <a:bodyPr/>
        <a:lstStyle/>
        <a:p>
          <a:r>
            <a:rPr lang="en-US"/>
            <a:t>Vilka skall spela p-11?</a:t>
          </a:r>
        </a:p>
      </dgm:t>
    </dgm:pt>
    <dgm:pt modelId="{5CC5A454-5176-42DC-9809-16679180467D}" type="parTrans" cxnId="{F5C4BE78-EE24-4457-B0AD-B4E32EEFB521}">
      <dgm:prSet/>
      <dgm:spPr/>
      <dgm:t>
        <a:bodyPr/>
        <a:lstStyle/>
        <a:p>
          <a:endParaRPr lang="en-US"/>
        </a:p>
      </dgm:t>
    </dgm:pt>
    <dgm:pt modelId="{2FF56693-5B98-41E6-B338-95D918AFFD41}" type="sibTrans" cxnId="{F5C4BE78-EE24-4457-B0AD-B4E32EEFB521}">
      <dgm:prSet/>
      <dgm:spPr/>
      <dgm:t>
        <a:bodyPr/>
        <a:lstStyle/>
        <a:p>
          <a:endParaRPr lang="en-US"/>
        </a:p>
      </dgm:t>
    </dgm:pt>
    <dgm:pt modelId="{82AFF8D1-90D5-4771-95D3-2D8D62CA6902}">
      <dgm:prSet/>
      <dgm:spPr/>
      <dgm:t>
        <a:bodyPr/>
        <a:lstStyle/>
        <a:p>
          <a:r>
            <a:rPr lang="en-US"/>
            <a:t>Är det ok att dela upp gruppen utifrån olika nivåer i fotbollskunskap?</a:t>
          </a:r>
        </a:p>
      </dgm:t>
    </dgm:pt>
    <dgm:pt modelId="{9C502205-E19D-4707-AD6F-68EA96C5A440}" type="parTrans" cxnId="{68623153-2BF9-4CEC-AE7B-805BF0FA9F91}">
      <dgm:prSet/>
      <dgm:spPr/>
      <dgm:t>
        <a:bodyPr/>
        <a:lstStyle/>
        <a:p>
          <a:endParaRPr lang="en-US"/>
        </a:p>
      </dgm:t>
    </dgm:pt>
    <dgm:pt modelId="{4ACDA636-D695-4F76-A96C-75EBCAEE6014}" type="sibTrans" cxnId="{68623153-2BF9-4CEC-AE7B-805BF0FA9F91}">
      <dgm:prSet/>
      <dgm:spPr/>
      <dgm:t>
        <a:bodyPr/>
        <a:lstStyle/>
        <a:p>
          <a:endParaRPr lang="en-US"/>
        </a:p>
      </dgm:t>
    </dgm:pt>
    <dgm:pt modelId="{F011A1DA-2D06-44C0-A0D8-4D95CC3086B9}">
      <dgm:prSet/>
      <dgm:spPr/>
      <dgm:t>
        <a:bodyPr/>
        <a:lstStyle/>
        <a:p>
          <a:r>
            <a:rPr lang="en-US"/>
            <a:t>Intresseanmälan för p-11 serien kommer. Svara ihop med förälder</a:t>
          </a:r>
        </a:p>
      </dgm:t>
    </dgm:pt>
    <dgm:pt modelId="{4205CF1E-AF67-43FA-A118-85D4996ADDF0}" type="parTrans" cxnId="{0F4F6B3E-A402-4659-BEDE-66A5C402598E}">
      <dgm:prSet/>
      <dgm:spPr/>
      <dgm:t>
        <a:bodyPr/>
        <a:lstStyle/>
        <a:p>
          <a:endParaRPr lang="en-US"/>
        </a:p>
      </dgm:t>
    </dgm:pt>
    <dgm:pt modelId="{1E571A9F-0BF7-49DE-AAA0-3816262FA1E7}" type="sibTrans" cxnId="{0F4F6B3E-A402-4659-BEDE-66A5C402598E}">
      <dgm:prSet/>
      <dgm:spPr/>
      <dgm:t>
        <a:bodyPr/>
        <a:lstStyle/>
        <a:p>
          <a:endParaRPr lang="en-US"/>
        </a:p>
      </dgm:t>
    </dgm:pt>
    <dgm:pt modelId="{5C2068E2-2781-47C8-ACB7-CA19DEF42007}" type="pres">
      <dgm:prSet presAssocID="{68F464A6-1918-41A0-B462-AC19A061765A}" presName="diagram" presStyleCnt="0">
        <dgm:presLayoutVars>
          <dgm:dir/>
          <dgm:resizeHandles val="exact"/>
        </dgm:presLayoutVars>
      </dgm:prSet>
      <dgm:spPr/>
    </dgm:pt>
    <dgm:pt modelId="{60502798-5979-48DC-B314-B89704B7EA72}" type="pres">
      <dgm:prSet presAssocID="{B3CED1E4-648B-4266-9342-D07576D187C6}" presName="node" presStyleLbl="node1" presStyleIdx="0" presStyleCnt="4">
        <dgm:presLayoutVars>
          <dgm:bulletEnabled val="1"/>
        </dgm:presLayoutVars>
      </dgm:prSet>
      <dgm:spPr/>
    </dgm:pt>
    <dgm:pt modelId="{8D753524-4B3C-4134-90C4-FC861E1A7B0F}" type="pres">
      <dgm:prSet presAssocID="{47F242DA-C576-42B5-800C-E0C6F84D381B}" presName="sibTrans" presStyleCnt="0"/>
      <dgm:spPr/>
    </dgm:pt>
    <dgm:pt modelId="{961214F1-E1D7-44AB-B9E8-947D199458FC}" type="pres">
      <dgm:prSet presAssocID="{D9562D6D-BD5D-46F6-A44B-49FFEA841B8C}" presName="node" presStyleLbl="node1" presStyleIdx="1" presStyleCnt="4">
        <dgm:presLayoutVars>
          <dgm:bulletEnabled val="1"/>
        </dgm:presLayoutVars>
      </dgm:prSet>
      <dgm:spPr/>
    </dgm:pt>
    <dgm:pt modelId="{073F2132-C3C5-4804-B766-BAD072DF9794}" type="pres">
      <dgm:prSet presAssocID="{2FF56693-5B98-41E6-B338-95D918AFFD41}" presName="sibTrans" presStyleCnt="0"/>
      <dgm:spPr/>
    </dgm:pt>
    <dgm:pt modelId="{72CE0075-D92D-4251-BAAE-383EF48FC3E2}" type="pres">
      <dgm:prSet presAssocID="{82AFF8D1-90D5-4771-95D3-2D8D62CA6902}" presName="node" presStyleLbl="node1" presStyleIdx="2" presStyleCnt="4">
        <dgm:presLayoutVars>
          <dgm:bulletEnabled val="1"/>
        </dgm:presLayoutVars>
      </dgm:prSet>
      <dgm:spPr/>
    </dgm:pt>
    <dgm:pt modelId="{7AF19818-2F06-43FB-8729-FE28E67D685C}" type="pres">
      <dgm:prSet presAssocID="{4ACDA636-D695-4F76-A96C-75EBCAEE6014}" presName="sibTrans" presStyleCnt="0"/>
      <dgm:spPr/>
    </dgm:pt>
    <dgm:pt modelId="{0FAF6DA4-608E-46C2-88AF-6CB7DE748709}" type="pres">
      <dgm:prSet presAssocID="{F011A1DA-2D06-44C0-A0D8-4D95CC3086B9}" presName="node" presStyleLbl="node1" presStyleIdx="3" presStyleCnt="4">
        <dgm:presLayoutVars>
          <dgm:bulletEnabled val="1"/>
        </dgm:presLayoutVars>
      </dgm:prSet>
      <dgm:spPr/>
    </dgm:pt>
  </dgm:ptLst>
  <dgm:cxnLst>
    <dgm:cxn modelId="{37736912-363F-476D-8577-5975B3A15C99}" type="presOf" srcId="{82AFF8D1-90D5-4771-95D3-2D8D62CA6902}" destId="{72CE0075-D92D-4251-BAAE-383EF48FC3E2}" srcOrd="0" destOrd="0" presId="urn:microsoft.com/office/officeart/2005/8/layout/default"/>
    <dgm:cxn modelId="{D78B5F22-994D-426C-BA82-D7C81DBCC717}" type="presOf" srcId="{F011A1DA-2D06-44C0-A0D8-4D95CC3086B9}" destId="{0FAF6DA4-608E-46C2-88AF-6CB7DE748709}" srcOrd="0" destOrd="0" presId="urn:microsoft.com/office/officeart/2005/8/layout/default"/>
    <dgm:cxn modelId="{0F4F6B3E-A402-4659-BEDE-66A5C402598E}" srcId="{68F464A6-1918-41A0-B462-AC19A061765A}" destId="{F011A1DA-2D06-44C0-A0D8-4D95CC3086B9}" srcOrd="3" destOrd="0" parTransId="{4205CF1E-AF67-43FA-A118-85D4996ADDF0}" sibTransId="{1E571A9F-0BF7-49DE-AAA0-3816262FA1E7}"/>
    <dgm:cxn modelId="{68623153-2BF9-4CEC-AE7B-805BF0FA9F91}" srcId="{68F464A6-1918-41A0-B462-AC19A061765A}" destId="{82AFF8D1-90D5-4771-95D3-2D8D62CA6902}" srcOrd="2" destOrd="0" parTransId="{9C502205-E19D-4707-AD6F-68EA96C5A440}" sibTransId="{4ACDA636-D695-4F76-A96C-75EBCAEE6014}"/>
    <dgm:cxn modelId="{F5C4BE78-EE24-4457-B0AD-B4E32EEFB521}" srcId="{68F464A6-1918-41A0-B462-AC19A061765A}" destId="{D9562D6D-BD5D-46F6-A44B-49FFEA841B8C}" srcOrd="1" destOrd="0" parTransId="{5CC5A454-5176-42DC-9809-16679180467D}" sibTransId="{2FF56693-5B98-41E6-B338-95D918AFFD41}"/>
    <dgm:cxn modelId="{0A32AA79-2D68-4A4B-8948-06C30F447FD9}" type="presOf" srcId="{68F464A6-1918-41A0-B462-AC19A061765A}" destId="{5C2068E2-2781-47C8-ACB7-CA19DEF42007}" srcOrd="0" destOrd="0" presId="urn:microsoft.com/office/officeart/2005/8/layout/default"/>
    <dgm:cxn modelId="{2621D89E-5927-44D4-9599-296B228535C3}" type="presOf" srcId="{D9562D6D-BD5D-46F6-A44B-49FFEA841B8C}" destId="{961214F1-E1D7-44AB-B9E8-947D199458FC}" srcOrd="0" destOrd="0" presId="urn:microsoft.com/office/officeart/2005/8/layout/default"/>
    <dgm:cxn modelId="{958E62CD-A632-436D-8FC0-E82A3631F51D}" type="presOf" srcId="{B3CED1E4-648B-4266-9342-D07576D187C6}" destId="{60502798-5979-48DC-B314-B89704B7EA72}" srcOrd="0" destOrd="0" presId="urn:microsoft.com/office/officeart/2005/8/layout/default"/>
    <dgm:cxn modelId="{B8B46CCD-22E2-49C4-B24D-153DB0606828}" srcId="{68F464A6-1918-41A0-B462-AC19A061765A}" destId="{B3CED1E4-648B-4266-9342-D07576D187C6}" srcOrd="0" destOrd="0" parTransId="{60D84E19-6ED5-4BB9-BA0D-3FC81CFB4F65}" sibTransId="{47F242DA-C576-42B5-800C-E0C6F84D381B}"/>
    <dgm:cxn modelId="{6907EBCF-A6D6-4030-B5E2-0E659DFA0C9D}" type="presParOf" srcId="{5C2068E2-2781-47C8-ACB7-CA19DEF42007}" destId="{60502798-5979-48DC-B314-B89704B7EA72}" srcOrd="0" destOrd="0" presId="urn:microsoft.com/office/officeart/2005/8/layout/default"/>
    <dgm:cxn modelId="{06F7BE81-9273-4B07-A436-49A7A7141890}" type="presParOf" srcId="{5C2068E2-2781-47C8-ACB7-CA19DEF42007}" destId="{8D753524-4B3C-4134-90C4-FC861E1A7B0F}" srcOrd="1" destOrd="0" presId="urn:microsoft.com/office/officeart/2005/8/layout/default"/>
    <dgm:cxn modelId="{7F520CA4-CB0A-49E7-A3EA-C4ED7785AF78}" type="presParOf" srcId="{5C2068E2-2781-47C8-ACB7-CA19DEF42007}" destId="{961214F1-E1D7-44AB-B9E8-947D199458FC}" srcOrd="2" destOrd="0" presId="urn:microsoft.com/office/officeart/2005/8/layout/default"/>
    <dgm:cxn modelId="{824120B3-4E6A-4866-A695-B9B714B2757F}" type="presParOf" srcId="{5C2068E2-2781-47C8-ACB7-CA19DEF42007}" destId="{073F2132-C3C5-4804-B766-BAD072DF9794}" srcOrd="3" destOrd="0" presId="urn:microsoft.com/office/officeart/2005/8/layout/default"/>
    <dgm:cxn modelId="{55A27CF1-E0D1-404A-9D30-DFF7B096A9BE}" type="presParOf" srcId="{5C2068E2-2781-47C8-ACB7-CA19DEF42007}" destId="{72CE0075-D92D-4251-BAAE-383EF48FC3E2}" srcOrd="4" destOrd="0" presId="urn:microsoft.com/office/officeart/2005/8/layout/default"/>
    <dgm:cxn modelId="{EE481D4A-3A30-4FAF-85E4-1FE5CD38561F}" type="presParOf" srcId="{5C2068E2-2781-47C8-ACB7-CA19DEF42007}" destId="{7AF19818-2F06-43FB-8729-FE28E67D685C}" srcOrd="5" destOrd="0" presId="urn:microsoft.com/office/officeart/2005/8/layout/default"/>
    <dgm:cxn modelId="{9C79A8D4-2D08-4B8E-AC48-BFA01FB4426D}" type="presParOf" srcId="{5C2068E2-2781-47C8-ACB7-CA19DEF42007}" destId="{0FAF6DA4-608E-46C2-88AF-6CB7DE74870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C8B35-8D1B-4B8E-8D56-EF303DC3B624}">
      <dsp:nvSpPr>
        <dsp:cNvPr id="0" name=""/>
        <dsp:cNvSpPr/>
      </dsp:nvSpPr>
      <dsp:spPr>
        <a:xfrm>
          <a:off x="1851818" y="0"/>
          <a:ext cx="4525963" cy="4525963"/>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AACF45-76CF-4A40-8C45-4CF96E83CF1B}">
      <dsp:nvSpPr>
        <dsp:cNvPr id="0" name=""/>
        <dsp:cNvSpPr/>
      </dsp:nvSpPr>
      <dsp:spPr>
        <a:xfrm>
          <a:off x="2281784" y="429966"/>
          <a:ext cx="1765125" cy="1765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Tre träning i veckan från november. ÖP-hallen x2 plus Fjällängen</a:t>
          </a:r>
        </a:p>
      </dsp:txBody>
      <dsp:txXfrm>
        <a:off x="2367950" y="516132"/>
        <a:ext cx="1592793" cy="1592793"/>
      </dsp:txXfrm>
    </dsp:sp>
    <dsp:sp modelId="{B8AB0AC6-D2B0-49E1-89BD-A6F16E184465}">
      <dsp:nvSpPr>
        <dsp:cNvPr id="0" name=""/>
        <dsp:cNvSpPr/>
      </dsp:nvSpPr>
      <dsp:spPr>
        <a:xfrm>
          <a:off x="4182689" y="429966"/>
          <a:ext cx="1765125" cy="1765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Från</a:t>
          </a:r>
          <a:r>
            <a:rPr lang="en-US" sz="1300" kern="1200" dirty="0"/>
            <a:t> v 14</a:t>
          </a:r>
        </a:p>
        <a:p>
          <a:pPr marL="0" lvl="0" indent="0" algn="ctr" defTabSz="577850">
            <a:lnSpc>
              <a:spcPct val="90000"/>
            </a:lnSpc>
            <a:spcBef>
              <a:spcPct val="0"/>
            </a:spcBef>
            <a:spcAft>
              <a:spcPct val="35000"/>
            </a:spcAft>
            <a:buNone/>
          </a:pPr>
          <a:r>
            <a:rPr lang="en-US" sz="1300" kern="1200" dirty="0"/>
            <a:t> </a:t>
          </a:r>
          <a:r>
            <a:rPr lang="en-US" sz="1300" kern="1200" dirty="0" err="1"/>
            <a:t>Måndagar</a:t>
          </a:r>
          <a:r>
            <a:rPr lang="en-US" sz="1300" kern="1200" dirty="0"/>
            <a:t> 16.00-17.30,</a:t>
          </a:r>
        </a:p>
        <a:p>
          <a:pPr marL="0" lvl="0" indent="0" algn="ctr" defTabSz="577850">
            <a:lnSpc>
              <a:spcPct val="90000"/>
            </a:lnSpc>
            <a:spcBef>
              <a:spcPct val="0"/>
            </a:spcBef>
            <a:spcAft>
              <a:spcPct val="35000"/>
            </a:spcAft>
            <a:buNone/>
          </a:pPr>
          <a:r>
            <a:rPr lang="en-US" sz="1300" kern="1200" dirty="0"/>
            <a:t> </a:t>
          </a:r>
          <a:r>
            <a:rPr lang="en-US" sz="1300" kern="1200" dirty="0" err="1"/>
            <a:t>Onsdagar</a:t>
          </a:r>
          <a:r>
            <a:rPr lang="en-US" sz="1300" kern="1200" dirty="0"/>
            <a:t> 16.00-17.30.</a:t>
          </a:r>
        </a:p>
        <a:p>
          <a:pPr marL="0" lvl="0" indent="0" algn="ctr" defTabSz="577850">
            <a:lnSpc>
              <a:spcPct val="90000"/>
            </a:lnSpc>
            <a:spcBef>
              <a:spcPct val="0"/>
            </a:spcBef>
            <a:spcAft>
              <a:spcPct val="35000"/>
            </a:spcAft>
            <a:buNone/>
          </a:pPr>
          <a:r>
            <a:rPr lang="en-US" sz="1300" kern="1200" dirty="0"/>
            <a:t> </a:t>
          </a:r>
          <a:r>
            <a:rPr lang="en-US" sz="1300" kern="1200" dirty="0" err="1"/>
            <a:t>Lördag</a:t>
          </a:r>
          <a:r>
            <a:rPr lang="en-US" sz="1300" kern="1200" dirty="0"/>
            <a:t> 12.00 ÖP-</a:t>
          </a:r>
          <a:r>
            <a:rPr lang="en-US" sz="1300" kern="1200" dirty="0" err="1"/>
            <a:t>hallen</a:t>
          </a:r>
          <a:endParaRPr lang="en-US" sz="1300" kern="1200" dirty="0"/>
        </a:p>
      </dsp:txBody>
      <dsp:txXfrm>
        <a:off x="4268855" y="516132"/>
        <a:ext cx="1592793" cy="1592793"/>
      </dsp:txXfrm>
    </dsp:sp>
    <dsp:sp modelId="{7F8D556A-18DA-481E-9506-C5AD740D5E31}">
      <dsp:nvSpPr>
        <dsp:cNvPr id="0" name=""/>
        <dsp:cNvSpPr/>
      </dsp:nvSpPr>
      <dsp:spPr>
        <a:xfrm>
          <a:off x="2281784" y="2330870"/>
          <a:ext cx="1765125" cy="1765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37 </a:t>
          </a:r>
          <a:r>
            <a:rPr lang="en-US" sz="1300" kern="1200" dirty="0" err="1"/>
            <a:t>spelare</a:t>
          </a:r>
          <a:r>
            <a:rPr lang="en-US" sz="1300" kern="1200" dirty="0"/>
            <a:t> </a:t>
          </a:r>
          <a:r>
            <a:rPr lang="en-US" sz="1300" kern="1200" dirty="0" err="1"/>
            <a:t>i</a:t>
          </a:r>
          <a:r>
            <a:rPr lang="en-US" sz="1300" kern="1200" dirty="0"/>
            <a:t> </a:t>
          </a:r>
          <a:r>
            <a:rPr lang="en-US" sz="1300" kern="1200" dirty="0" err="1"/>
            <a:t>truppen</a:t>
          </a:r>
          <a:endParaRPr lang="en-US" sz="1300" kern="1200" dirty="0"/>
        </a:p>
      </dsp:txBody>
      <dsp:txXfrm>
        <a:off x="2367950" y="2417036"/>
        <a:ext cx="1592793" cy="1592793"/>
      </dsp:txXfrm>
    </dsp:sp>
    <dsp:sp modelId="{7D1030B4-3A8A-42C4-A5A2-A6E1CF025EC8}">
      <dsp:nvSpPr>
        <dsp:cNvPr id="0" name=""/>
        <dsp:cNvSpPr/>
      </dsp:nvSpPr>
      <dsp:spPr>
        <a:xfrm>
          <a:off x="4182689" y="2330870"/>
          <a:ext cx="1765125" cy="17651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Hög träningsnärvaro. I snitt ca 25 i ÖP-hallen och strax under på Fjällängen</a:t>
          </a:r>
        </a:p>
      </dsp:txBody>
      <dsp:txXfrm>
        <a:off x="4268855" y="2417036"/>
        <a:ext cx="1592793" cy="159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BD7DC-9DA5-47AE-9441-B4227B3AA4E6}">
      <dsp:nvSpPr>
        <dsp:cNvPr id="0" name=""/>
        <dsp:cNvSpPr/>
      </dsp:nvSpPr>
      <dsp:spPr>
        <a:xfrm>
          <a:off x="0" y="49121"/>
          <a:ext cx="5111749" cy="175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Matcher i serien. 9 mot 9. (p-12)</a:t>
          </a:r>
        </a:p>
      </dsp:txBody>
      <dsp:txXfrm>
        <a:off x="85444" y="134565"/>
        <a:ext cx="4940861" cy="1579432"/>
      </dsp:txXfrm>
    </dsp:sp>
    <dsp:sp modelId="{FCEFD9C4-A1A0-496B-A656-D33BBED2CD31}">
      <dsp:nvSpPr>
        <dsp:cNvPr id="0" name=""/>
        <dsp:cNvSpPr/>
      </dsp:nvSpPr>
      <dsp:spPr>
        <a:xfrm>
          <a:off x="0" y="1799441"/>
          <a:ext cx="5111749"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Ope vit</a:t>
          </a:r>
        </a:p>
        <a:p>
          <a:pPr marL="285750" lvl="1" indent="-285750" algn="l" defTabSz="1511300">
            <a:lnSpc>
              <a:spcPct val="90000"/>
            </a:lnSpc>
            <a:spcBef>
              <a:spcPct val="0"/>
            </a:spcBef>
            <a:spcAft>
              <a:spcPct val="20000"/>
            </a:spcAft>
            <a:buChar char="•"/>
          </a:pPr>
          <a:r>
            <a:rPr lang="en-US" sz="3400" kern="1200"/>
            <a:t>Ope blå </a:t>
          </a:r>
        </a:p>
      </dsp:txBody>
      <dsp:txXfrm>
        <a:off x="0" y="1799441"/>
        <a:ext cx="5111749" cy="1184040"/>
      </dsp:txXfrm>
    </dsp:sp>
    <dsp:sp modelId="{A5622620-41B4-4DB1-872C-88A34EB240FC}">
      <dsp:nvSpPr>
        <dsp:cNvPr id="0" name=""/>
        <dsp:cNvSpPr/>
      </dsp:nvSpPr>
      <dsp:spPr>
        <a:xfrm>
          <a:off x="0" y="2983481"/>
          <a:ext cx="5111749" cy="175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Matcher </a:t>
          </a:r>
          <a:r>
            <a:rPr lang="en-US" sz="4400" kern="1200" dirty="0" err="1"/>
            <a:t>i</a:t>
          </a:r>
          <a:r>
            <a:rPr lang="en-US" sz="4400" kern="1200" dirty="0"/>
            <a:t> </a:t>
          </a:r>
          <a:r>
            <a:rPr lang="en-US" sz="4400" kern="1200" dirty="0" err="1"/>
            <a:t>serie</a:t>
          </a:r>
          <a:r>
            <a:rPr lang="en-US" sz="4400" kern="1200" dirty="0"/>
            <a:t> 9 mot 9 (p-11)</a:t>
          </a:r>
        </a:p>
      </dsp:txBody>
      <dsp:txXfrm>
        <a:off x="85444" y="3068925"/>
        <a:ext cx="4940861" cy="1579432"/>
      </dsp:txXfrm>
    </dsp:sp>
    <dsp:sp modelId="{2AF976EF-B45A-43DC-9AD5-A1564F528435}">
      <dsp:nvSpPr>
        <dsp:cNvPr id="0" name=""/>
        <dsp:cNvSpPr/>
      </dsp:nvSpPr>
      <dsp:spPr>
        <a:xfrm>
          <a:off x="0" y="4733801"/>
          <a:ext cx="5111749"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298"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Ett lag anmält till denna serie</a:t>
          </a:r>
        </a:p>
      </dsp:txBody>
      <dsp:txXfrm>
        <a:off x="0" y="4733801"/>
        <a:ext cx="5111749" cy="1070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2798-5979-48DC-B314-B89704B7EA72}">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Varför spela p-11 serien</a:t>
          </a:r>
        </a:p>
      </dsp:txBody>
      <dsp:txXfrm>
        <a:off x="460905" y="1047"/>
        <a:ext cx="3479899" cy="2087939"/>
      </dsp:txXfrm>
    </dsp:sp>
    <dsp:sp modelId="{961214F1-E1D7-44AB-B9E8-947D199458FC}">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Vilka skall spela p-11?</a:t>
          </a:r>
        </a:p>
      </dsp:txBody>
      <dsp:txXfrm>
        <a:off x="4288794" y="1047"/>
        <a:ext cx="3479899" cy="2087939"/>
      </dsp:txXfrm>
    </dsp:sp>
    <dsp:sp modelId="{72CE0075-D92D-4251-BAAE-383EF48FC3E2}">
      <dsp:nvSpPr>
        <dsp:cNvPr id="0" name=""/>
        <dsp:cNvSpPr/>
      </dsp:nvSpPr>
      <dsp:spPr>
        <a:xfrm>
          <a:off x="460905"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Är det ok att dela upp gruppen utifrån olika nivåer i fotbollskunskap?</a:t>
          </a:r>
        </a:p>
      </dsp:txBody>
      <dsp:txXfrm>
        <a:off x="460905" y="2436976"/>
        <a:ext cx="3479899" cy="2087939"/>
      </dsp:txXfrm>
    </dsp:sp>
    <dsp:sp modelId="{0FAF6DA4-608E-46C2-88AF-6CB7DE748709}">
      <dsp:nvSpPr>
        <dsp:cNvPr id="0" name=""/>
        <dsp:cNvSpPr/>
      </dsp:nvSpPr>
      <dsp:spPr>
        <a:xfrm>
          <a:off x="4288794"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Intresseanmälan för p-11 serien kommer. Svara ihop med förälder</a:t>
          </a: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fld id="{8DCAB763-BBD5-436D-997D-6E7D8D68A1B3}" type="datetimeFigureOut">
              <a:rPr lang="en-US" smtClean="0"/>
              <a:pPr/>
              <a:t>3/26/2025</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US"/>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US"/>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4</a:t>
            </a:fld>
            <a:endParaRPr lang="en-US"/>
          </a:p>
        </p:txBody>
      </p:sp>
    </p:spTree>
    <p:extLst>
      <p:ext uri="{BB962C8B-B14F-4D97-AF65-F5344CB8AC3E}">
        <p14:creationId xmlns:p14="http://schemas.microsoft.com/office/powerpoint/2010/main" val="78438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5</a:t>
            </a:fld>
            <a:endParaRPr lang="en-US"/>
          </a:p>
        </p:txBody>
      </p:sp>
    </p:spTree>
    <p:extLst>
      <p:ext uri="{BB962C8B-B14F-4D97-AF65-F5344CB8AC3E}">
        <p14:creationId xmlns:p14="http://schemas.microsoft.com/office/powerpoint/2010/main" val="292147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Kansliet vill få in vem som står som kassaansvarig för laget!! Alla lag som </a:t>
            </a:r>
            <a:r>
              <a:rPr lang="sv-SE" dirty="0" err="1"/>
              <a:t>ex.vis</a:t>
            </a:r>
            <a:r>
              <a:rPr lang="sv-SE" dirty="0"/>
              <a:t> sålt häften/bingolotter och där fått del av vinst, har ett lagkonto hos Ope IF. Ekonomiavdelningen vill ha en person som står som ansvarig för denna.</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422661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Kansliet vill få in vem som står som kassaansvarig för laget!! Alla lag som </a:t>
            </a:r>
            <a:r>
              <a:rPr lang="sv-SE" dirty="0" err="1"/>
              <a:t>ex.vis</a:t>
            </a:r>
            <a:r>
              <a:rPr lang="sv-SE" dirty="0"/>
              <a:t> sålt häften/bingolotter och där fått del av vinst, har ett lagkonto hos Ope IF. Ekonomiavdelningen vill ha en person som står som ansvarig för denna.</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8</a:t>
            </a:fld>
            <a:endParaRPr lang="en-US"/>
          </a:p>
        </p:txBody>
      </p:sp>
    </p:spTree>
    <p:extLst>
      <p:ext uri="{BB962C8B-B14F-4D97-AF65-F5344CB8AC3E}">
        <p14:creationId xmlns:p14="http://schemas.microsoft.com/office/powerpoint/2010/main" val="165947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650FF4D-175F-4B37-A915-02EB584EB40E}" type="slidenum">
              <a:rPr lang="en-US" smtClean="0"/>
              <a:pPr/>
              <a:t>9</a:t>
            </a:fld>
            <a:endParaRPr lang="en-US"/>
          </a:p>
        </p:txBody>
      </p:sp>
    </p:spTree>
    <p:extLst>
      <p:ext uri="{BB962C8B-B14F-4D97-AF65-F5344CB8AC3E}">
        <p14:creationId xmlns:p14="http://schemas.microsoft.com/office/powerpoint/2010/main" val="25985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Kansliet vill få in vem som står som kassaansvarig för laget!! Alla lag som </a:t>
            </a:r>
            <a:r>
              <a:rPr lang="sv-SE" dirty="0" err="1"/>
              <a:t>ex.vis</a:t>
            </a:r>
            <a:r>
              <a:rPr lang="sv-SE" dirty="0"/>
              <a:t> sålt häften/bingolotter och där fått del av vinst, har ett lagkonto hos Ope IF. Ekonomiavdelningen vill ha en person som står som ansvarig för denna.</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13</a:t>
            </a:fld>
            <a:endParaRPr lang="en-US"/>
          </a:p>
        </p:txBody>
      </p:sp>
    </p:spTree>
    <p:extLst>
      <p:ext uri="{BB962C8B-B14F-4D97-AF65-F5344CB8AC3E}">
        <p14:creationId xmlns:p14="http://schemas.microsoft.com/office/powerpoint/2010/main" val="15447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91">
              <a:defRPr/>
            </a:pPr>
            <a:r>
              <a:rPr lang="sv-SE" dirty="0"/>
              <a:t>Dock kan sk mellanlagring ske på privatkonto i samband med olika aktiviteter som laget utför. Dock skall alltid pengarna överföras till lagkassan efter utfört arbete/uppdrag. Detta sker lämpligast via lagets swishkonto. </a:t>
            </a:r>
          </a:p>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14</a:t>
            </a:fld>
            <a:endParaRPr lang="en-US"/>
          </a:p>
        </p:txBody>
      </p:sp>
    </p:spTree>
    <p:extLst>
      <p:ext uri="{BB962C8B-B14F-4D97-AF65-F5344CB8AC3E}">
        <p14:creationId xmlns:p14="http://schemas.microsoft.com/office/powerpoint/2010/main" val="378663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lag skall till kansliet delge vem som är ansvarig i laget för lagkassan – förälder.</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15</a:t>
            </a:fld>
            <a:endParaRPr lang="en-US"/>
          </a:p>
        </p:txBody>
      </p:sp>
    </p:spTree>
    <p:extLst>
      <p:ext uri="{BB962C8B-B14F-4D97-AF65-F5344CB8AC3E}">
        <p14:creationId xmlns:p14="http://schemas.microsoft.com/office/powerpoint/2010/main" val="116260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650FF4D-175F-4B37-A915-02EB584EB40E}" type="slidenum">
              <a:rPr lang="en-US" smtClean="0"/>
              <a:pPr/>
              <a:t>17</a:t>
            </a:fld>
            <a:endParaRPr lang="en-US"/>
          </a:p>
        </p:txBody>
      </p:sp>
    </p:spTree>
    <p:extLst>
      <p:ext uri="{BB962C8B-B14F-4D97-AF65-F5344CB8AC3E}">
        <p14:creationId xmlns:p14="http://schemas.microsoft.com/office/powerpoint/2010/main" val="4021743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3/26/2025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3/26/2025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3/26/2025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3/26/2025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3/26/2025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3/26/2025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3/26/2025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3/26/2025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3/26/2025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3/26/2025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3/26/2025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3/26/2025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EnpU6Iy08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Föräldramöte</a:t>
            </a:r>
            <a:r>
              <a:rPr lang="en-US" dirty="0"/>
              <a:t> </a:t>
            </a:r>
            <a:r>
              <a:rPr lang="en-US" dirty="0" err="1"/>
              <a:t>Ope</a:t>
            </a:r>
            <a:r>
              <a:rPr lang="en-US" dirty="0"/>
              <a:t> P-12                     25/3 2025</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CEAE8E-1245-3667-83FD-B917E22B9634}"/>
              </a:ext>
            </a:extLst>
          </p:cNvPr>
          <p:cNvPicPr>
            <a:picLocks noChangeAspect="1"/>
          </p:cNvPicPr>
          <p:nvPr/>
        </p:nvPicPr>
        <p:blipFill>
          <a:blip r:embed="rId2"/>
          <a:stretch>
            <a:fillRect/>
          </a:stretch>
        </p:blipFill>
        <p:spPr>
          <a:xfrm>
            <a:off x="456843" y="944664"/>
            <a:ext cx="8230313" cy="4968671"/>
          </a:xfrm>
          <a:prstGeom prst="rect">
            <a:avLst/>
          </a:prstGeom>
        </p:spPr>
      </p:pic>
    </p:spTree>
    <p:extLst>
      <p:ext uri="{BB962C8B-B14F-4D97-AF65-F5344CB8AC3E}">
        <p14:creationId xmlns:p14="http://schemas.microsoft.com/office/powerpoint/2010/main" val="136818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61D69F6-68CC-A8DF-38DB-CF0E92B28CCE}"/>
              </a:ext>
            </a:extLst>
          </p:cNvPr>
          <p:cNvPicPr>
            <a:picLocks noChangeAspect="1"/>
          </p:cNvPicPr>
          <p:nvPr/>
        </p:nvPicPr>
        <p:blipFill>
          <a:blip r:embed="rId2"/>
          <a:stretch>
            <a:fillRect/>
          </a:stretch>
        </p:blipFill>
        <p:spPr>
          <a:xfrm>
            <a:off x="846138" y="888108"/>
            <a:ext cx="8207375" cy="4616647"/>
          </a:xfrm>
          <a:prstGeom prst="rect">
            <a:avLst/>
          </a:prstGeom>
          <a:noFill/>
        </p:spPr>
      </p:pic>
    </p:spTree>
    <p:extLst>
      <p:ext uri="{BB962C8B-B14F-4D97-AF65-F5344CB8AC3E}">
        <p14:creationId xmlns:p14="http://schemas.microsoft.com/office/powerpoint/2010/main" val="365468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9BC1-80CB-4995-B3F3-4D8297B077F3}"/>
              </a:ext>
            </a:extLst>
          </p:cNvPr>
          <p:cNvSpPr>
            <a:spLocks noGrp="1"/>
          </p:cNvSpPr>
          <p:nvPr>
            <p:ph type="title"/>
          </p:nvPr>
        </p:nvSpPr>
        <p:spPr/>
        <p:txBody>
          <a:bodyPr/>
          <a:lstStyle/>
          <a:p>
            <a:r>
              <a:rPr lang="sv-SE" dirty="0"/>
              <a:t>Medlemsinformation</a:t>
            </a:r>
          </a:p>
        </p:txBody>
      </p:sp>
      <p:sp>
        <p:nvSpPr>
          <p:cNvPr id="3" name="Content Placeholder 2">
            <a:extLst>
              <a:ext uri="{FF2B5EF4-FFF2-40B4-BE49-F238E27FC236}">
                <a16:creationId xmlns:a16="http://schemas.microsoft.com/office/drawing/2014/main" id="{06854F4E-026C-4682-81B5-FC9A64D004C3}"/>
              </a:ext>
            </a:extLst>
          </p:cNvPr>
          <p:cNvSpPr>
            <a:spLocks noGrp="1"/>
          </p:cNvSpPr>
          <p:nvPr>
            <p:ph idx="1"/>
          </p:nvPr>
        </p:nvSpPr>
        <p:spPr/>
        <p:txBody>
          <a:bodyPr>
            <a:normAutofit lnSpcReduction="10000"/>
          </a:bodyPr>
          <a:lstStyle/>
          <a:p>
            <a:r>
              <a:rPr lang="sv-SE" sz="2000" dirty="0"/>
              <a:t>Föreningen skickar </a:t>
            </a:r>
            <a:r>
              <a:rPr lang="sv-SE" sz="2000" b="1" dirty="0"/>
              <a:t>elektroniska fakturor via mail </a:t>
            </a:r>
            <a:r>
              <a:rPr lang="sv-SE" sz="2000" dirty="0"/>
              <a:t>genom en funktion på laget.se (Billogram). </a:t>
            </a:r>
          </a:p>
          <a:p>
            <a:r>
              <a:rPr lang="sv-SE" sz="2000" dirty="0"/>
              <a:t>Faktureringen av avgifterna </a:t>
            </a:r>
            <a:r>
              <a:rPr lang="sv-SE" sz="2000" b="1" dirty="0"/>
              <a:t>startar i början av januari </a:t>
            </a:r>
            <a:r>
              <a:rPr lang="sv-SE" sz="2000" dirty="0"/>
              <a:t>och pågår under våren. </a:t>
            </a:r>
          </a:p>
          <a:p>
            <a:r>
              <a:rPr lang="sv-SE" sz="2000" dirty="0"/>
              <a:t>Viktigt att info om spelare och målsmän är korrekta på laget.se </a:t>
            </a:r>
          </a:p>
          <a:p>
            <a:r>
              <a:rPr lang="sv-SE" sz="2000" dirty="0"/>
              <a:t>Avgiften på fakturan är inlagd efter den info som vi har vid tillfället när fakturan skickas. Stämmer inte denna vänligen kontakta föreningen och ny faktura skickas ut.  </a:t>
            </a:r>
          </a:p>
          <a:p>
            <a:r>
              <a:rPr lang="sv-SE" sz="2000" dirty="0"/>
              <a:t>Avgiften på fakturan består av en </a:t>
            </a:r>
            <a:r>
              <a:rPr lang="sv-SE" sz="2000" b="1" dirty="0"/>
              <a:t>medlemsavgift och en träningsavgift</a:t>
            </a:r>
            <a:r>
              <a:rPr lang="sv-SE" sz="2000" dirty="0"/>
              <a:t>. Samtliga spelare och ledare </a:t>
            </a:r>
            <a:r>
              <a:rPr lang="sv-SE" sz="2000" b="1" dirty="0"/>
              <a:t>ska vara medlemmar </a:t>
            </a:r>
            <a:r>
              <a:rPr lang="sv-SE" sz="2000" dirty="0"/>
              <a:t>i föreningen. </a:t>
            </a:r>
          </a:p>
          <a:p>
            <a:r>
              <a:rPr lang="sv-SE" sz="2000" dirty="0">
                <a:highlight>
                  <a:srgbClr val="FFFF00"/>
                </a:highlight>
              </a:rPr>
              <a:t>Ej betalda avgifter innebär att spelaren </a:t>
            </a:r>
            <a:r>
              <a:rPr lang="sv-SE" sz="2000" b="1" dirty="0">
                <a:highlight>
                  <a:srgbClr val="FFFF00"/>
                </a:highlight>
              </a:rPr>
              <a:t>ej får spela matcher</a:t>
            </a:r>
            <a:r>
              <a:rPr lang="sv-SE" sz="2000" dirty="0"/>
              <a:t>. Lagets lagledare kontrollerar om avgift är erlagd eller ej. </a:t>
            </a:r>
          </a:p>
          <a:p>
            <a:r>
              <a:rPr lang="sv-SE" sz="2000" dirty="0"/>
              <a:t>Föreningen använder sig av </a:t>
            </a:r>
            <a:r>
              <a:rPr lang="sv-SE" sz="2000" b="1" dirty="0"/>
              <a:t>digitala medlemskort via appen laget.se</a:t>
            </a:r>
            <a:r>
              <a:rPr lang="sv-SE" sz="2000" dirty="0"/>
              <a:t>. Vill du ha ett ”vanligt” medlemskort kontakta kansliet. </a:t>
            </a:r>
          </a:p>
          <a:p>
            <a:endParaRPr lang="sv-SE" sz="2000" dirty="0"/>
          </a:p>
        </p:txBody>
      </p:sp>
      <p:sp>
        <p:nvSpPr>
          <p:cNvPr id="4" name="Platshållare för bildnummer 3">
            <a:extLst>
              <a:ext uri="{FF2B5EF4-FFF2-40B4-BE49-F238E27FC236}">
                <a16:creationId xmlns:a16="http://schemas.microsoft.com/office/drawing/2014/main" id="{EA4D330B-C613-4FA4-AA2B-EA6AC7EB97E4}"/>
              </a:ext>
            </a:extLst>
          </p:cNvPr>
          <p:cNvSpPr>
            <a:spLocks noGrp="1"/>
          </p:cNvSpPr>
          <p:nvPr>
            <p:ph type="sldNum" sz="quarter" idx="12"/>
          </p:nvPr>
        </p:nvSpPr>
        <p:spPr/>
        <p:txBody>
          <a:bodyPr/>
          <a:lstStyle/>
          <a:p>
            <a:fld id="{91BA8AAB-46CD-4A04-AD31-79E4D3AE80D0}" type="slidenum">
              <a:rPr lang="en-US" smtClean="0"/>
              <a:pPr/>
              <a:t>12</a:t>
            </a:fld>
            <a:endParaRPr lang="en-US"/>
          </a:p>
        </p:txBody>
      </p:sp>
    </p:spTree>
    <p:extLst>
      <p:ext uri="{BB962C8B-B14F-4D97-AF65-F5344CB8AC3E}">
        <p14:creationId xmlns:p14="http://schemas.microsoft.com/office/powerpoint/2010/main" val="186244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5BBA-290E-4588-8FEC-5C968082455A}"/>
              </a:ext>
            </a:extLst>
          </p:cNvPr>
          <p:cNvSpPr>
            <a:spLocks noGrp="1"/>
          </p:cNvSpPr>
          <p:nvPr>
            <p:ph type="title"/>
          </p:nvPr>
        </p:nvSpPr>
        <p:spPr/>
        <p:txBody>
          <a:bodyPr/>
          <a:lstStyle/>
          <a:p>
            <a:r>
              <a:rPr lang="sv-SE" dirty="0"/>
              <a:t>Lagkasseregler</a:t>
            </a:r>
          </a:p>
        </p:txBody>
      </p:sp>
      <p:sp>
        <p:nvSpPr>
          <p:cNvPr id="3" name="Content Placeholder 2">
            <a:extLst>
              <a:ext uri="{FF2B5EF4-FFF2-40B4-BE49-F238E27FC236}">
                <a16:creationId xmlns:a16="http://schemas.microsoft.com/office/drawing/2014/main" id="{91C925CC-9C01-4F1F-87A2-7CF498E9612C}"/>
              </a:ext>
            </a:extLst>
          </p:cNvPr>
          <p:cNvSpPr>
            <a:spLocks noGrp="1"/>
          </p:cNvSpPr>
          <p:nvPr>
            <p:ph idx="1"/>
          </p:nvPr>
        </p:nvSpPr>
        <p:spPr/>
        <p:txBody>
          <a:bodyPr>
            <a:normAutofit/>
          </a:bodyPr>
          <a:lstStyle/>
          <a:p>
            <a:r>
              <a:rPr lang="sv-SE" sz="2000" dirty="0"/>
              <a:t>Bakgrund</a:t>
            </a:r>
          </a:p>
          <a:p>
            <a:pPr lvl="1"/>
            <a:r>
              <a:rPr lang="sv-SE" sz="1800" dirty="0"/>
              <a:t>Föreningen bedriver verksamhet som finansieras bla av </a:t>
            </a:r>
            <a:r>
              <a:rPr lang="sv-SE" sz="1800" b="1" dirty="0"/>
              <a:t>medlems- och träningsavgifter</a:t>
            </a:r>
            <a:r>
              <a:rPr lang="sv-SE" sz="1800" dirty="0"/>
              <a:t>. För pengarna köper vi in bollar, västar, matchställ och annat material. Vi betalar cup- och seriespelsavgifter, domare och planhyror (match och träning). Vi bekostar ett kansli, kanslipersonal och vaktmästare. Föreningen äger fastigheter och anläggningar som ska skötas om och underhållas. Föreningen har även administrativa kostnader för hanteringen av lagkassorna.</a:t>
            </a:r>
          </a:p>
          <a:p>
            <a:pPr marL="457200" lvl="1" indent="0">
              <a:buNone/>
            </a:pPr>
            <a:r>
              <a:rPr lang="sv-SE" sz="1800" dirty="0"/>
              <a:t> </a:t>
            </a:r>
            <a:endParaRPr lang="sv-SE" sz="1600" dirty="0"/>
          </a:p>
          <a:p>
            <a:pPr lvl="1"/>
            <a:r>
              <a:rPr lang="sv-SE" sz="1800" dirty="0"/>
              <a:t>Varje lag i Ope IF har rätt att ha en </a:t>
            </a:r>
            <a:r>
              <a:rPr lang="sv-SE" sz="1800" b="1" dirty="0"/>
              <a:t>egen lagkassa för att finansiera verksamhet som inte klubben finansierar, </a:t>
            </a:r>
            <a:r>
              <a:rPr lang="sv-SE" sz="1800" dirty="0"/>
              <a:t>t.ex. men inte begränsat till träningsläger, kostnader i samband med cuper och andra typer av lagaktiviteter.  Dock skall alla kostnader vara direkt hänförbara till lagets fotbollsverksamhet.</a:t>
            </a:r>
          </a:p>
        </p:txBody>
      </p:sp>
      <p:sp>
        <p:nvSpPr>
          <p:cNvPr id="4" name="Platshållare för bildnummer 3">
            <a:extLst>
              <a:ext uri="{FF2B5EF4-FFF2-40B4-BE49-F238E27FC236}">
                <a16:creationId xmlns:a16="http://schemas.microsoft.com/office/drawing/2014/main" id="{DB353086-4C40-440E-8191-171BCE4ECEB4}"/>
              </a:ext>
            </a:extLst>
          </p:cNvPr>
          <p:cNvSpPr>
            <a:spLocks noGrp="1"/>
          </p:cNvSpPr>
          <p:nvPr>
            <p:ph type="sldNum" sz="quarter" idx="12"/>
          </p:nvPr>
        </p:nvSpPr>
        <p:spPr/>
        <p:txBody>
          <a:bodyPr/>
          <a:lstStyle/>
          <a:p>
            <a:fld id="{91BA8AAB-46CD-4A04-AD31-79E4D3AE80D0}" type="slidenum">
              <a:rPr lang="en-US" smtClean="0"/>
              <a:pPr/>
              <a:t>13</a:t>
            </a:fld>
            <a:endParaRPr lang="en-US"/>
          </a:p>
        </p:txBody>
      </p:sp>
    </p:spTree>
    <p:extLst>
      <p:ext uri="{BB962C8B-B14F-4D97-AF65-F5344CB8AC3E}">
        <p14:creationId xmlns:p14="http://schemas.microsoft.com/office/powerpoint/2010/main" val="326475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7746-38C2-4BAE-A9D2-3ABCD5885BED}"/>
              </a:ext>
            </a:extLst>
          </p:cNvPr>
          <p:cNvSpPr>
            <a:spLocks noGrp="1"/>
          </p:cNvSpPr>
          <p:nvPr>
            <p:ph type="title"/>
          </p:nvPr>
        </p:nvSpPr>
        <p:spPr/>
        <p:txBody>
          <a:bodyPr/>
          <a:lstStyle/>
          <a:p>
            <a:r>
              <a:rPr lang="sv-SE" dirty="0"/>
              <a:t>Regler</a:t>
            </a:r>
          </a:p>
        </p:txBody>
      </p:sp>
      <p:sp>
        <p:nvSpPr>
          <p:cNvPr id="3" name="Content Placeholder 2">
            <a:extLst>
              <a:ext uri="{FF2B5EF4-FFF2-40B4-BE49-F238E27FC236}">
                <a16:creationId xmlns:a16="http://schemas.microsoft.com/office/drawing/2014/main" id="{73E06B19-F32E-4372-BA45-8E609780622C}"/>
              </a:ext>
            </a:extLst>
          </p:cNvPr>
          <p:cNvSpPr>
            <a:spLocks noGrp="1"/>
          </p:cNvSpPr>
          <p:nvPr>
            <p:ph idx="1"/>
          </p:nvPr>
        </p:nvSpPr>
        <p:spPr>
          <a:xfrm>
            <a:off x="457200" y="1312168"/>
            <a:ext cx="8363272" cy="4781128"/>
          </a:xfrm>
        </p:spPr>
        <p:txBody>
          <a:bodyPr>
            <a:normAutofit fontScale="92500" lnSpcReduction="10000"/>
          </a:bodyPr>
          <a:lstStyle/>
          <a:p>
            <a:pPr lvl="0"/>
            <a:r>
              <a:rPr lang="sv-SE" sz="1800" dirty="0"/>
              <a:t>Varje lag </a:t>
            </a:r>
            <a:r>
              <a:rPr lang="sv-SE" sz="1800" b="1" dirty="0"/>
              <a:t>har rätt att ha en lagkassa</a:t>
            </a:r>
            <a:r>
              <a:rPr lang="sv-SE" sz="1800" dirty="0"/>
              <a:t> där lagets intäkter och kostnader hanteras.</a:t>
            </a:r>
          </a:p>
          <a:p>
            <a:pPr lvl="0"/>
            <a:r>
              <a:rPr lang="sv-SE" sz="1800" dirty="0"/>
              <a:t>Varje lag ska utse en </a:t>
            </a:r>
            <a:r>
              <a:rPr lang="sv-SE" sz="1800" b="1" dirty="0"/>
              <a:t>ansvarig lagkassör </a:t>
            </a:r>
            <a:r>
              <a:rPr lang="sv-SE" sz="1800" dirty="0"/>
              <a:t>gentemot föreningen. Det är </a:t>
            </a:r>
            <a:r>
              <a:rPr lang="sv-SE" sz="1800" b="1" dirty="0"/>
              <a:t>lagkassören som är ansvarig</a:t>
            </a:r>
            <a:r>
              <a:rPr lang="sv-SE" sz="1800" dirty="0"/>
              <a:t> för att lagkassan sköts enl föreningens regler.</a:t>
            </a:r>
          </a:p>
          <a:p>
            <a:pPr lvl="0"/>
            <a:r>
              <a:rPr lang="sv-SE" sz="1800" dirty="0"/>
              <a:t>Föreningen </a:t>
            </a:r>
            <a:r>
              <a:rPr lang="sv-SE" sz="1800" b="1" dirty="0"/>
              <a:t>godkänner inte att laget öppnar ett eget lagkonto </a:t>
            </a:r>
            <a:r>
              <a:rPr lang="sv-SE" sz="1800" dirty="0"/>
              <a:t>på banken eller förvarar lagets pengar hemma. </a:t>
            </a:r>
            <a:r>
              <a:rPr lang="sv-SE" sz="1800" b="1" dirty="0"/>
              <a:t>Privatkonton accepteras inte. </a:t>
            </a:r>
            <a:r>
              <a:rPr lang="sv-SE" sz="1800" dirty="0"/>
              <a:t>Intäkter som relaterar till försäljning av fika, egna lotter, egna jobb e.d. som laget själv organiserar och hanterar behåller laget till 100%. </a:t>
            </a:r>
          </a:p>
          <a:p>
            <a:pPr lvl="0"/>
            <a:r>
              <a:rPr lang="sv-SE" sz="1800" dirty="0"/>
              <a:t>Varje lag har möjlighet att ha en </a:t>
            </a:r>
            <a:r>
              <a:rPr lang="sv-SE" sz="1800" b="1" dirty="0"/>
              <a:t>handkassa på maximalt 3000 kr för löpande kostnader</a:t>
            </a:r>
            <a:r>
              <a:rPr lang="sv-SE" sz="1800" dirty="0"/>
              <a:t>. </a:t>
            </a:r>
          </a:p>
          <a:p>
            <a:pPr lvl="0"/>
            <a:r>
              <a:rPr lang="sv-SE" sz="1800" dirty="0"/>
              <a:t>För alla för laget betalda arbeten </a:t>
            </a:r>
            <a:r>
              <a:rPr lang="sv-SE" sz="1800" b="1" dirty="0"/>
              <a:t>som anvisats av föreningen skall intäkten redovisas direkt till Ope IF bankgiro. Därefter fördelas nettopengarna enligt 80% till föreningen och 20% som bonus till lagkassan (enligt 80/20-principen). </a:t>
            </a:r>
            <a:r>
              <a:rPr lang="sv-SE" sz="1800" dirty="0"/>
              <a:t>Exempel på sådana arbeten är försäljning av rabatthäften, bingolotter och Sverigelotter. </a:t>
            </a:r>
          </a:p>
          <a:p>
            <a:pPr lvl="0"/>
            <a:r>
              <a:rPr lang="sv-SE" sz="1800" dirty="0"/>
              <a:t>För arbeten i kök och planvärdskap på Storsjöcupen fakturerar Ope IF hela summan (å lagets vägnar) till Storsjöcupen. </a:t>
            </a:r>
            <a:r>
              <a:rPr lang="sv-SE" sz="1800" b="1" dirty="0"/>
              <a:t>Fördelningen av intäkter från Storsjöcupen är att 20 % behålls av Ope IF och 80% går till lagkassan (20/80 principen).</a:t>
            </a:r>
          </a:p>
          <a:p>
            <a:pPr lvl="0"/>
            <a:r>
              <a:rPr lang="sv-SE" sz="1800" dirty="0"/>
              <a:t>Ope IF tar ut en fast avgift för arbete med fakturering, </a:t>
            </a:r>
            <a:r>
              <a:rPr lang="sv-SE" sz="1800" b="1" dirty="0"/>
              <a:t>tillgång till ett swishkonto </a:t>
            </a:r>
            <a:r>
              <a:rPr lang="sv-SE" sz="1800" dirty="0"/>
              <a:t>för laget och </a:t>
            </a:r>
            <a:r>
              <a:rPr lang="sv-SE" sz="1800" b="1" dirty="0"/>
              <a:t>administrativa kostnader om 800 kr per år </a:t>
            </a:r>
            <a:r>
              <a:rPr lang="sv-SE" sz="1800" dirty="0"/>
              <a:t>vilket debiteras lagkassan 30 juni varje år.</a:t>
            </a:r>
          </a:p>
        </p:txBody>
      </p:sp>
      <p:sp>
        <p:nvSpPr>
          <p:cNvPr id="4" name="Platshållare för bildnummer 3">
            <a:extLst>
              <a:ext uri="{FF2B5EF4-FFF2-40B4-BE49-F238E27FC236}">
                <a16:creationId xmlns:a16="http://schemas.microsoft.com/office/drawing/2014/main" id="{87CAFE11-3C64-4C3D-8D37-C7221DA6F3AB}"/>
              </a:ext>
            </a:extLst>
          </p:cNvPr>
          <p:cNvSpPr>
            <a:spLocks noGrp="1"/>
          </p:cNvSpPr>
          <p:nvPr>
            <p:ph type="sldNum" sz="quarter" idx="12"/>
          </p:nvPr>
        </p:nvSpPr>
        <p:spPr/>
        <p:txBody>
          <a:bodyPr/>
          <a:lstStyle/>
          <a:p>
            <a:fld id="{91BA8AAB-46CD-4A04-AD31-79E4D3AE80D0}" type="slidenum">
              <a:rPr lang="en-US" smtClean="0"/>
              <a:pPr/>
              <a:t>14</a:t>
            </a:fld>
            <a:endParaRPr lang="en-US"/>
          </a:p>
        </p:txBody>
      </p:sp>
    </p:spTree>
    <p:extLst>
      <p:ext uri="{BB962C8B-B14F-4D97-AF65-F5344CB8AC3E}">
        <p14:creationId xmlns:p14="http://schemas.microsoft.com/office/powerpoint/2010/main" val="401887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3182-21A8-4571-A9FE-394D0D210553}"/>
              </a:ext>
            </a:extLst>
          </p:cNvPr>
          <p:cNvSpPr>
            <a:spLocks noGrp="1"/>
          </p:cNvSpPr>
          <p:nvPr>
            <p:ph type="title"/>
          </p:nvPr>
        </p:nvSpPr>
        <p:spPr/>
        <p:txBody>
          <a:bodyPr/>
          <a:lstStyle/>
          <a:p>
            <a:r>
              <a:rPr lang="sv-SE" dirty="0"/>
              <a:t>Varför dessa lagkasseregler?</a:t>
            </a:r>
          </a:p>
        </p:txBody>
      </p:sp>
      <p:sp>
        <p:nvSpPr>
          <p:cNvPr id="3" name="Content Placeholder 2">
            <a:extLst>
              <a:ext uri="{FF2B5EF4-FFF2-40B4-BE49-F238E27FC236}">
                <a16:creationId xmlns:a16="http://schemas.microsoft.com/office/drawing/2014/main" id="{7F00155B-3556-433F-9B28-540A1681101A}"/>
              </a:ext>
            </a:extLst>
          </p:cNvPr>
          <p:cNvSpPr>
            <a:spLocks noGrp="1"/>
          </p:cNvSpPr>
          <p:nvPr>
            <p:ph idx="1"/>
          </p:nvPr>
        </p:nvSpPr>
        <p:spPr>
          <a:xfrm>
            <a:off x="457200" y="1268760"/>
            <a:ext cx="8229600" cy="4857403"/>
          </a:xfrm>
        </p:spPr>
        <p:txBody>
          <a:bodyPr>
            <a:normAutofit lnSpcReduction="10000"/>
          </a:bodyPr>
          <a:lstStyle/>
          <a:p>
            <a:r>
              <a:rPr lang="sv-SE" sz="1600" dirty="0"/>
              <a:t>Styrelsens ansvar</a:t>
            </a:r>
          </a:p>
          <a:p>
            <a:pPr lvl="1"/>
            <a:r>
              <a:rPr lang="sv-SE" sz="1400" dirty="0"/>
              <a:t>Det är </a:t>
            </a:r>
            <a:r>
              <a:rPr lang="sv-SE" sz="1400" b="1" dirty="0"/>
              <a:t>styrelsen i föreningen som är ytterst ansvarig </a:t>
            </a:r>
            <a:r>
              <a:rPr lang="sv-SE" sz="1400" dirty="0"/>
              <a:t>för samtliga transaktioner som sker i föreningens namn.  Styrelsen vill att alla transaktioner i lagkassorna bokförs enligt bokföringslagen vilket sker när lagen har lagkonto i föreningen.</a:t>
            </a:r>
          </a:p>
          <a:p>
            <a:r>
              <a:rPr lang="sv-SE" sz="1600" dirty="0"/>
              <a:t>Juridiska skäl</a:t>
            </a:r>
          </a:p>
          <a:p>
            <a:pPr lvl="1"/>
            <a:r>
              <a:rPr lang="sv-SE" sz="1400" dirty="0"/>
              <a:t>Juridiskt </a:t>
            </a:r>
            <a:r>
              <a:rPr lang="sv-SE" sz="1400" b="1" dirty="0"/>
              <a:t>sett tillhör lagkontona/kassorna föreningen</a:t>
            </a:r>
            <a:r>
              <a:rPr lang="sv-SE" sz="1400" dirty="0"/>
              <a:t>. </a:t>
            </a:r>
          </a:p>
          <a:p>
            <a:r>
              <a:rPr lang="sv-SE" sz="1600" dirty="0"/>
              <a:t>Skattetekniska skäl</a:t>
            </a:r>
          </a:p>
          <a:p>
            <a:pPr lvl="1"/>
            <a:r>
              <a:rPr lang="sv-SE" sz="1400" dirty="0"/>
              <a:t>När lagkontona ingår i föreningen tillser föreningen att </a:t>
            </a:r>
            <a:r>
              <a:rPr lang="sv-SE" sz="1400" b="1" dirty="0"/>
              <a:t>skattelagstiftning sköts korrekt</a:t>
            </a:r>
            <a:r>
              <a:rPr lang="sv-SE" sz="1400" dirty="0"/>
              <a:t>. Om reglerna inte följs riskerar både ledare, spelare och hela föreningen bli skatteskyldig.</a:t>
            </a:r>
          </a:p>
          <a:p>
            <a:r>
              <a:rPr lang="sv-SE" sz="1600" dirty="0"/>
              <a:t>Säkerhetsskäl och skydd för laget</a:t>
            </a:r>
          </a:p>
          <a:p>
            <a:pPr lvl="1"/>
            <a:r>
              <a:rPr lang="sv-SE" sz="1400" dirty="0"/>
              <a:t>Dessa regler är även till för att </a:t>
            </a:r>
            <a:r>
              <a:rPr lang="sv-SE" sz="1400" b="1" dirty="0"/>
              <a:t>undvika oegentligheter och risk för bedrägerier med förskingring av lagkassor.</a:t>
            </a:r>
          </a:p>
          <a:p>
            <a:r>
              <a:rPr lang="sv-SE" sz="1600" dirty="0"/>
              <a:t>Vem äger kassan?</a:t>
            </a:r>
          </a:p>
          <a:p>
            <a:pPr lvl="1"/>
            <a:r>
              <a:rPr lang="sv-SE" sz="1400" b="1" dirty="0"/>
              <a:t>Föreningen äger kassan men laget får disponera innehållet </a:t>
            </a:r>
            <a:r>
              <a:rPr lang="sv-SE" sz="1400" dirty="0"/>
              <a:t>till verksamhet och lagaktiviteter som är knutet till laget och fotboll. Om nya spelare tillkommer skall de ha en lika del av lagkassan som övriga spelare i laget. Man skall således inte behöva "köpa sig in" i kassan. En spelare som slutar har inte rätt till utbetalning av sin del av lagkassan. Om laget upplöses tillfaller medel föreningen. </a:t>
            </a:r>
          </a:p>
          <a:p>
            <a:r>
              <a:rPr lang="sv-SE" sz="1600" dirty="0"/>
              <a:t>Förvarningstider och prognoser till föreningens kassör av betalningsuttag</a:t>
            </a:r>
          </a:p>
          <a:p>
            <a:pPr lvl="1"/>
            <a:r>
              <a:rPr lang="sv-SE" sz="1400" dirty="0"/>
              <a:t>Betalning ur lagkassan upp till 25 000 kr behöver inte förvarnas till föreningens kassör. </a:t>
            </a:r>
          </a:p>
          <a:p>
            <a:pPr lvl="1"/>
            <a:r>
              <a:rPr lang="sv-SE" sz="1400" dirty="0"/>
              <a:t>25 000 kr till 99 000 kr skall förvarnas senast 3 månader före betalning skall göras och över 100 000 kr skall förvarnas senast 6 mån före betalning sa göras. </a:t>
            </a:r>
          </a:p>
        </p:txBody>
      </p:sp>
      <p:sp>
        <p:nvSpPr>
          <p:cNvPr id="4" name="Platshållare för bildnummer 3">
            <a:extLst>
              <a:ext uri="{FF2B5EF4-FFF2-40B4-BE49-F238E27FC236}">
                <a16:creationId xmlns:a16="http://schemas.microsoft.com/office/drawing/2014/main" id="{95C2F74A-B2AA-48C6-A58B-0C87740C1741}"/>
              </a:ext>
            </a:extLst>
          </p:cNvPr>
          <p:cNvSpPr>
            <a:spLocks noGrp="1"/>
          </p:cNvSpPr>
          <p:nvPr>
            <p:ph type="sldNum" sz="quarter" idx="12"/>
          </p:nvPr>
        </p:nvSpPr>
        <p:spPr/>
        <p:txBody>
          <a:bodyPr/>
          <a:lstStyle/>
          <a:p>
            <a:fld id="{91BA8AAB-46CD-4A04-AD31-79E4D3AE80D0}" type="slidenum">
              <a:rPr lang="en-US" smtClean="0"/>
              <a:pPr/>
              <a:t>15</a:t>
            </a:fld>
            <a:endParaRPr lang="en-US"/>
          </a:p>
        </p:txBody>
      </p:sp>
    </p:spTree>
    <p:extLst>
      <p:ext uri="{BB962C8B-B14F-4D97-AF65-F5344CB8AC3E}">
        <p14:creationId xmlns:p14="http://schemas.microsoft.com/office/powerpoint/2010/main" val="258751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7912646-5B4A-2E6D-9EB1-1395B5A41BD1}"/>
              </a:ext>
            </a:extLst>
          </p:cNvPr>
          <p:cNvSpPr>
            <a:spLocks noGrp="1"/>
          </p:cNvSpPr>
          <p:nvPr>
            <p:ph type="title"/>
          </p:nvPr>
        </p:nvSpPr>
        <p:spPr>
          <a:xfrm>
            <a:off x="457200" y="274638"/>
            <a:ext cx="8229600" cy="1143000"/>
          </a:xfrm>
        </p:spPr>
        <p:txBody>
          <a:bodyPr anchor="ctr">
            <a:normAutofit/>
          </a:bodyPr>
          <a:lstStyle/>
          <a:p>
            <a:r>
              <a:rPr lang="en-US" dirty="0" err="1"/>
              <a:t>Övrigt</a:t>
            </a:r>
            <a:endParaRPr lang="en-US" dirty="0"/>
          </a:p>
        </p:txBody>
      </p:sp>
      <p:sp>
        <p:nvSpPr>
          <p:cNvPr id="8" name="Content Placeholder 2">
            <a:extLst>
              <a:ext uri="{FF2B5EF4-FFF2-40B4-BE49-F238E27FC236}">
                <a16:creationId xmlns:a16="http://schemas.microsoft.com/office/drawing/2014/main" id="{98DDD0AD-90FC-E97E-8F19-1BFD9BBE4399}"/>
              </a:ext>
            </a:extLst>
          </p:cNvPr>
          <p:cNvSpPr>
            <a:spLocks noGrp="1"/>
          </p:cNvSpPr>
          <p:nvPr>
            <p:ph sz="half" idx="1"/>
          </p:nvPr>
        </p:nvSpPr>
        <p:spPr>
          <a:xfrm>
            <a:off x="457200" y="1600200"/>
            <a:ext cx="4038600" cy="4525963"/>
          </a:xfrm>
        </p:spPr>
        <p:txBody>
          <a:bodyPr>
            <a:normAutofit/>
          </a:bodyPr>
          <a:lstStyle/>
          <a:p>
            <a:r>
              <a:rPr lang="en-US" sz="2600" dirty="0" err="1"/>
              <a:t>Matchvärdar</a:t>
            </a:r>
            <a:endParaRPr lang="en-US" sz="2600" dirty="0"/>
          </a:p>
          <a:p>
            <a:pPr fontAlgn="base"/>
            <a:r>
              <a:rPr lang="sv-SE" sz="2600" b="0" i="0" dirty="0">
                <a:effectLst/>
              </a:rPr>
              <a:t>Svara på kallelser på Laget</a:t>
            </a:r>
          </a:p>
          <a:p>
            <a:pPr fontAlgn="base"/>
            <a:r>
              <a:rPr lang="sv-SE" sz="2600" b="0" i="0" dirty="0">
                <a:effectLst/>
              </a:rPr>
              <a:t>Stor trupp = utmaningar. (</a:t>
            </a:r>
            <a:r>
              <a:rPr lang="sv-SE" sz="2600" dirty="0"/>
              <a:t>E</a:t>
            </a:r>
            <a:r>
              <a:rPr lang="sv-SE" sz="2600" b="0" i="0" dirty="0">
                <a:effectLst/>
              </a:rPr>
              <a:t>xempelvis mindre lokala cuper)</a:t>
            </a:r>
          </a:p>
          <a:p>
            <a:pPr fontAlgn="base"/>
            <a:r>
              <a:rPr lang="sv-SE" sz="2600" b="0" i="0" dirty="0">
                <a:effectLst/>
              </a:rPr>
              <a:t>J/H spelarutbildning</a:t>
            </a:r>
            <a:endParaRPr lang="en-US" sz="2600" dirty="0"/>
          </a:p>
          <a:p>
            <a:pPr marL="0" indent="0">
              <a:buNone/>
            </a:pPr>
            <a:endParaRPr lang="en-US" sz="2600" dirty="0"/>
          </a:p>
        </p:txBody>
      </p:sp>
      <p:sp>
        <p:nvSpPr>
          <p:cNvPr id="13" name="Content Placeholder 3">
            <a:extLst>
              <a:ext uri="{FF2B5EF4-FFF2-40B4-BE49-F238E27FC236}">
                <a16:creationId xmlns:a16="http://schemas.microsoft.com/office/drawing/2014/main" id="{206FFF9F-951D-C166-34A2-A5AF356518EB}"/>
              </a:ext>
            </a:extLst>
          </p:cNvPr>
          <p:cNvSpPr>
            <a:spLocks noGrp="1"/>
          </p:cNvSpPr>
          <p:nvPr>
            <p:ph sz="half" idx="2"/>
          </p:nvPr>
        </p:nvSpPr>
        <p:spPr>
          <a:xfrm>
            <a:off x="4648200" y="1600200"/>
            <a:ext cx="4038600" cy="4525963"/>
          </a:xfrm>
        </p:spPr>
        <p:txBody>
          <a:bodyPr/>
          <a:lstStyle/>
          <a:p>
            <a:endParaRPr lang="en-US"/>
          </a:p>
        </p:txBody>
      </p:sp>
    </p:spTree>
    <p:extLst>
      <p:ext uri="{BB962C8B-B14F-4D97-AF65-F5344CB8AC3E}">
        <p14:creationId xmlns:p14="http://schemas.microsoft.com/office/powerpoint/2010/main" val="86252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4CE7-6160-4478-AFFA-0D8A7ACF2405}"/>
              </a:ext>
            </a:extLst>
          </p:cNvPr>
          <p:cNvSpPr>
            <a:spLocks noGrp="1"/>
          </p:cNvSpPr>
          <p:nvPr>
            <p:ph type="title"/>
          </p:nvPr>
        </p:nvSpPr>
        <p:spPr/>
        <p:txBody>
          <a:bodyPr/>
          <a:lstStyle/>
          <a:p>
            <a:r>
              <a:rPr lang="sv-SE" dirty="0"/>
              <a:t>Tänk nu till! </a:t>
            </a:r>
            <a:endParaRPr lang="sv-SE" sz="1800" dirty="0"/>
          </a:p>
        </p:txBody>
      </p:sp>
      <p:sp>
        <p:nvSpPr>
          <p:cNvPr id="3" name="Content Placeholder 2">
            <a:extLst>
              <a:ext uri="{FF2B5EF4-FFF2-40B4-BE49-F238E27FC236}">
                <a16:creationId xmlns:a16="http://schemas.microsoft.com/office/drawing/2014/main" id="{CF1BCFB8-BDE2-4CAE-9E41-033BC5F8C6F6}"/>
              </a:ext>
            </a:extLst>
          </p:cNvPr>
          <p:cNvSpPr>
            <a:spLocks noGrp="1"/>
          </p:cNvSpPr>
          <p:nvPr>
            <p:ph idx="1"/>
          </p:nvPr>
        </p:nvSpPr>
        <p:spPr/>
        <p:txBody>
          <a:bodyPr/>
          <a:lstStyle/>
          <a:p>
            <a:pPr marL="514350" indent="-514350">
              <a:buAutoNum type="arabicParenR"/>
            </a:pPr>
            <a:r>
              <a:rPr lang="sv-SE" dirty="0"/>
              <a:t>Vad har ni för förväntningar på oss ledare?</a:t>
            </a:r>
          </a:p>
          <a:p>
            <a:pPr marL="514350" indent="-514350">
              <a:buAutoNum type="arabicParenR"/>
            </a:pPr>
            <a:r>
              <a:rPr lang="sv-SE" dirty="0"/>
              <a:t>Vad kan vi ledare ha för förväntningar på er?</a:t>
            </a:r>
          </a:p>
          <a:p>
            <a:pPr marL="514350" indent="-514350">
              <a:buAutoNum type="arabicParenR"/>
            </a:pPr>
            <a:r>
              <a:rPr lang="sv-SE" dirty="0"/>
              <a:t>Vad skulle DU kunna bidra med? Både inom själva fotbollen men även utanför. Sponsring, jobb, aktiviteter etc.</a:t>
            </a:r>
          </a:p>
          <a:p>
            <a:pPr marL="914400" lvl="1" indent="-514350">
              <a:buAutoNum type="arabicParenR"/>
            </a:pPr>
            <a:endParaRPr lang="sv-SE" dirty="0"/>
          </a:p>
        </p:txBody>
      </p:sp>
      <p:sp>
        <p:nvSpPr>
          <p:cNvPr id="4" name="Platshållare för bildnummer 3">
            <a:extLst>
              <a:ext uri="{FF2B5EF4-FFF2-40B4-BE49-F238E27FC236}">
                <a16:creationId xmlns:a16="http://schemas.microsoft.com/office/drawing/2014/main" id="{0849095C-9F3B-4095-A77E-BFE82ED50F82}"/>
              </a:ext>
            </a:extLst>
          </p:cNvPr>
          <p:cNvSpPr>
            <a:spLocks noGrp="1"/>
          </p:cNvSpPr>
          <p:nvPr>
            <p:ph type="sldNum" sz="quarter" idx="12"/>
          </p:nvPr>
        </p:nvSpPr>
        <p:spPr/>
        <p:txBody>
          <a:bodyPr/>
          <a:lstStyle/>
          <a:p>
            <a:fld id="{91BA8AAB-46CD-4A04-AD31-79E4D3AE80D0}" type="slidenum">
              <a:rPr lang="en-US" smtClean="0"/>
              <a:pPr/>
              <a:t>17</a:t>
            </a:fld>
            <a:endParaRPr lang="en-US"/>
          </a:p>
        </p:txBody>
      </p:sp>
    </p:spTree>
    <p:extLst>
      <p:ext uri="{BB962C8B-B14F-4D97-AF65-F5344CB8AC3E}">
        <p14:creationId xmlns:p14="http://schemas.microsoft.com/office/powerpoint/2010/main" val="3579572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27F82-17B9-264E-846A-CBD9386ECB75}"/>
              </a:ext>
            </a:extLst>
          </p:cNvPr>
          <p:cNvSpPr>
            <a:spLocks noGrp="1"/>
          </p:cNvSpPr>
          <p:nvPr>
            <p:ph type="title"/>
          </p:nvPr>
        </p:nvSpPr>
        <p:spPr/>
        <p:txBody>
          <a:bodyPr/>
          <a:lstStyle/>
          <a:p>
            <a:r>
              <a:rPr lang="sv-SE" dirty="0"/>
              <a:t>Idrottsföräldrar</a:t>
            </a:r>
          </a:p>
        </p:txBody>
      </p:sp>
      <p:sp>
        <p:nvSpPr>
          <p:cNvPr id="3" name="Platshållare för innehåll 2">
            <a:extLst>
              <a:ext uri="{FF2B5EF4-FFF2-40B4-BE49-F238E27FC236}">
                <a16:creationId xmlns:a16="http://schemas.microsoft.com/office/drawing/2014/main" id="{9623B505-1515-714B-B9F5-DC5373A3801F}"/>
              </a:ext>
            </a:extLst>
          </p:cNvPr>
          <p:cNvSpPr>
            <a:spLocks noGrp="1"/>
          </p:cNvSpPr>
          <p:nvPr>
            <p:ph idx="1"/>
          </p:nvPr>
        </p:nvSpPr>
        <p:spPr/>
        <p:txBody>
          <a:bodyPr/>
          <a:lstStyle/>
          <a:p>
            <a:r>
              <a:rPr lang="sv-SE" dirty="0">
                <a:hlinkClick r:id="rId2"/>
              </a:rPr>
              <a:t>https://youtu.be/EnpU6Iy08io</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27142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CC48-C8E3-456A-A321-761E9B9F9F59}"/>
              </a:ext>
            </a:extLst>
          </p:cNvPr>
          <p:cNvSpPr>
            <a:spLocks noGrp="1"/>
          </p:cNvSpPr>
          <p:nvPr>
            <p:ph type="title"/>
          </p:nvPr>
        </p:nvSpPr>
        <p:spPr/>
        <p:txBody>
          <a:bodyPr/>
          <a:lstStyle/>
          <a:p>
            <a:r>
              <a:rPr lang="sv-SE" dirty="0"/>
              <a:t>Ledarstaben 2025</a:t>
            </a:r>
          </a:p>
        </p:txBody>
      </p:sp>
      <p:sp>
        <p:nvSpPr>
          <p:cNvPr id="3" name="Content Placeholder 2">
            <a:extLst>
              <a:ext uri="{FF2B5EF4-FFF2-40B4-BE49-F238E27FC236}">
                <a16:creationId xmlns:a16="http://schemas.microsoft.com/office/drawing/2014/main" id="{1A0C3452-CED5-49D8-8D1F-E05D005C0DA7}"/>
              </a:ext>
            </a:extLst>
          </p:cNvPr>
          <p:cNvSpPr>
            <a:spLocks noGrp="1"/>
          </p:cNvSpPr>
          <p:nvPr>
            <p:ph idx="1"/>
          </p:nvPr>
        </p:nvSpPr>
        <p:spPr>
          <a:xfrm>
            <a:off x="457200" y="1196752"/>
            <a:ext cx="8229600" cy="4929411"/>
          </a:xfrm>
        </p:spPr>
        <p:txBody>
          <a:bodyPr>
            <a:normAutofit fontScale="85000" lnSpcReduction="20000"/>
          </a:bodyPr>
          <a:lstStyle/>
          <a:p>
            <a:pPr marL="0" indent="0">
              <a:buNone/>
            </a:pPr>
            <a:endParaRPr lang="sv-SE" sz="2400" dirty="0"/>
          </a:p>
          <a:p>
            <a:r>
              <a:rPr lang="sv-SE" sz="2400" dirty="0"/>
              <a:t>Totalt 6 ledare (Roller)</a:t>
            </a:r>
          </a:p>
          <a:p>
            <a:pPr lvl="1"/>
            <a:r>
              <a:rPr lang="sv-SE" sz="2400" dirty="0">
                <a:solidFill>
                  <a:schemeClr val="tx1"/>
                </a:solidFill>
              </a:rPr>
              <a:t>”Huvudtränare”</a:t>
            </a:r>
            <a:r>
              <a:rPr lang="sv-SE" sz="2400" dirty="0"/>
              <a:t>: Henrik Strandfors</a:t>
            </a:r>
          </a:p>
          <a:p>
            <a:pPr lvl="1"/>
            <a:r>
              <a:rPr lang="sv-SE" sz="2400" dirty="0">
                <a:solidFill>
                  <a:schemeClr val="tx1"/>
                </a:solidFill>
              </a:rPr>
              <a:t>Tränare:</a:t>
            </a:r>
          </a:p>
          <a:p>
            <a:pPr marL="457200" lvl="1" indent="0">
              <a:buNone/>
            </a:pPr>
            <a:r>
              <a:rPr lang="sv-SE" sz="2400" dirty="0"/>
              <a:t>Jonathan Bolin</a:t>
            </a:r>
          </a:p>
          <a:p>
            <a:pPr marL="457200" lvl="1" indent="0">
              <a:buNone/>
            </a:pPr>
            <a:r>
              <a:rPr lang="sv-SE" sz="2400" dirty="0"/>
              <a:t>Marcus Ringdahl </a:t>
            </a:r>
          </a:p>
          <a:p>
            <a:pPr marL="457200" lvl="1" indent="0">
              <a:buNone/>
            </a:pPr>
            <a:r>
              <a:rPr lang="sv-SE" sz="2400" dirty="0"/>
              <a:t>Mikael Berg</a:t>
            </a:r>
          </a:p>
          <a:p>
            <a:pPr marL="457200" lvl="1" indent="0">
              <a:buNone/>
            </a:pPr>
            <a:r>
              <a:rPr lang="sv-SE" sz="2400" dirty="0"/>
              <a:t>Dick Ålander</a:t>
            </a:r>
          </a:p>
          <a:p>
            <a:pPr marL="457200" lvl="1" indent="0">
              <a:buNone/>
            </a:pPr>
            <a:r>
              <a:rPr lang="sv-SE" sz="2400" dirty="0"/>
              <a:t>Martin Von Essen (Huvudansvar p-11)</a:t>
            </a:r>
          </a:p>
          <a:p>
            <a:pPr lvl="1"/>
            <a:r>
              <a:rPr lang="sv-SE" sz="2400" dirty="0">
                <a:solidFill>
                  <a:schemeClr val="tx1"/>
                </a:solidFill>
              </a:rPr>
              <a:t>Sjukvårdsansvarig</a:t>
            </a:r>
            <a:r>
              <a:rPr lang="sv-SE" sz="2400" dirty="0"/>
              <a:t>: Martin Von Essen</a:t>
            </a:r>
          </a:p>
          <a:p>
            <a:pPr lvl="1"/>
            <a:r>
              <a:rPr lang="sv-SE" sz="2400" dirty="0">
                <a:solidFill>
                  <a:schemeClr val="tx1"/>
                </a:solidFill>
              </a:rPr>
              <a:t>Trygghetsansvarig</a:t>
            </a:r>
            <a:r>
              <a:rPr lang="sv-SE" sz="2400" dirty="0"/>
              <a:t>: ?</a:t>
            </a:r>
          </a:p>
          <a:p>
            <a:pPr lvl="1"/>
            <a:r>
              <a:rPr lang="sv-SE" sz="2400" dirty="0">
                <a:solidFill>
                  <a:schemeClr val="tx1"/>
                </a:solidFill>
              </a:rPr>
              <a:t>Lagledare</a:t>
            </a:r>
            <a:r>
              <a:rPr lang="sv-SE" sz="2400" dirty="0"/>
              <a:t>: (fördelat på tränarna i nuläget)</a:t>
            </a:r>
          </a:p>
          <a:p>
            <a:pPr lvl="1"/>
            <a:r>
              <a:rPr lang="sv-SE" sz="2400" dirty="0" err="1">
                <a:solidFill>
                  <a:schemeClr val="tx1"/>
                </a:solidFill>
              </a:rPr>
              <a:t>Lagkassör</a:t>
            </a:r>
            <a:r>
              <a:rPr lang="sv-SE" sz="2400" dirty="0"/>
              <a:t>: Maria Hallqvist</a:t>
            </a:r>
          </a:p>
          <a:p>
            <a:pPr lvl="1"/>
            <a:r>
              <a:rPr lang="sv-SE" sz="2400" dirty="0">
                <a:solidFill>
                  <a:schemeClr val="tx1"/>
                </a:solidFill>
              </a:rPr>
              <a:t>Föräldraansvarig</a:t>
            </a:r>
            <a:r>
              <a:rPr lang="sv-SE" sz="2400" dirty="0"/>
              <a:t>: Linda Ringdahl, Anna Söderholm</a:t>
            </a:r>
          </a:p>
          <a:p>
            <a:pPr lvl="1"/>
            <a:r>
              <a:rPr lang="sv-SE" sz="2400" dirty="0">
                <a:solidFill>
                  <a:schemeClr val="tx1"/>
                </a:solidFill>
              </a:rPr>
              <a:t>Behov</a:t>
            </a:r>
            <a:r>
              <a:rPr lang="sv-SE" sz="2400" dirty="0"/>
              <a:t>: </a:t>
            </a:r>
          </a:p>
          <a:p>
            <a:pPr lvl="1"/>
            <a:endParaRPr lang="sv-SE" dirty="0"/>
          </a:p>
        </p:txBody>
      </p:sp>
      <p:sp>
        <p:nvSpPr>
          <p:cNvPr id="4" name="Platshållare för bildnummer 3">
            <a:extLst>
              <a:ext uri="{FF2B5EF4-FFF2-40B4-BE49-F238E27FC236}">
                <a16:creationId xmlns:a16="http://schemas.microsoft.com/office/drawing/2014/main" id="{55C0D72C-1E27-46D5-B7D1-8F84BDC31E81}"/>
              </a:ext>
            </a:extLst>
          </p:cNvPr>
          <p:cNvSpPr>
            <a:spLocks noGrp="1"/>
          </p:cNvSpPr>
          <p:nvPr>
            <p:ph type="sldNum" sz="quarter" idx="12"/>
          </p:nvPr>
        </p:nvSpPr>
        <p:spPr/>
        <p:txBody>
          <a:bodyPr/>
          <a:lstStyle/>
          <a:p>
            <a:fld id="{91BA8AAB-46CD-4A04-AD31-79E4D3AE80D0}" type="slidenum">
              <a:rPr lang="en-US" smtClean="0"/>
              <a:pPr/>
              <a:t>2</a:t>
            </a:fld>
            <a:endParaRPr lang="en-US"/>
          </a:p>
        </p:txBody>
      </p:sp>
    </p:spTree>
    <p:extLst>
      <p:ext uri="{BB962C8B-B14F-4D97-AF65-F5344CB8AC3E}">
        <p14:creationId xmlns:p14="http://schemas.microsoft.com/office/powerpoint/2010/main" val="9023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F820-8EEB-4616-8C22-3F4665F5BB31}"/>
              </a:ext>
            </a:extLst>
          </p:cNvPr>
          <p:cNvSpPr>
            <a:spLocks noGrp="1"/>
          </p:cNvSpPr>
          <p:nvPr>
            <p:ph type="title"/>
          </p:nvPr>
        </p:nvSpPr>
        <p:spPr/>
        <p:txBody>
          <a:bodyPr/>
          <a:lstStyle/>
          <a:p>
            <a:r>
              <a:rPr lang="sv-SE" dirty="0"/>
              <a:t>Mål med verksamheten </a:t>
            </a:r>
            <a:endParaRPr lang="sv-SE" sz="1800" dirty="0"/>
          </a:p>
        </p:txBody>
      </p:sp>
      <p:sp>
        <p:nvSpPr>
          <p:cNvPr id="3" name="Content Placeholder 2">
            <a:extLst>
              <a:ext uri="{FF2B5EF4-FFF2-40B4-BE49-F238E27FC236}">
                <a16:creationId xmlns:a16="http://schemas.microsoft.com/office/drawing/2014/main" id="{2D0EF75B-3119-4D46-AFF0-03A135DA3543}"/>
              </a:ext>
            </a:extLst>
          </p:cNvPr>
          <p:cNvSpPr>
            <a:spLocks noGrp="1"/>
          </p:cNvSpPr>
          <p:nvPr>
            <p:ph idx="1"/>
          </p:nvPr>
        </p:nvSpPr>
        <p:spPr/>
        <p:txBody>
          <a:bodyPr>
            <a:normAutofit/>
          </a:bodyPr>
          <a:lstStyle/>
          <a:p>
            <a:r>
              <a:rPr lang="sv-SE" dirty="0"/>
              <a:t>Få så många som möjligt att hålla på så länge som möjligt</a:t>
            </a:r>
          </a:p>
          <a:p>
            <a:r>
              <a:rPr lang="sv-SE" dirty="0"/>
              <a:t>Ha roligt!</a:t>
            </a:r>
          </a:p>
          <a:p>
            <a:r>
              <a:rPr lang="sv-SE" dirty="0"/>
              <a:t>Stegra utvecklingen för varje år</a:t>
            </a:r>
          </a:p>
          <a:p>
            <a:r>
              <a:rPr lang="sv-SE" dirty="0"/>
              <a:t>Möjlighet att utvecklas så långt man vill! </a:t>
            </a:r>
          </a:p>
        </p:txBody>
      </p:sp>
      <p:sp>
        <p:nvSpPr>
          <p:cNvPr id="4" name="Platshållare för bildnummer 3">
            <a:extLst>
              <a:ext uri="{FF2B5EF4-FFF2-40B4-BE49-F238E27FC236}">
                <a16:creationId xmlns:a16="http://schemas.microsoft.com/office/drawing/2014/main" id="{1D02583A-6AEE-4797-97AD-6E262D0B8275}"/>
              </a:ext>
            </a:extLst>
          </p:cNvPr>
          <p:cNvSpPr>
            <a:spLocks noGrp="1"/>
          </p:cNvSpPr>
          <p:nvPr>
            <p:ph type="sldNum" sz="quarter" idx="12"/>
          </p:nvPr>
        </p:nvSpPr>
        <p:spPr/>
        <p:txBody>
          <a:bodyPr/>
          <a:lstStyle/>
          <a:p>
            <a:fld id="{91BA8AAB-46CD-4A04-AD31-79E4D3AE80D0}" type="slidenum">
              <a:rPr lang="en-US" smtClean="0"/>
              <a:pPr/>
              <a:t>3</a:t>
            </a:fld>
            <a:endParaRPr lang="en-US"/>
          </a:p>
        </p:txBody>
      </p:sp>
    </p:spTree>
    <p:extLst>
      <p:ext uri="{BB962C8B-B14F-4D97-AF65-F5344CB8AC3E}">
        <p14:creationId xmlns:p14="http://schemas.microsoft.com/office/powerpoint/2010/main" val="53241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1143000"/>
          </a:xfrm>
        </p:spPr>
        <p:txBody>
          <a:bodyPr anchor="ctr">
            <a:normAutofit/>
          </a:bodyPr>
          <a:lstStyle/>
          <a:p>
            <a:r>
              <a:rPr lang="sv-SE" dirty="0"/>
              <a:t>Träningar</a:t>
            </a:r>
          </a:p>
        </p:txBody>
      </p:sp>
      <p:graphicFrame>
        <p:nvGraphicFramePr>
          <p:cNvPr id="8" name="Content Placeholder 2">
            <a:extLst>
              <a:ext uri="{FF2B5EF4-FFF2-40B4-BE49-F238E27FC236}">
                <a16:creationId xmlns:a16="http://schemas.microsoft.com/office/drawing/2014/main" id="{0BB6B399-4422-978B-54FB-8D7FB7E5147D}"/>
              </a:ext>
            </a:extLst>
          </p:cNvPr>
          <p:cNvGraphicFramePr>
            <a:graphicFrameLocks noGrp="1"/>
          </p:cNvGraphicFramePr>
          <p:nvPr>
            <p:ph idx="1"/>
            <p:extLst>
              <p:ext uri="{D42A27DB-BD31-4B8C-83A1-F6EECF244321}">
                <p14:modId xmlns:p14="http://schemas.microsoft.com/office/powerpoint/2010/main" val="9206964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bildnummer 3" hidden="1">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pPr>
              <a:spcAft>
                <a:spcPts val="600"/>
              </a:spcAft>
            </a:pPr>
            <a:fld id="{91BA8AAB-46CD-4A04-AD31-79E4D3AE80D0}" type="slidenum">
              <a:rPr lang="en-US" smtClean="0"/>
              <a:pPr>
                <a:spcAft>
                  <a:spcPts val="600"/>
                </a:spcAft>
              </a:pPr>
              <a:t>4</a:t>
            </a:fld>
            <a:endParaRPr lang="en-US"/>
          </a:p>
        </p:txBody>
      </p:sp>
    </p:spTree>
    <p:extLst>
      <p:ext uri="{BB962C8B-B14F-4D97-AF65-F5344CB8AC3E}">
        <p14:creationId xmlns:p14="http://schemas.microsoft.com/office/powerpoint/2010/main" val="349634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1143000"/>
          </a:xfrm>
        </p:spPr>
        <p:txBody>
          <a:bodyPr anchor="ctr">
            <a:normAutofit/>
          </a:bodyPr>
          <a:lstStyle/>
          <a:p>
            <a:r>
              <a:rPr lang="sv-SE" dirty="0"/>
              <a:t>Rotationsträningar</a:t>
            </a:r>
          </a:p>
        </p:txBody>
      </p:sp>
      <p:sp>
        <p:nvSpPr>
          <p:cNvPr id="3" name="Content Placeholder 2">
            <a:extLst>
              <a:ext uri="{FF2B5EF4-FFF2-40B4-BE49-F238E27FC236}">
                <a16:creationId xmlns:a16="http://schemas.microsoft.com/office/drawing/2014/main" id="{F3F6394E-93BD-4241-AB7F-7871ED2BF411}"/>
              </a:ext>
            </a:extLst>
          </p:cNvPr>
          <p:cNvSpPr>
            <a:spLocks noGrp="1"/>
          </p:cNvSpPr>
          <p:nvPr>
            <p:ph idx="1"/>
          </p:nvPr>
        </p:nvSpPr>
        <p:spPr>
          <a:xfrm>
            <a:off x="457200" y="1600200"/>
            <a:ext cx="8229600" cy="4525963"/>
          </a:xfrm>
        </p:spPr>
        <p:txBody>
          <a:bodyPr>
            <a:normAutofit/>
          </a:bodyPr>
          <a:lstStyle/>
          <a:p>
            <a:pPr marL="0" indent="0">
              <a:lnSpc>
                <a:spcPct val="90000"/>
              </a:lnSpc>
              <a:buNone/>
            </a:pPr>
            <a:endParaRPr lang="sv-SE" sz="1500" dirty="0"/>
          </a:p>
          <a:p>
            <a:pPr>
              <a:lnSpc>
                <a:spcPct val="90000"/>
              </a:lnSpc>
            </a:pPr>
            <a:r>
              <a:rPr lang="sv-SE" sz="1500" dirty="0"/>
              <a:t>Vi har under en period haft spelare som tränat med oss från p-13 samt att vi haft spelare uppe i p-11</a:t>
            </a:r>
          </a:p>
          <a:p>
            <a:pPr>
              <a:lnSpc>
                <a:spcPct val="90000"/>
              </a:lnSpc>
            </a:pPr>
            <a:r>
              <a:rPr lang="sv-SE" sz="1500" dirty="0"/>
              <a:t>Till p-11: Tre spelare per omgång. En omgång ca 3-4 veckor. Sammanlagt 12 spelare tillfrågade</a:t>
            </a:r>
          </a:p>
          <a:p>
            <a:pPr>
              <a:lnSpc>
                <a:spcPct val="90000"/>
              </a:lnSpc>
            </a:pPr>
            <a:r>
              <a:rPr lang="sv-SE" sz="1500" dirty="0"/>
              <a:t>Från p-13: 3 spelare per vecka, en träning i veckan. </a:t>
            </a:r>
          </a:p>
          <a:p>
            <a:pPr marL="0" indent="0">
              <a:lnSpc>
                <a:spcPct val="90000"/>
              </a:lnSpc>
              <a:buNone/>
            </a:pPr>
            <a:endParaRPr lang="sv-SE" sz="1500" dirty="0"/>
          </a:p>
          <a:p>
            <a:pPr marL="0" indent="0">
              <a:lnSpc>
                <a:spcPct val="90000"/>
              </a:lnSpc>
              <a:buNone/>
            </a:pPr>
            <a:r>
              <a:rPr lang="sv-SE" sz="1500" dirty="0"/>
              <a:t>Varför?</a:t>
            </a:r>
          </a:p>
          <a:p>
            <a:pPr>
              <a:lnSpc>
                <a:spcPct val="90000"/>
              </a:lnSpc>
            </a:pPr>
            <a:r>
              <a:rPr lang="sv-SE" sz="1500" dirty="0"/>
              <a:t>Fler träningar</a:t>
            </a:r>
          </a:p>
          <a:p>
            <a:pPr>
              <a:lnSpc>
                <a:spcPct val="90000"/>
              </a:lnSpc>
            </a:pPr>
            <a:r>
              <a:rPr lang="sv-SE" sz="1500" dirty="0"/>
              <a:t>Högre tempo i båda grupper. </a:t>
            </a:r>
          </a:p>
          <a:p>
            <a:pPr>
              <a:lnSpc>
                <a:spcPct val="90000"/>
              </a:lnSpc>
            </a:pPr>
            <a:r>
              <a:rPr lang="sv-SE" sz="1500" dirty="0"/>
              <a:t>Bygga broar mellan lagen</a:t>
            </a:r>
          </a:p>
          <a:p>
            <a:pPr>
              <a:lnSpc>
                <a:spcPct val="90000"/>
              </a:lnSpc>
            </a:pPr>
            <a:r>
              <a:rPr lang="sv-SE" sz="1500" dirty="0"/>
              <a:t>Få </a:t>
            </a:r>
            <a:r>
              <a:rPr lang="sv-SE" sz="1500" dirty="0" err="1"/>
              <a:t>Ope</a:t>
            </a:r>
            <a:r>
              <a:rPr lang="sv-SE" sz="1500" dirty="0"/>
              <a:t> IF att vara en förening man vill vara kvar i</a:t>
            </a:r>
          </a:p>
          <a:p>
            <a:pPr>
              <a:lnSpc>
                <a:spcPct val="90000"/>
              </a:lnSpc>
            </a:pPr>
            <a:endParaRPr lang="sv-SE" sz="1500" dirty="0"/>
          </a:p>
          <a:p>
            <a:pPr marL="0" indent="0">
              <a:lnSpc>
                <a:spcPct val="90000"/>
              </a:lnSpc>
              <a:buNone/>
            </a:pPr>
            <a:r>
              <a:rPr lang="sv-SE" sz="1500" dirty="0"/>
              <a:t>Vilka?</a:t>
            </a:r>
          </a:p>
          <a:p>
            <a:pPr>
              <a:lnSpc>
                <a:spcPct val="90000"/>
              </a:lnSpc>
            </a:pPr>
            <a:r>
              <a:rPr lang="sv-SE" sz="1500" dirty="0"/>
              <a:t>Kvalitet</a:t>
            </a:r>
          </a:p>
          <a:p>
            <a:pPr>
              <a:lnSpc>
                <a:spcPct val="90000"/>
              </a:lnSpc>
            </a:pPr>
            <a:r>
              <a:rPr lang="sv-SE" sz="1500" dirty="0"/>
              <a:t>Engagemang och intresse</a:t>
            </a:r>
          </a:p>
          <a:p>
            <a:pPr>
              <a:lnSpc>
                <a:spcPct val="90000"/>
              </a:lnSpc>
            </a:pPr>
            <a:endParaRPr lang="sv-SE" sz="1500" dirty="0"/>
          </a:p>
        </p:txBody>
      </p:sp>
      <p:sp>
        <p:nvSpPr>
          <p:cNvPr id="4" name="Platshållare för bildnummer 3" hidden="1">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pPr>
              <a:spcAft>
                <a:spcPts val="600"/>
              </a:spcAft>
            </a:pPr>
            <a:fld id="{91BA8AAB-46CD-4A04-AD31-79E4D3AE80D0}" type="slidenum">
              <a:rPr lang="en-US" smtClean="0"/>
              <a:pPr>
                <a:spcAft>
                  <a:spcPts val="600"/>
                </a:spcAft>
              </a:pPr>
              <a:t>5</a:t>
            </a:fld>
            <a:endParaRPr lang="en-US"/>
          </a:p>
        </p:txBody>
      </p:sp>
    </p:spTree>
    <p:extLst>
      <p:ext uri="{BB962C8B-B14F-4D97-AF65-F5344CB8AC3E}">
        <p14:creationId xmlns:p14="http://schemas.microsoft.com/office/powerpoint/2010/main" val="132253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57E8564-671E-B2A5-0960-5C4EA9E26F18}"/>
              </a:ext>
            </a:extLst>
          </p:cNvPr>
          <p:cNvPicPr>
            <a:picLocks noChangeAspect="1"/>
          </p:cNvPicPr>
          <p:nvPr/>
        </p:nvPicPr>
        <p:blipFill>
          <a:blip r:embed="rId2"/>
          <a:stretch>
            <a:fillRect/>
          </a:stretch>
        </p:blipFill>
        <p:spPr>
          <a:xfrm>
            <a:off x="10953" y="26166"/>
            <a:ext cx="8856984" cy="7992888"/>
          </a:xfrm>
          <a:prstGeom prst="rect">
            <a:avLst/>
          </a:prstGeom>
        </p:spPr>
      </p:pic>
    </p:spTree>
    <p:extLst>
      <p:ext uri="{BB962C8B-B14F-4D97-AF65-F5344CB8AC3E}">
        <p14:creationId xmlns:p14="http://schemas.microsoft.com/office/powerpoint/2010/main" val="120389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5BBA-290E-4588-8FEC-5C968082455A}"/>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baseline="0">
                <a:latin typeface="+mj-lt"/>
                <a:ea typeface="+mj-ea"/>
                <a:cs typeface="+mj-cs"/>
              </a:rPr>
              <a:t>Seriespel + DM</a:t>
            </a:r>
          </a:p>
        </p:txBody>
      </p:sp>
      <p:sp>
        <p:nvSpPr>
          <p:cNvPr id="3" name="Rektangel: rundade hörn 2">
            <a:extLst>
              <a:ext uri="{FF2B5EF4-FFF2-40B4-BE49-F238E27FC236}">
                <a16:creationId xmlns:a16="http://schemas.microsoft.com/office/drawing/2014/main" id="{9C62F12D-A876-9D9B-3936-FD64F0A95EC7}"/>
              </a:ext>
            </a:extLst>
          </p:cNvPr>
          <p:cNvSpPr/>
          <p:nvPr/>
        </p:nvSpPr>
        <p:spPr>
          <a:xfrm>
            <a:off x="457200" y="1435100"/>
            <a:ext cx="3008313" cy="4691063"/>
          </a:xfrm>
          <a:prstGeom prst="rect">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a:bodyPr>
          <a:lstStyle/>
          <a:p>
            <a:pPr>
              <a:spcBef>
                <a:spcPct val="20000"/>
              </a:spcBef>
            </a:pPr>
            <a:r>
              <a:rPr lang="en-US" sz="4400" kern="1200" baseline="0" dirty="0">
                <a:solidFill>
                  <a:schemeClr val="accent1">
                    <a:lumMod val="75000"/>
                  </a:schemeClr>
                </a:solidFill>
                <a:latin typeface="+mn-lt"/>
                <a:ea typeface="+mn-ea"/>
                <a:cs typeface="+mn-cs"/>
              </a:rPr>
              <a:t>DM </a:t>
            </a:r>
            <a:r>
              <a:rPr lang="en-US" sz="4400" kern="1200" baseline="0" dirty="0" err="1">
                <a:solidFill>
                  <a:schemeClr val="accent1">
                    <a:lumMod val="75000"/>
                  </a:schemeClr>
                </a:solidFill>
                <a:latin typeface="+mn-lt"/>
                <a:ea typeface="+mn-ea"/>
                <a:cs typeface="+mn-cs"/>
              </a:rPr>
              <a:t>Pojkar</a:t>
            </a:r>
            <a:r>
              <a:rPr lang="en-US" sz="4400" kern="1200" baseline="0" dirty="0">
                <a:solidFill>
                  <a:schemeClr val="accent1">
                    <a:lumMod val="75000"/>
                  </a:schemeClr>
                </a:solidFill>
                <a:latin typeface="+mn-lt"/>
                <a:ea typeface="+mn-ea"/>
                <a:cs typeface="+mn-cs"/>
              </a:rPr>
              <a:t> 2012</a:t>
            </a:r>
          </a:p>
          <a:p>
            <a:pPr>
              <a:spcBef>
                <a:spcPct val="20000"/>
              </a:spcBef>
            </a:pPr>
            <a:endParaRPr lang="en-US" sz="1400" kern="1200" baseline="0" dirty="0">
              <a:solidFill>
                <a:schemeClr val="accent1">
                  <a:lumMod val="75000"/>
                </a:schemeClr>
              </a:solidFill>
              <a:latin typeface="+mn-lt"/>
              <a:ea typeface="+mn-ea"/>
              <a:cs typeface="+mn-cs"/>
            </a:endParaRPr>
          </a:p>
        </p:txBody>
      </p:sp>
      <p:sp>
        <p:nvSpPr>
          <p:cNvPr id="4" name="Platshållare för bildnummer 3" hidden="1">
            <a:extLst>
              <a:ext uri="{FF2B5EF4-FFF2-40B4-BE49-F238E27FC236}">
                <a16:creationId xmlns:a16="http://schemas.microsoft.com/office/drawing/2014/main" id="{DB353086-4C40-440E-8191-171BCE4ECEB4}"/>
              </a:ext>
            </a:extLst>
          </p:cNvPr>
          <p:cNvSpPr>
            <a:spLocks noGrp="1"/>
          </p:cNvSpPr>
          <p:nvPr>
            <p:ph type="sldNum" sz="quarter" idx="12"/>
          </p:nvPr>
        </p:nvSpPr>
        <p:spPr/>
        <p:txBody>
          <a:bodyPr/>
          <a:lstStyle/>
          <a:p>
            <a:pPr>
              <a:spcAft>
                <a:spcPts val="600"/>
              </a:spcAft>
            </a:pPr>
            <a:fld id="{91BA8AAB-46CD-4A04-AD31-79E4D3AE80D0}"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61BC2BBB-818A-AAFC-2191-2A23119A0030}"/>
              </a:ext>
            </a:extLst>
          </p:cNvPr>
          <p:cNvGraphicFramePr>
            <a:graphicFrameLocks noGrp="1"/>
          </p:cNvGraphicFramePr>
          <p:nvPr>
            <p:ph idx="1"/>
            <p:extLst>
              <p:ext uri="{D42A27DB-BD31-4B8C-83A1-F6EECF244321}">
                <p14:modId xmlns:p14="http://schemas.microsoft.com/office/powerpoint/2010/main" val="1114155145"/>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75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5BBA-290E-4588-8FEC-5C968082455A}"/>
              </a:ext>
            </a:extLst>
          </p:cNvPr>
          <p:cNvSpPr>
            <a:spLocks noGrp="1"/>
          </p:cNvSpPr>
          <p:nvPr>
            <p:ph type="title"/>
          </p:nvPr>
        </p:nvSpPr>
        <p:spPr>
          <a:xfrm>
            <a:off x="457200" y="274638"/>
            <a:ext cx="8229600" cy="1143000"/>
          </a:xfrm>
        </p:spPr>
        <p:txBody>
          <a:bodyPr anchor="ctr">
            <a:normAutofit/>
          </a:bodyPr>
          <a:lstStyle/>
          <a:p>
            <a:r>
              <a:rPr lang="sv-SE" dirty="0"/>
              <a:t>Cuper</a:t>
            </a:r>
          </a:p>
        </p:txBody>
      </p:sp>
      <p:sp>
        <p:nvSpPr>
          <p:cNvPr id="3" name="Content Placeholder 2">
            <a:extLst>
              <a:ext uri="{FF2B5EF4-FFF2-40B4-BE49-F238E27FC236}">
                <a16:creationId xmlns:a16="http://schemas.microsoft.com/office/drawing/2014/main" id="{91C925CC-9C01-4F1F-87A2-7CF498E9612C}"/>
              </a:ext>
            </a:extLst>
          </p:cNvPr>
          <p:cNvSpPr>
            <a:spLocks noGrp="1"/>
          </p:cNvSpPr>
          <p:nvPr>
            <p:ph idx="1"/>
          </p:nvPr>
        </p:nvSpPr>
        <p:spPr>
          <a:xfrm>
            <a:off x="457200" y="1600200"/>
            <a:ext cx="8229600" cy="4525963"/>
          </a:xfrm>
        </p:spPr>
        <p:txBody>
          <a:bodyPr>
            <a:normAutofit/>
          </a:bodyPr>
          <a:lstStyle/>
          <a:p>
            <a:pPr>
              <a:lnSpc>
                <a:spcPct val="90000"/>
              </a:lnSpc>
            </a:pPr>
            <a:r>
              <a:rPr lang="sv-SE" sz="2500"/>
              <a:t>Hudik cup 13-15 juni</a:t>
            </a:r>
          </a:p>
          <a:p>
            <a:pPr marL="457200" lvl="1" indent="0">
              <a:lnSpc>
                <a:spcPct val="90000"/>
              </a:lnSpc>
              <a:buNone/>
            </a:pPr>
            <a:r>
              <a:rPr lang="sv-SE" sz="2500">
                <a:solidFill>
                  <a:schemeClr val="accent1">
                    <a:lumMod val="75000"/>
                  </a:schemeClr>
                </a:solidFill>
              </a:rPr>
              <a:t>Två lag anmälda </a:t>
            </a:r>
          </a:p>
          <a:p>
            <a:pPr marL="457200" lvl="1" indent="0">
              <a:lnSpc>
                <a:spcPct val="90000"/>
              </a:lnSpc>
              <a:buNone/>
            </a:pPr>
            <a:r>
              <a:rPr lang="sv-SE" sz="2500">
                <a:solidFill>
                  <a:schemeClr val="accent1">
                    <a:lumMod val="75000"/>
                  </a:schemeClr>
                </a:solidFill>
              </a:rPr>
              <a:t>Spelaravgift</a:t>
            </a:r>
          </a:p>
          <a:p>
            <a:pPr marL="457200" lvl="1" indent="0">
              <a:lnSpc>
                <a:spcPct val="90000"/>
              </a:lnSpc>
              <a:buNone/>
            </a:pPr>
            <a:r>
              <a:rPr lang="sv-SE" sz="2500">
                <a:solidFill>
                  <a:schemeClr val="accent1">
                    <a:lumMod val="75000"/>
                  </a:schemeClr>
                </a:solidFill>
              </a:rPr>
              <a:t>Buss</a:t>
            </a:r>
          </a:p>
          <a:p>
            <a:pPr>
              <a:lnSpc>
                <a:spcPct val="90000"/>
              </a:lnSpc>
            </a:pPr>
            <a:r>
              <a:rPr lang="sv-SE" sz="2500"/>
              <a:t>Storsjöcupen 2-5 juli</a:t>
            </a:r>
          </a:p>
          <a:p>
            <a:pPr marL="400050" lvl="1" indent="0">
              <a:lnSpc>
                <a:spcPct val="90000"/>
              </a:lnSpc>
              <a:buNone/>
            </a:pPr>
            <a:r>
              <a:rPr lang="sv-SE" sz="2500">
                <a:solidFill>
                  <a:schemeClr val="accent1">
                    <a:lumMod val="75000"/>
                  </a:schemeClr>
                </a:solidFill>
              </a:rPr>
              <a:t>Två lag anmälda</a:t>
            </a:r>
          </a:p>
          <a:p>
            <a:pPr marL="400050" lvl="1" indent="0">
              <a:lnSpc>
                <a:spcPct val="90000"/>
              </a:lnSpc>
              <a:buNone/>
            </a:pPr>
            <a:r>
              <a:rPr lang="sv-SE" sz="2500">
                <a:solidFill>
                  <a:schemeClr val="accent1">
                    <a:lumMod val="75000"/>
                  </a:schemeClr>
                </a:solidFill>
              </a:rPr>
              <a:t>Spelaravgift</a:t>
            </a:r>
          </a:p>
          <a:p>
            <a:pPr>
              <a:lnSpc>
                <a:spcPct val="90000"/>
              </a:lnSpc>
            </a:pPr>
            <a:r>
              <a:rPr lang="sv-SE" sz="2500"/>
              <a:t>Orkla </a:t>
            </a:r>
            <a:r>
              <a:rPr lang="sv-SE" sz="2500" err="1"/>
              <a:t>Sparebank</a:t>
            </a:r>
            <a:r>
              <a:rPr lang="sv-SE" sz="2500"/>
              <a:t> cup 12-14 september</a:t>
            </a:r>
          </a:p>
          <a:p>
            <a:pPr lvl="1">
              <a:lnSpc>
                <a:spcPct val="90000"/>
              </a:lnSpc>
            </a:pPr>
            <a:r>
              <a:rPr lang="sv-SE" sz="2500">
                <a:solidFill>
                  <a:schemeClr val="accent1">
                    <a:lumMod val="75000"/>
                  </a:schemeClr>
                </a:solidFill>
              </a:rPr>
              <a:t>Ej ännu anmälda</a:t>
            </a:r>
          </a:p>
          <a:p>
            <a:pPr>
              <a:lnSpc>
                <a:spcPct val="90000"/>
              </a:lnSpc>
            </a:pPr>
            <a:r>
              <a:rPr lang="sv-SE" sz="2500"/>
              <a:t>Ytterligare cup under hösten?</a:t>
            </a:r>
          </a:p>
          <a:p>
            <a:pPr>
              <a:lnSpc>
                <a:spcPct val="90000"/>
              </a:lnSpc>
            </a:pPr>
            <a:endParaRPr lang="sv-SE" sz="2500"/>
          </a:p>
        </p:txBody>
      </p:sp>
      <p:sp>
        <p:nvSpPr>
          <p:cNvPr id="4" name="Platshållare för bildnummer 3" hidden="1">
            <a:extLst>
              <a:ext uri="{FF2B5EF4-FFF2-40B4-BE49-F238E27FC236}">
                <a16:creationId xmlns:a16="http://schemas.microsoft.com/office/drawing/2014/main" id="{DB353086-4C40-440E-8191-171BCE4ECEB4}"/>
              </a:ext>
            </a:extLst>
          </p:cNvPr>
          <p:cNvSpPr>
            <a:spLocks noGrp="1"/>
          </p:cNvSpPr>
          <p:nvPr>
            <p:ph type="sldNum" sz="quarter" idx="12"/>
          </p:nvPr>
        </p:nvSpPr>
        <p:spPr/>
        <p:txBody>
          <a:bodyPr/>
          <a:lstStyle/>
          <a:p>
            <a:pPr>
              <a:spcAft>
                <a:spcPts val="600"/>
              </a:spcAft>
            </a:pPr>
            <a:fld id="{91BA8AAB-46CD-4A04-AD31-79E4D3AE80D0}" type="slidenum">
              <a:rPr lang="en-US" smtClean="0"/>
              <a:pPr>
                <a:spcAft>
                  <a:spcPts val="600"/>
                </a:spcAft>
              </a:pPr>
              <a:t>8</a:t>
            </a:fld>
            <a:endParaRPr lang="en-US"/>
          </a:p>
        </p:txBody>
      </p:sp>
    </p:spTree>
    <p:extLst>
      <p:ext uri="{BB962C8B-B14F-4D97-AF65-F5344CB8AC3E}">
        <p14:creationId xmlns:p14="http://schemas.microsoft.com/office/powerpoint/2010/main" val="60440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4CE7-6160-4478-AFFA-0D8A7ACF2405}"/>
              </a:ext>
            </a:extLst>
          </p:cNvPr>
          <p:cNvSpPr>
            <a:spLocks noGrp="1"/>
          </p:cNvSpPr>
          <p:nvPr>
            <p:ph type="title"/>
          </p:nvPr>
        </p:nvSpPr>
        <p:spPr>
          <a:xfrm>
            <a:off x="457200" y="274638"/>
            <a:ext cx="8229600" cy="1143000"/>
          </a:xfrm>
        </p:spPr>
        <p:txBody>
          <a:bodyPr anchor="ctr">
            <a:normAutofit/>
          </a:bodyPr>
          <a:lstStyle/>
          <a:p>
            <a:r>
              <a:rPr lang="sv-SE" dirty="0"/>
              <a:t>Frågeställningar! </a:t>
            </a:r>
            <a:endParaRPr lang="sv-SE"/>
          </a:p>
        </p:txBody>
      </p:sp>
      <p:graphicFrame>
        <p:nvGraphicFramePr>
          <p:cNvPr id="6" name="Content Placeholder 2">
            <a:extLst>
              <a:ext uri="{FF2B5EF4-FFF2-40B4-BE49-F238E27FC236}">
                <a16:creationId xmlns:a16="http://schemas.microsoft.com/office/drawing/2014/main" id="{A9CE81DF-144E-8583-4C89-B2A170CEFFD7}"/>
              </a:ext>
            </a:extLst>
          </p:cNvPr>
          <p:cNvGraphicFramePr>
            <a:graphicFrameLocks noGrp="1"/>
          </p:cNvGraphicFramePr>
          <p:nvPr>
            <p:ph idx="1"/>
            <p:extLst>
              <p:ext uri="{D42A27DB-BD31-4B8C-83A1-F6EECF244321}">
                <p14:modId xmlns:p14="http://schemas.microsoft.com/office/powerpoint/2010/main" val="5625157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bildnummer 3" hidden="1">
            <a:extLst>
              <a:ext uri="{FF2B5EF4-FFF2-40B4-BE49-F238E27FC236}">
                <a16:creationId xmlns:a16="http://schemas.microsoft.com/office/drawing/2014/main" id="{0849095C-9F3B-4095-A77E-BFE82ED50F82}"/>
              </a:ext>
            </a:extLst>
          </p:cNvPr>
          <p:cNvSpPr>
            <a:spLocks noGrp="1"/>
          </p:cNvSpPr>
          <p:nvPr>
            <p:ph type="sldNum" sz="quarter" idx="12"/>
          </p:nvPr>
        </p:nvSpPr>
        <p:spPr/>
        <p:txBody>
          <a:bodyPr/>
          <a:lstStyle/>
          <a:p>
            <a:pPr>
              <a:spcAft>
                <a:spcPts val="600"/>
              </a:spcAft>
            </a:pPr>
            <a:fld id="{91BA8AAB-46CD-4A04-AD31-79E4D3AE80D0}" type="slidenum">
              <a:rPr lang="en-US" smtClean="0"/>
              <a:pPr>
                <a:spcAft>
                  <a:spcPts val="600"/>
                </a:spcAft>
              </a:pPr>
              <a:t>9</a:t>
            </a:fld>
            <a:endParaRPr lang="en-US"/>
          </a:p>
        </p:txBody>
      </p:sp>
    </p:spTree>
    <p:extLst>
      <p:ext uri="{BB962C8B-B14F-4D97-AF65-F5344CB8AC3E}">
        <p14:creationId xmlns:p14="http://schemas.microsoft.com/office/powerpoint/2010/main" val="1690645406"/>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1064C9F43F694E90DA989C4756DEA8" ma:contentTypeVersion="11" ma:contentTypeDescription="Skapa ett nytt dokument." ma:contentTypeScope="" ma:versionID="9902058e1ad4082c881a23e4fb718d02">
  <xsd:schema xmlns:xsd="http://www.w3.org/2001/XMLSchema" xmlns:xs="http://www.w3.org/2001/XMLSchema" xmlns:p="http://schemas.microsoft.com/office/2006/metadata/properties" xmlns:ns3="f4135dca-5873-45b5-b31f-089611fd4f78" xmlns:ns4="b3c1ba43-afb6-45b4-884c-a2a56fdecdc6" targetNamespace="http://schemas.microsoft.com/office/2006/metadata/properties" ma:root="true" ma:fieldsID="523dc603c931fc5e52d65f57b5a22c2f" ns3:_="" ns4:_="">
    <xsd:import namespace="f4135dca-5873-45b5-b31f-089611fd4f78"/>
    <xsd:import namespace="b3c1ba43-afb6-45b4-884c-a2a56fdecd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35dca-5873-45b5-b31f-089611fd4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1ba43-afb6-45b4-884c-a2a56fdecdc6"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B1D0DE-A795-48F6-AEB6-6C55E52B1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35dca-5873-45b5-b31f-089611fd4f78"/>
    <ds:schemaRef ds:uri="b3c1ba43-afb6-45b4-884c-a2a56fdec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6E3F60-B386-4C6E-8D95-4382095293C1}">
  <ds:schemaRefs>
    <ds:schemaRef ds:uri="http://schemas.microsoft.com/sharepoint/v3/contenttype/forms"/>
  </ds:schemaRefs>
</ds:datastoreItem>
</file>

<file path=customXml/itemProps3.xml><?xml version="1.0" encoding="utf-8"?>
<ds:datastoreItem xmlns:ds="http://schemas.openxmlformats.org/officeDocument/2006/customXml" ds:itemID="{A6AD39E2-42A5-40F5-9FC6-635D56DE637A}">
  <ds:schemaRefs>
    <ds:schemaRef ds:uri="http://purl.org/dc/terms/"/>
    <ds:schemaRef ds:uri="f4135dca-5873-45b5-b31f-089611fd4f78"/>
    <ds:schemaRef ds:uri="b3c1ba43-afb6-45b4-884c-a2a56fdecdc6"/>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presentationsmall</Template>
  <TotalTime>18676</TotalTime>
  <Words>1365</Words>
  <Application>Microsoft Office PowerPoint</Application>
  <PresentationFormat>Bildspel på skärmen (4:3)</PresentationFormat>
  <Paragraphs>144</Paragraphs>
  <Slides>18</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Arial</vt:lpstr>
      <vt:lpstr>Calibri</vt:lpstr>
      <vt:lpstr>Presentationsmall</vt:lpstr>
      <vt:lpstr>Föräldramöte Ope P-12                     25/3 2025</vt:lpstr>
      <vt:lpstr>Ledarstaben 2025</vt:lpstr>
      <vt:lpstr>Mål med verksamheten </vt:lpstr>
      <vt:lpstr>Träningar</vt:lpstr>
      <vt:lpstr>Rotationsträningar</vt:lpstr>
      <vt:lpstr>PowerPoint-presentation</vt:lpstr>
      <vt:lpstr>Seriespel + DM</vt:lpstr>
      <vt:lpstr>Cuper</vt:lpstr>
      <vt:lpstr>Frågeställningar! </vt:lpstr>
      <vt:lpstr>PowerPoint-presentation</vt:lpstr>
      <vt:lpstr>PowerPoint-presentation</vt:lpstr>
      <vt:lpstr>Medlemsinformation</vt:lpstr>
      <vt:lpstr>Lagkasseregler</vt:lpstr>
      <vt:lpstr>Regler</vt:lpstr>
      <vt:lpstr>Varför dessa lagkasseregler?</vt:lpstr>
      <vt:lpstr>Övrigt</vt:lpstr>
      <vt:lpstr>Tänk nu till! </vt:lpstr>
      <vt:lpstr>Idrottsföräldrar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Henrik Strandfors</cp:lastModifiedBy>
  <cp:revision>86</cp:revision>
  <cp:lastPrinted>2022-03-02T13:33:50Z</cp:lastPrinted>
  <dcterms:created xsi:type="dcterms:W3CDTF">2020-03-07T14:28:19Z</dcterms:created>
  <dcterms:modified xsi:type="dcterms:W3CDTF">2025-03-26T07:46:33Z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0x010100101064C9F43F694E90DA989C4756DEA8</vt:lpwstr>
  </property>
</Properties>
</file>