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6" r:id="rId5"/>
    <p:sldId id="258" r:id="rId6"/>
    <p:sldId id="268" r:id="rId7"/>
    <p:sldId id="259" r:id="rId8"/>
    <p:sldId id="267" r:id="rId9"/>
    <p:sldId id="260" r:id="rId10"/>
    <p:sldId id="261" r:id="rId11"/>
    <p:sldId id="269" r:id="rId12"/>
    <p:sldId id="262" r:id="rId13"/>
    <p:sldId id="265" r:id="rId14"/>
    <p:sldId id="264"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228219-9328-4342-BCF0-D0F8DEE03C18}" v="72" dt="2024-04-11T09:17:44.952"/>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006F4B-9A36-1497-6A74-49E91F338F8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1C1AE511-2ED1-57C4-7187-92D5CF7713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829B091-1D55-3640-5156-CC597E299DD9}"/>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5" name="Platshållare för sidfot 4">
            <a:extLst>
              <a:ext uri="{FF2B5EF4-FFF2-40B4-BE49-F238E27FC236}">
                <a16:creationId xmlns:a16="http://schemas.microsoft.com/office/drawing/2014/main" id="{699838D9-61BB-C7F2-DB11-1EA5F2B8116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83FC33F-0602-7307-3CB3-E75C8D16A1BD}"/>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3843717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760458-B50E-0412-7135-C676AA4D2382}"/>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A6CDF443-7D0A-DFBF-5F2F-70E31110E0D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1945611-CE05-D596-04ED-7EFFB615827D}"/>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5" name="Platshållare för sidfot 4">
            <a:extLst>
              <a:ext uri="{FF2B5EF4-FFF2-40B4-BE49-F238E27FC236}">
                <a16:creationId xmlns:a16="http://schemas.microsoft.com/office/drawing/2014/main" id="{0135288D-ACF4-FEF8-B028-677F99A8C2F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E9F6951-9100-8D04-EA4B-D53E44CFB2F9}"/>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216634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8F66A85-EC02-7CB9-A150-529571BCFBA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A51C63B-76B5-B54D-16E6-026BDAC6AA66}"/>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639CC08-4F8A-CC9E-A95A-9042E6ED5C74}"/>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5" name="Platshållare för sidfot 4">
            <a:extLst>
              <a:ext uri="{FF2B5EF4-FFF2-40B4-BE49-F238E27FC236}">
                <a16:creationId xmlns:a16="http://schemas.microsoft.com/office/drawing/2014/main" id="{5CD394A7-E4BF-B522-3436-FCD2D8C84A4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B1044A2-485E-5BC6-8626-A5BF1E9BBC5B}"/>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248738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30396A5-4B74-238E-0F2F-63CD03452B3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07D7CCE-A4A3-3A1C-EE45-666B41C4C16D}"/>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0ACF439-A6BB-D110-57B7-C2069C109145}"/>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5" name="Platshållare för sidfot 4">
            <a:extLst>
              <a:ext uri="{FF2B5EF4-FFF2-40B4-BE49-F238E27FC236}">
                <a16:creationId xmlns:a16="http://schemas.microsoft.com/office/drawing/2014/main" id="{8C723D3C-DA14-EF69-4567-DBE9DF61EC9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57FA029-10D9-379C-1941-994228841D6F}"/>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785841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315C-4581-EDB1-8517-F5CC785276D1}"/>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965220FA-3B18-039F-94EB-AEEA3BAAB6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C12A9BEC-1AEC-24DB-CBDE-9803DB2D1751}"/>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5" name="Platshållare för sidfot 4">
            <a:extLst>
              <a:ext uri="{FF2B5EF4-FFF2-40B4-BE49-F238E27FC236}">
                <a16:creationId xmlns:a16="http://schemas.microsoft.com/office/drawing/2014/main" id="{54AF6233-BE20-22C7-5E31-5DA33311FE6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18A01E9-D6FC-7D0D-64FC-194500A818D7}"/>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2683881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7C194D-62DF-2EC8-15F9-7B5AB26D555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BB15F1A-CE22-148E-54AF-2EF3A30C18F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D007B02-2B97-06B6-52E9-BCAA860FDEA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89BE5643-9926-7BB2-338A-09A7A2E753CF}"/>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6" name="Platshållare för sidfot 5">
            <a:extLst>
              <a:ext uri="{FF2B5EF4-FFF2-40B4-BE49-F238E27FC236}">
                <a16:creationId xmlns:a16="http://schemas.microsoft.com/office/drawing/2014/main" id="{7116AC9A-3C1B-BFB1-788F-0106D98B55B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0F4DD28-BD51-E8EF-DE6D-94BFE6CF2E48}"/>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3483863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330E22-808C-AB6E-5819-09043BF8FD5D}"/>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C808BA4F-5A83-D8E8-6BB2-6E629F0573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C3AF00F-3AED-9F7A-E121-311BCE9B1246}"/>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54A0C09-AF3C-4D17-07DB-B714CF657A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560C49B-6897-1893-82A5-14C723A2E61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EB88FD9-EAA8-12D8-025C-EEDC0085DADC}"/>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8" name="Platshållare för sidfot 7">
            <a:extLst>
              <a:ext uri="{FF2B5EF4-FFF2-40B4-BE49-F238E27FC236}">
                <a16:creationId xmlns:a16="http://schemas.microsoft.com/office/drawing/2014/main" id="{464F651F-C804-4B8F-077B-6662E53F262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3EF2F32-71EB-129F-FCE1-577FA0389C67}"/>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319520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2CDD331-E700-EAE5-7792-C56A2998CE8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B90E7018-5123-CB64-3B55-4ED99B3190E2}"/>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4" name="Platshållare för sidfot 3">
            <a:extLst>
              <a:ext uri="{FF2B5EF4-FFF2-40B4-BE49-F238E27FC236}">
                <a16:creationId xmlns:a16="http://schemas.microsoft.com/office/drawing/2014/main" id="{F77D21C7-467D-D084-6044-6928CB2A6D9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F76B627-1AB8-2E80-46AC-FDBA9FF3F668}"/>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3712019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D7AD46-2DDC-894A-EE2C-704D8283B0F8}"/>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3" name="Platshållare för sidfot 2">
            <a:extLst>
              <a:ext uri="{FF2B5EF4-FFF2-40B4-BE49-F238E27FC236}">
                <a16:creationId xmlns:a16="http://schemas.microsoft.com/office/drawing/2014/main" id="{E0D6D9B2-BA52-E67F-4181-316A08E2D94C}"/>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A189CEC-C396-F371-6512-03732B9579BC}"/>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265347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24E642-92D5-3CF0-D9E4-52275D0B6A3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C6B5684-6E2A-FE9D-50C1-4B0F5EC4AA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C5DC052C-7F7F-E850-3657-D508174B41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4BF9A4A-6EFA-9093-1E13-A45C65BF37D2}"/>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6" name="Platshållare för sidfot 5">
            <a:extLst>
              <a:ext uri="{FF2B5EF4-FFF2-40B4-BE49-F238E27FC236}">
                <a16:creationId xmlns:a16="http://schemas.microsoft.com/office/drawing/2014/main" id="{99AEB4D7-D7DF-C9E1-977F-4E8A04693A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2849D74-56CE-5C22-C282-E078FFC7AA6C}"/>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2826330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F594A0-1BE4-1F0D-2A26-F3A79BAD679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7A0CC7D9-0175-8D89-4560-78D8FF827E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A004F9D5-088F-6C06-A26E-6E3F294180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760DAE4-08CE-4192-D068-C19BD92A2B03}"/>
              </a:ext>
            </a:extLst>
          </p:cNvPr>
          <p:cNvSpPr>
            <a:spLocks noGrp="1"/>
          </p:cNvSpPr>
          <p:nvPr>
            <p:ph type="dt" sz="half" idx="10"/>
          </p:nvPr>
        </p:nvSpPr>
        <p:spPr/>
        <p:txBody>
          <a:bodyPr/>
          <a:lstStyle/>
          <a:p>
            <a:fld id="{CD4497CD-758F-4B5A-99C6-3FD548C8F2BD}" type="datetimeFigureOut">
              <a:rPr lang="sv-SE" smtClean="0"/>
              <a:t>2024-04-15</a:t>
            </a:fld>
            <a:endParaRPr lang="sv-SE"/>
          </a:p>
        </p:txBody>
      </p:sp>
      <p:sp>
        <p:nvSpPr>
          <p:cNvPr id="6" name="Platshållare för sidfot 5">
            <a:extLst>
              <a:ext uri="{FF2B5EF4-FFF2-40B4-BE49-F238E27FC236}">
                <a16:creationId xmlns:a16="http://schemas.microsoft.com/office/drawing/2014/main" id="{C7237C81-C337-7FB5-27EA-928BA88426F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D669475-ED5F-1D60-6A17-05EA6AE88DE5}"/>
              </a:ext>
            </a:extLst>
          </p:cNvPr>
          <p:cNvSpPr>
            <a:spLocks noGrp="1"/>
          </p:cNvSpPr>
          <p:nvPr>
            <p:ph type="sldNum" sz="quarter" idx="12"/>
          </p:nvPr>
        </p:nvSpPr>
        <p:spPr/>
        <p:txBody>
          <a:bodyPr/>
          <a:lstStyle/>
          <a:p>
            <a:fld id="{134CD2CF-FFA6-4DD0-849C-617F4379A440}" type="slidenum">
              <a:rPr lang="sv-SE" smtClean="0"/>
              <a:t>‹#›</a:t>
            </a:fld>
            <a:endParaRPr lang="sv-SE"/>
          </a:p>
        </p:txBody>
      </p:sp>
    </p:spTree>
    <p:extLst>
      <p:ext uri="{BB962C8B-B14F-4D97-AF65-F5344CB8AC3E}">
        <p14:creationId xmlns:p14="http://schemas.microsoft.com/office/powerpoint/2010/main" val="1296688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2C9DAF-6EE7-E3B4-2B4E-C532C75602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95FC40B-8701-C685-1275-C4FA9CCAFF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9AF0D7A-A84B-5E21-73F6-72A9C8CD10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4497CD-758F-4B5A-99C6-3FD548C8F2BD}" type="datetimeFigureOut">
              <a:rPr lang="sv-SE" smtClean="0"/>
              <a:t>2024-04-15</a:t>
            </a:fld>
            <a:endParaRPr lang="sv-SE"/>
          </a:p>
        </p:txBody>
      </p:sp>
      <p:sp>
        <p:nvSpPr>
          <p:cNvPr id="5" name="Platshållare för sidfot 4">
            <a:extLst>
              <a:ext uri="{FF2B5EF4-FFF2-40B4-BE49-F238E27FC236}">
                <a16:creationId xmlns:a16="http://schemas.microsoft.com/office/drawing/2014/main" id="{58EDD599-4525-0DA9-221C-29E4817F42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E0645339-229D-CEC1-EE75-DB8906AA2A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4CD2CF-FFA6-4DD0-849C-617F4379A440}" type="slidenum">
              <a:rPr lang="sv-SE" smtClean="0"/>
              <a:t>‹#›</a:t>
            </a:fld>
            <a:endParaRPr lang="sv-SE"/>
          </a:p>
        </p:txBody>
      </p:sp>
    </p:spTree>
    <p:extLst>
      <p:ext uri="{BB962C8B-B14F-4D97-AF65-F5344CB8AC3E}">
        <p14:creationId xmlns:p14="http://schemas.microsoft.com/office/powerpoint/2010/main" val="343359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maud@opeif.s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8C8D16-F3AB-4124-9904-1A04926CCBD5}"/>
              </a:ext>
            </a:extLst>
          </p:cNvPr>
          <p:cNvSpPr>
            <a:spLocks noGrp="1"/>
          </p:cNvSpPr>
          <p:nvPr>
            <p:ph type="ctrTitle"/>
          </p:nvPr>
        </p:nvSpPr>
        <p:spPr>
          <a:xfrm>
            <a:off x="1524000" y="1113126"/>
            <a:ext cx="9144000" cy="2387600"/>
          </a:xfrm>
        </p:spPr>
        <p:txBody>
          <a:bodyPr>
            <a:normAutofit/>
          </a:bodyPr>
          <a:lstStyle/>
          <a:p>
            <a:pPr algn="l">
              <a:lnSpc>
                <a:spcPct val="107000"/>
              </a:lnSpc>
              <a:spcAft>
                <a:spcPts val="800"/>
              </a:spcAft>
            </a:pPr>
            <a:r>
              <a:rPr lang="sv-SE" sz="1800" dirty="0">
                <a:effectLst/>
                <a:latin typeface="Calibri" panose="020F0502020204030204" pitchFamily="34" charset="0"/>
                <a:ea typeface="Calibri" panose="020F0502020204030204" pitchFamily="34" charset="0"/>
                <a:cs typeface="Times New Roman" panose="02020603050405020304" pitchFamily="18" charset="0"/>
              </a:rPr>
              <a:t> </a:t>
            </a:r>
            <a:br>
              <a:rPr lang="sv-SE" sz="1800"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4" name="Rectangle 2">
            <a:extLst>
              <a:ext uri="{FF2B5EF4-FFF2-40B4-BE49-F238E27FC236}">
                <a16:creationId xmlns:a16="http://schemas.microsoft.com/office/drawing/2014/main" id="{52AE75EC-F781-A139-6349-A588DD988768}"/>
              </a:ext>
            </a:extLst>
          </p:cNvPr>
          <p:cNvSpPr>
            <a:spLocks noChangeArrowheads="1"/>
          </p:cNvSpPr>
          <p:nvPr/>
        </p:nvSpPr>
        <p:spPr bwMode="auto">
          <a:xfrm>
            <a:off x="0" y="-33009"/>
            <a:ext cx="96178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Föräldramöte </a:t>
            </a:r>
            <a:r>
              <a:rPr kumimoji="0" lang="sv-SE" altLang="sv-SE" sz="2800" b="1"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a:t>
            </a:r>
            <a:r>
              <a:rPr kumimoji="0" lang="sv-SE" altLang="sv-SE" sz="2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sv-SE" altLang="sv-SE" sz="2800" b="1" dirty="0">
                <a:latin typeface="Calibri" panose="020F0502020204030204" pitchFamily="34" charset="0"/>
                <a:ea typeface="Calibri" panose="020F0502020204030204" pitchFamily="34" charset="0"/>
                <a:cs typeface="Times New Roman" panose="02020603050405020304" pitchFamily="18" charset="0"/>
              </a:rPr>
              <a:t>F12</a:t>
            </a:r>
            <a:r>
              <a:rPr kumimoji="0" lang="sv-SE" altLang="sv-SE" sz="2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inför säsongen 2024                                    </a:t>
            </a:r>
            <a:endParaRPr kumimoji="0" lang="sv-SE" altLang="sv-SE" sz="3600" b="0" i="0" u="none" strike="noStrike" cap="none" normalizeH="0" baseline="0" dirty="0">
              <a:ln>
                <a:noFill/>
              </a:ln>
              <a:solidFill>
                <a:schemeClr val="tx1"/>
              </a:solidFill>
              <a:effectLst/>
              <a:latin typeface="Arial" panose="020B0604020202020204" pitchFamily="34" charset="0"/>
            </a:endParaRPr>
          </a:p>
        </p:txBody>
      </p:sp>
      <p:pic>
        <p:nvPicPr>
          <p:cNvPr id="2049" name="Bildobjekt 1">
            <a:extLst>
              <a:ext uri="{FF2B5EF4-FFF2-40B4-BE49-F238E27FC236}">
                <a16:creationId xmlns:a16="http://schemas.microsoft.com/office/drawing/2014/main" id="{AFA8956B-5284-9F37-2707-D283B13E06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09310" y="1473257"/>
            <a:ext cx="5366326" cy="436412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D251B635-C342-DD4B-2233-1D2282A5738D}"/>
              </a:ext>
            </a:extLst>
          </p:cNvPr>
          <p:cNvSpPr>
            <a:spLocks noChangeArrowheads="1"/>
          </p:cNvSpPr>
          <p:nvPr/>
        </p:nvSpPr>
        <p:spPr bwMode="auto">
          <a:xfrm>
            <a:off x="120073" y="801723"/>
            <a:ext cx="1227857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4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 </a:t>
            </a:r>
            <a:r>
              <a:rPr kumimoji="0" lang="sv-SE" altLang="sv-SE" sz="2400" b="0" i="1"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IF´s</a:t>
            </a:r>
            <a:r>
              <a:rPr kumimoji="0" lang="sv-SE" altLang="sv-SE" sz="24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värdegrund: KAMRATSKAP – GLÄDJE – ENGAGEMANG</a:t>
            </a: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4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800" b="1" i="0" u="none" strike="noStrike" cap="none" normalizeH="0" baseline="0" dirty="0">
                <a:ln>
                  <a:noFill/>
                </a:ln>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Dagordning</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Välkommen!  </a:t>
            </a:r>
          </a:p>
          <a:p>
            <a:pPr marL="0" marR="0" lvl="0" indent="0" algn="l" defTabSz="914400" rtl="0" eaLnBrk="0" fontAlgn="base" latinLnBrk="0" hangingPunct="0">
              <a:lnSpc>
                <a:spcPct val="100000"/>
              </a:lnSpc>
              <a:spcBef>
                <a:spcPct val="0"/>
              </a:spcBef>
              <a:spcAft>
                <a:spcPct val="0"/>
              </a:spcAft>
              <a:buClrTx/>
              <a:buSzTx/>
              <a:buFontTx/>
              <a:buChar char="•"/>
              <a:tabLst/>
            </a:pPr>
            <a:r>
              <a:rPr lang="sv-SE" altLang="sv-SE" sz="2800" dirty="0">
                <a:latin typeface="Calibri" panose="020F0502020204030204" pitchFamily="34" charset="0"/>
                <a:ea typeface="Calibri" panose="020F0502020204030204" pitchFamily="34" charset="0"/>
                <a:cs typeface="Times New Roman" panose="02020603050405020304" pitchFamily="18" charset="0"/>
              </a:rPr>
              <a:t>Laget &amp; </a:t>
            </a:r>
            <a:r>
              <a:rPr kumimoji="0" lang="sv-SE" altLang="sv-SE"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Ledargruppen</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Laganda- Fair Play</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Träningar</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Matcher</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2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Cuper</a:t>
            </a:r>
          </a:p>
          <a:p>
            <a:pPr marL="0" marR="0" lvl="0" indent="0" algn="l" defTabSz="914400" rtl="0" eaLnBrk="0" fontAlgn="base" latinLnBrk="0" hangingPunct="0">
              <a:lnSpc>
                <a:spcPct val="100000"/>
              </a:lnSpc>
              <a:spcBef>
                <a:spcPct val="0"/>
              </a:spcBef>
              <a:spcAft>
                <a:spcPct val="0"/>
              </a:spcAft>
              <a:buClrTx/>
              <a:buSzTx/>
              <a:buFontTx/>
              <a:buChar char="•"/>
              <a:tabLst/>
            </a:pPr>
            <a:r>
              <a:rPr lang="sv-SE" altLang="sv-SE" sz="2800" dirty="0">
                <a:solidFill>
                  <a:srgbClr val="000000"/>
                </a:solidFill>
                <a:latin typeface="Calibri" panose="020F0502020204030204" pitchFamily="34" charset="0"/>
                <a:cs typeface="Times New Roman" panose="02020603050405020304" pitchFamily="18" charset="0"/>
              </a:rPr>
              <a:t>Ekonomi/Lagkassa</a:t>
            </a: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Arbetsinsatser och försäljning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sv-SE" altLang="sv-SE" sz="2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Övrigt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sv-SE" altLang="sv-SE"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78934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A5BBC866-305A-B50F-DE5A-A838EBADFFC9}"/>
              </a:ext>
            </a:extLst>
          </p:cNvPr>
          <p:cNvSpPr>
            <a:spLocks noGrp="1"/>
          </p:cNvSpPr>
          <p:nvPr>
            <p:ph type="title"/>
          </p:nvPr>
        </p:nvSpPr>
        <p:spPr>
          <a:xfrm>
            <a:off x="1137036" y="548640"/>
            <a:ext cx="9543405" cy="1188720"/>
          </a:xfrm>
        </p:spPr>
        <p:txBody>
          <a:bodyPr>
            <a:normAutofit/>
          </a:bodyPr>
          <a:lstStyle/>
          <a:p>
            <a:r>
              <a:rPr lang="sv-SE" sz="4000" b="1" dirty="0">
                <a:solidFill>
                  <a:schemeClr val="tx1">
                    <a:lumMod val="85000"/>
                    <a:lumOff val="15000"/>
                  </a:schemeClr>
                </a:solidFill>
                <a:latin typeface="Calibri" panose="020F0502020204030204" pitchFamily="34" charset="0"/>
                <a:cs typeface="Times New Roman" panose="02020603050405020304" pitchFamily="18" charset="0"/>
              </a:rPr>
              <a:t>Ekonomi/Lagkassa</a:t>
            </a:r>
          </a:p>
        </p:txBody>
      </p:sp>
      <p:sp>
        <p:nvSpPr>
          <p:cNvPr id="3" name="Platshållare för innehåll 2">
            <a:extLst>
              <a:ext uri="{FF2B5EF4-FFF2-40B4-BE49-F238E27FC236}">
                <a16:creationId xmlns:a16="http://schemas.microsoft.com/office/drawing/2014/main" id="{B0F26166-CA53-5B92-5FF5-064B82B56CCD}"/>
              </a:ext>
            </a:extLst>
          </p:cNvPr>
          <p:cNvSpPr>
            <a:spLocks noGrp="1"/>
          </p:cNvSpPr>
          <p:nvPr>
            <p:ph idx="1"/>
          </p:nvPr>
        </p:nvSpPr>
        <p:spPr>
          <a:xfrm>
            <a:off x="1137034" y="1644073"/>
            <a:ext cx="9789584" cy="5070763"/>
          </a:xfrm>
        </p:spPr>
        <p:txBody>
          <a:bodyPr anchor="ctr">
            <a:normAutofit/>
          </a:bodyPr>
          <a:lstStyle/>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Vi har 14268:- i lagkassan. 13206:- från </a:t>
            </a: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Newbodyförsäljning</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a:t>
            </a:r>
            <a:r>
              <a:rPr lang="sv-SE" sz="1400" b="1" dirty="0" err="1">
                <a:solidFill>
                  <a:schemeClr val="tx1">
                    <a:lumMod val="85000"/>
                    <a:lumOff val="15000"/>
                  </a:schemeClr>
                </a:solidFill>
                <a:latin typeface="Calibri" panose="020F0502020204030204" pitchFamily="34" charset="0"/>
                <a:cs typeface="Times New Roman" panose="02020603050405020304" pitchFamily="18" charset="0"/>
              </a:rPr>
              <a:t>Tot</a:t>
            </a:r>
            <a:r>
              <a:rPr lang="sv-SE" sz="1400" b="1" dirty="0">
                <a:solidFill>
                  <a:schemeClr val="tx1">
                    <a:lumMod val="85000"/>
                    <a:lumOff val="15000"/>
                  </a:schemeClr>
                </a:solidFill>
                <a:latin typeface="Calibri" panose="020F0502020204030204" pitchFamily="34" charset="0"/>
                <a:cs typeface="Times New Roman" panose="02020603050405020304" pitchFamily="18" charset="0"/>
              </a:rPr>
              <a:t> 27 474:-</a:t>
            </a:r>
          </a:p>
          <a:p>
            <a:pPr marL="0" indent="0">
              <a:buNone/>
            </a:pPr>
            <a:endParaRPr lang="sv-SE" sz="1400" b="1" dirty="0">
              <a:solidFill>
                <a:schemeClr val="tx1">
                  <a:lumMod val="85000"/>
                  <a:lumOff val="15000"/>
                </a:schemeClr>
              </a:solidFill>
              <a:latin typeface="Calibri" panose="020F0502020204030204" pitchFamily="34" charset="0"/>
              <a:cs typeface="Times New Roman" panose="02020603050405020304" pitchFamily="18" charset="0"/>
            </a:endParaRPr>
          </a:p>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Förslag på hur vi ska fördela kostnaderna?</a:t>
            </a:r>
          </a:p>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Ska vi ta deltagaravgift storsjöcupen och </a:t>
            </a: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ev</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Ås och </a:t>
            </a: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Valhallacup</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samt busskostnad till Hudik från Lagkassan? </a:t>
            </a:r>
          </a:p>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Ex.. Storsjöcupen ca 9000:- Hudik ca 10000:- Ås 1600:- Valhalla 2000:-</a:t>
            </a:r>
          </a:p>
          <a:p>
            <a:pPr marL="0" indent="0">
              <a:buNone/>
            </a:pP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Tot</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från lagkassa: ca22 600:-</a:t>
            </a:r>
          </a:p>
          <a:p>
            <a:pPr marL="0" indent="0">
              <a:buNone/>
            </a:pPr>
            <a:endParaRPr lang="sv-SE" sz="1400" dirty="0">
              <a:solidFill>
                <a:schemeClr val="tx1">
                  <a:lumMod val="85000"/>
                  <a:lumOff val="15000"/>
                </a:schemeClr>
              </a:solidFill>
              <a:latin typeface="Calibri" panose="020F0502020204030204" pitchFamily="34" charset="0"/>
              <a:cs typeface="Times New Roman" panose="02020603050405020304" pitchFamily="18" charset="0"/>
            </a:endParaRPr>
          </a:p>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Vi behöver en ny </a:t>
            </a: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Lagkassör</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Nån som vill??</a:t>
            </a:r>
          </a:p>
          <a:p>
            <a:pPr marL="0" indent="0">
              <a:buNone/>
            </a:pPr>
            <a:endParaRPr lang="sv-SE" sz="1400" dirty="0">
              <a:solidFill>
                <a:schemeClr val="tx1">
                  <a:lumMod val="85000"/>
                  <a:lumOff val="15000"/>
                </a:schemeClr>
              </a:solidFill>
              <a:latin typeface="Calibri" panose="020F0502020204030204" pitchFamily="34" charset="0"/>
              <a:cs typeface="Times New Roman" panose="02020603050405020304" pitchFamily="18" charset="0"/>
            </a:endParaRPr>
          </a:p>
          <a:p>
            <a:pPr marL="0" indent="0">
              <a:buNone/>
            </a:pP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Newbodyförsäljningen</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är nu avslutat om ingen har något mer köp att registrera?</a:t>
            </a:r>
          </a:p>
          <a:p>
            <a:pPr marL="0" indent="0">
              <a:buNone/>
            </a:pPr>
            <a:r>
              <a:rPr lang="sv-SE" sz="1400" b="1" dirty="0">
                <a:solidFill>
                  <a:schemeClr val="tx1">
                    <a:lumMod val="85000"/>
                    <a:lumOff val="15000"/>
                  </a:schemeClr>
                </a:solidFill>
                <a:latin typeface="Calibri" panose="020F0502020204030204" pitchFamily="34" charset="0"/>
                <a:cs typeface="Times New Roman" panose="02020603050405020304" pitchFamily="18" charset="0"/>
              </a:rPr>
              <a:t>Vi lyckades sälja 296st paket!</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a:t>
            </a:r>
          </a:p>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Jag kommer skicka in ordern och få paketen levererad hem till mig </a:t>
            </a: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Opevägen</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42 (Skickar ut info på Laget.se när paketen har kommit)</a:t>
            </a:r>
          </a:p>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När ni hämtar paketen så </a:t>
            </a:r>
            <a:r>
              <a:rPr lang="sv-SE" sz="1400" dirty="0" err="1">
                <a:solidFill>
                  <a:schemeClr val="tx1">
                    <a:lumMod val="85000"/>
                    <a:lumOff val="15000"/>
                  </a:schemeClr>
                </a:solidFill>
                <a:latin typeface="Calibri" panose="020F0502020204030204" pitchFamily="34" charset="0"/>
                <a:cs typeface="Times New Roman" panose="02020603050405020304" pitchFamily="18" charset="0"/>
              </a:rPr>
              <a:t>Swishar</a:t>
            </a:r>
            <a:r>
              <a:rPr lang="sv-SE" sz="1400" dirty="0">
                <a:solidFill>
                  <a:schemeClr val="tx1">
                    <a:lumMod val="85000"/>
                    <a:lumOff val="15000"/>
                  </a:schemeClr>
                </a:solidFill>
                <a:latin typeface="Calibri" panose="020F0502020204030204" pitchFamily="34" charset="0"/>
                <a:cs typeface="Times New Roman" panose="02020603050405020304" pitchFamily="18" charset="0"/>
              </a:rPr>
              <a:t> ni till mig.</a:t>
            </a:r>
          </a:p>
          <a:p>
            <a:pPr marL="0" indent="0">
              <a:buNone/>
            </a:pPr>
            <a:r>
              <a:rPr lang="sv-SE" sz="1400" dirty="0">
                <a:solidFill>
                  <a:schemeClr val="tx1">
                    <a:lumMod val="85000"/>
                    <a:lumOff val="15000"/>
                  </a:schemeClr>
                </a:solidFill>
                <a:latin typeface="Calibri" panose="020F0502020204030204" pitchFamily="34" charset="0"/>
                <a:cs typeface="Times New Roman" panose="02020603050405020304" pitchFamily="18" charset="0"/>
              </a:rPr>
              <a:t>Jag får en faktura som ska betalas på 42210:- varav 13206:- kommer jag att sätta in på lagkassan </a:t>
            </a:r>
          </a:p>
          <a:p>
            <a:pPr marL="0" indent="0">
              <a:buNone/>
            </a:pPr>
            <a:endParaRPr lang="sv-SE" sz="800" dirty="0">
              <a:solidFill>
                <a:schemeClr val="tx1">
                  <a:lumMod val="85000"/>
                  <a:lumOff val="15000"/>
                </a:schemeClr>
              </a:solidFill>
            </a:endParaRPr>
          </a:p>
          <a:p>
            <a:endParaRPr lang="sv-SE" sz="800" dirty="0">
              <a:solidFill>
                <a:schemeClr val="tx1">
                  <a:lumMod val="85000"/>
                  <a:lumOff val="15000"/>
                </a:schemeClr>
              </a:solidFill>
            </a:endParaRPr>
          </a:p>
        </p:txBody>
      </p:sp>
      <p:sp>
        <p:nvSpPr>
          <p:cNvPr id="17"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1210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Rubrik 1">
            <a:extLst>
              <a:ext uri="{FF2B5EF4-FFF2-40B4-BE49-F238E27FC236}">
                <a16:creationId xmlns:a16="http://schemas.microsoft.com/office/drawing/2014/main" id="{5F9AE432-D9E3-E336-DF57-A02747969832}"/>
              </a:ext>
            </a:extLst>
          </p:cNvPr>
          <p:cNvSpPr>
            <a:spLocks noGrp="1"/>
          </p:cNvSpPr>
          <p:nvPr>
            <p:ph type="title"/>
          </p:nvPr>
        </p:nvSpPr>
        <p:spPr>
          <a:xfrm>
            <a:off x="640080" y="1243013"/>
            <a:ext cx="3855720" cy="4371974"/>
          </a:xfrm>
        </p:spPr>
        <p:txBody>
          <a:bodyPr>
            <a:normAutofit/>
          </a:bodyPr>
          <a:lstStyle/>
          <a:p>
            <a:r>
              <a:rPr lang="sv-SE" sz="3600">
                <a:solidFill>
                  <a:schemeClr val="tx2"/>
                </a:solidFill>
              </a:rPr>
              <a:t>Opes sociala fond</a:t>
            </a:r>
          </a:p>
        </p:txBody>
      </p:sp>
      <p:sp>
        <p:nvSpPr>
          <p:cNvPr id="3" name="Platshållare för innehåll 2">
            <a:extLst>
              <a:ext uri="{FF2B5EF4-FFF2-40B4-BE49-F238E27FC236}">
                <a16:creationId xmlns:a16="http://schemas.microsoft.com/office/drawing/2014/main" id="{63023A1E-3CDB-46D5-07FD-8BFCC2755A5E}"/>
              </a:ext>
            </a:extLst>
          </p:cNvPr>
          <p:cNvSpPr>
            <a:spLocks noGrp="1"/>
          </p:cNvSpPr>
          <p:nvPr>
            <p:ph idx="1"/>
          </p:nvPr>
        </p:nvSpPr>
        <p:spPr>
          <a:xfrm>
            <a:off x="6172200" y="804672"/>
            <a:ext cx="5221224" cy="5230368"/>
          </a:xfrm>
        </p:spPr>
        <p:txBody>
          <a:bodyPr anchor="ctr">
            <a:normAutofit/>
          </a:bodyPr>
          <a:lstStyle/>
          <a:p>
            <a:pPr marL="0" indent="0">
              <a:buNone/>
            </a:pPr>
            <a:r>
              <a:rPr lang="sv-SE" sz="1800" dirty="0">
                <a:solidFill>
                  <a:schemeClr val="tx2"/>
                </a:solidFill>
              </a:rPr>
              <a:t>Det finns möjlighet att ansöka från </a:t>
            </a:r>
            <a:r>
              <a:rPr lang="sv-SE" sz="1800" dirty="0" err="1">
                <a:solidFill>
                  <a:schemeClr val="tx2"/>
                </a:solidFill>
              </a:rPr>
              <a:t>Opes</a:t>
            </a:r>
            <a:r>
              <a:rPr lang="sv-SE" sz="1800" dirty="0">
                <a:solidFill>
                  <a:schemeClr val="tx2"/>
                </a:solidFill>
              </a:rPr>
              <a:t> sociala fond om hen inte har ekonomiska möjligheter att delta på Cup osv.</a:t>
            </a:r>
          </a:p>
          <a:p>
            <a:endParaRPr lang="sv-SE" sz="1800" dirty="0">
              <a:solidFill>
                <a:schemeClr val="tx2"/>
              </a:solidFill>
            </a:endParaRPr>
          </a:p>
          <a:p>
            <a:pPr marL="0" indent="0">
              <a:buNone/>
            </a:pPr>
            <a:r>
              <a:rPr lang="sv-SE" sz="1800" dirty="0">
                <a:solidFill>
                  <a:schemeClr val="tx2"/>
                </a:solidFill>
              </a:rPr>
              <a:t>Om detta skulle vara intressant ta kontakt med </a:t>
            </a:r>
            <a:r>
              <a:rPr lang="sv-SE" sz="1800" dirty="0">
                <a:solidFill>
                  <a:schemeClr val="tx2"/>
                </a:solidFill>
                <a:hlinkClick r:id="rId2"/>
              </a:rPr>
              <a:t>maud@opeif.se</a:t>
            </a:r>
            <a:r>
              <a:rPr lang="sv-SE" sz="1800" dirty="0">
                <a:solidFill>
                  <a:schemeClr val="tx2"/>
                </a:solidFill>
              </a:rPr>
              <a:t> så får ni hjälp av henne</a:t>
            </a:r>
          </a:p>
        </p:txBody>
      </p:sp>
    </p:spTree>
    <p:extLst>
      <p:ext uri="{BB962C8B-B14F-4D97-AF65-F5344CB8AC3E}">
        <p14:creationId xmlns:p14="http://schemas.microsoft.com/office/powerpoint/2010/main" val="97775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74037D4A-6ECF-FDB4-DDEA-27258146D409}"/>
              </a:ext>
            </a:extLst>
          </p:cNvPr>
          <p:cNvSpPr>
            <a:spLocks noGrp="1"/>
          </p:cNvSpPr>
          <p:nvPr>
            <p:ph type="title"/>
          </p:nvPr>
        </p:nvSpPr>
        <p:spPr>
          <a:xfrm>
            <a:off x="1137036" y="548640"/>
            <a:ext cx="9543405" cy="1188720"/>
          </a:xfrm>
        </p:spPr>
        <p:txBody>
          <a:bodyPr>
            <a:normAutofit/>
          </a:bodyPr>
          <a:lstStyle/>
          <a:p>
            <a:r>
              <a:rPr lang="sv-SE" sz="3700" b="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Arbetsinsatser/försäljning</a:t>
            </a:r>
            <a:br>
              <a:rPr lang="sv-SE" sz="37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sv-SE" sz="3700">
              <a:solidFill>
                <a:schemeClr val="tx1">
                  <a:lumMod val="85000"/>
                  <a:lumOff val="15000"/>
                </a:schemeClr>
              </a:solidFill>
            </a:endParaRPr>
          </a:p>
        </p:txBody>
      </p:sp>
      <p:sp>
        <p:nvSpPr>
          <p:cNvPr id="3" name="Platshållare för innehåll 2">
            <a:extLst>
              <a:ext uri="{FF2B5EF4-FFF2-40B4-BE49-F238E27FC236}">
                <a16:creationId xmlns:a16="http://schemas.microsoft.com/office/drawing/2014/main" id="{19F2167C-EC0C-D021-C65E-6C497E22A995}"/>
              </a:ext>
            </a:extLst>
          </p:cNvPr>
          <p:cNvSpPr>
            <a:spLocks noGrp="1"/>
          </p:cNvSpPr>
          <p:nvPr>
            <p:ph idx="1"/>
          </p:nvPr>
        </p:nvSpPr>
        <p:spPr>
          <a:xfrm>
            <a:off x="690608" y="1145309"/>
            <a:ext cx="10614701" cy="5560291"/>
          </a:xfrm>
        </p:spPr>
        <p:txBody>
          <a:bodyPr anchor="ctr">
            <a:normAutofit/>
          </a:bodyPr>
          <a:lstStyle/>
          <a:p>
            <a:pPr>
              <a:spcAft>
                <a:spcPts val="800"/>
              </a:spcAft>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Nedan finns de arbetsinsatser som vårt lag ska utföra 2024 och som fördelats av kansliet. Dessa uppgifter är obligatoriska i enlighet med föreningens villkor (läs mer i medlemsbrevet). Det kommer att innebära cirka 2 arbetsinsatser och 4 försäljningsinsatser per familj.  Utöver detta kan vi välja att lägga till ytterligare arbetsinsatser/säljinsatser för att få in mer pengar till lagkassan, till exempelvis cuper. </a:t>
            </a:r>
          </a:p>
          <a:p>
            <a:pPr>
              <a:spcAft>
                <a:spcPts val="800"/>
              </a:spcAft>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Fördelning av arbetsuppgifter ansvarar föräldraansvariga för. De obligatoriska uppgifterna kommer att fördelas ut senast under april. Det kommer att finnas viss valmöjlighet. Men när uppgifterna är fördelade är det ens eget ansvar att</a:t>
            </a:r>
            <a:r>
              <a:rPr lang="sv-SE" sz="11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sv-SE" sz="1100" b="1" u="sng"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i god tid</a:t>
            </a: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 byta med någon annan förälder om tid för fördelad uppgift inte passar. Om byte sker informerar ni föräldraansvariga. </a:t>
            </a:r>
          </a:p>
          <a:p>
            <a:pPr>
              <a:spcAft>
                <a:spcPts val="800"/>
              </a:spcAft>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Vi hoppas att den fördelning som görs inför säsongen håller och blir så rättvis som möjligt men förutsättningarna kan ändras – spelare slutar, datum kan ändras, för vissa uppgifter kommer vi inte att veta förrän senare vad det är som ska göras och hur många som behövs osv. Därför måste vi vara beredda att ställa om. Men hjälps vi åt kommer det att fungera jättebra!</a:t>
            </a:r>
          </a:p>
          <a:p>
            <a:pPr marL="342900" lvl="0" indent="-342900">
              <a:spcAft>
                <a:spcPts val="800"/>
              </a:spcAft>
              <a:buFont typeface="Symbol" panose="05050102010706020507" pitchFamily="18" charset="2"/>
              <a:buChar char=""/>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Matchvärdar på A-lagsmatcher ?</a:t>
            </a:r>
          </a:p>
          <a:p>
            <a:pPr marL="342900" lvl="0" indent="-342900">
              <a:spcAft>
                <a:spcPts val="800"/>
              </a:spcAft>
              <a:buFont typeface="Symbol" panose="05050102010706020507" pitchFamily="18" charset="2"/>
              <a:buChar char=""/>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Bingo på Furuparken –?</a:t>
            </a:r>
          </a:p>
          <a:p>
            <a:pPr marL="342900" lvl="0" indent="-342900">
              <a:buFont typeface="Symbol" panose="05050102010706020507" pitchFamily="18" charset="2"/>
              <a:buChar char=""/>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Storsjöcupen v.27. </a:t>
            </a:r>
            <a:b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En förälder till varje barn som medverkar på cupen ska arbeta på cupen. Vilken uppgift vi tilldelas och hur insatserna fördelas meddelas närmare cupen.</a:t>
            </a:r>
          </a:p>
          <a:p>
            <a:pPr marL="342900" lvl="0" indent="-342900">
              <a:buFont typeface="Symbol" panose="05050102010706020507" pitchFamily="18" charset="2"/>
              <a:buChar char=""/>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Storsjöyran 27–28 juli</a:t>
            </a:r>
            <a:b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Vilka uppgifter vi tilldelas meddelas senare. De som ska arbeta inbjuds till ett informationsmöte cirka en vecka innan. </a:t>
            </a:r>
          </a:p>
          <a:p>
            <a:pPr marL="342900" lvl="0" indent="-342900">
              <a:buFont typeface="Symbol" panose="05050102010706020507" pitchFamily="18" charset="2"/>
              <a:buChar char=""/>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OPE-häften säljs både på våren och hösten. </a:t>
            </a:r>
            <a:b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Kvitteras ut av målsman. Antal häften som ska säljas är minst tre per spelare men alla får sälja fler för att tjäna in mer till lagkassan. Betalningsmetod är ännu ej klar.</a:t>
            </a:r>
          </a:p>
          <a:p>
            <a:pPr marL="342900" lvl="0" indent="-342900">
              <a:buFont typeface="Symbol" panose="05050102010706020507" pitchFamily="18" charset="2"/>
              <a:buChar char=""/>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Försäljning av lotter inför Bingolottos uppesittarkväll 23/12 2024 under november/december. Kvitteras ut av målsman och kostnaden faktureras digitalt och betalas i december. Alla som spelat säsongen 2024 ska sälja dessa. Även spelare som endast genomfört våren men därefter slutat ska sälja lotter eftersom försäljningen bidrar till finansiering av säsongen som gått. 15 lotter/spelare men max 20 per familj.</a:t>
            </a:r>
            <a:endParaRPr lang="sv-SE" sz="110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sv-SE" sz="11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Förslag på försäljningsaktiviteter??</a:t>
            </a:r>
            <a:br>
              <a:rPr lang="sv-SE" sz="5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sv-SE" sz="5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sz="5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9785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E651AF61-DDD8-EB5E-3545-8B567FDA610C}"/>
              </a:ext>
            </a:extLst>
          </p:cNvPr>
          <p:cNvSpPr>
            <a:spLocks noGrp="1"/>
          </p:cNvSpPr>
          <p:nvPr>
            <p:ph type="title"/>
          </p:nvPr>
        </p:nvSpPr>
        <p:spPr>
          <a:xfrm>
            <a:off x="1137036" y="548640"/>
            <a:ext cx="9543405" cy="1188720"/>
          </a:xfrm>
        </p:spPr>
        <p:txBody>
          <a:bodyPr>
            <a:normAutofit/>
          </a:bodyPr>
          <a:lstStyle/>
          <a:p>
            <a:r>
              <a:rPr lang="sv-SE" sz="3700" b="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Övri</a:t>
            </a:r>
            <a:r>
              <a:rPr lang="sv-SE" sz="3700" b="1">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gt</a:t>
            </a:r>
            <a:br>
              <a:rPr lang="sv-SE" sz="37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sv-SE" sz="3700">
              <a:solidFill>
                <a:schemeClr val="tx1">
                  <a:lumMod val="85000"/>
                  <a:lumOff val="15000"/>
                </a:schemeClr>
              </a:solidFill>
            </a:endParaRPr>
          </a:p>
        </p:txBody>
      </p:sp>
      <p:sp>
        <p:nvSpPr>
          <p:cNvPr id="3" name="Platshållare för innehåll 2">
            <a:extLst>
              <a:ext uri="{FF2B5EF4-FFF2-40B4-BE49-F238E27FC236}">
                <a16:creationId xmlns:a16="http://schemas.microsoft.com/office/drawing/2014/main" id="{A78D227F-388E-7C9D-882F-659BD4FF81D5}"/>
              </a:ext>
            </a:extLst>
          </p:cNvPr>
          <p:cNvSpPr>
            <a:spLocks noGrp="1"/>
          </p:cNvSpPr>
          <p:nvPr>
            <p:ph idx="1"/>
          </p:nvPr>
        </p:nvSpPr>
        <p:spPr>
          <a:xfrm>
            <a:off x="1957987" y="2431765"/>
            <a:ext cx="8276026" cy="3320031"/>
          </a:xfrm>
        </p:spPr>
        <p:txBody>
          <a:bodyPr anchor="ctr">
            <a:normAutofit/>
          </a:bodyPr>
          <a:lstStyle/>
          <a:p>
            <a:pPr marL="0" indent="0">
              <a:buNone/>
            </a:pPr>
            <a:r>
              <a:rPr lang="sv-SE" sz="1100" b="1">
                <a:solidFill>
                  <a:schemeClr val="tx1">
                    <a:lumMod val="85000"/>
                    <a:lumOff val="15000"/>
                  </a:schemeClr>
                </a:solidFill>
                <a:effectLst/>
                <a:latin typeface="Calibri" panose="020F0502020204030204" pitchFamily="34" charset="0"/>
                <a:ea typeface="Calibri" panose="020F0502020204030204" pitchFamily="34" charset="0"/>
                <a:cs typeface="Calibri" panose="020F0502020204030204" pitchFamily="34" charset="0"/>
              </a:rPr>
              <a:t>Medlemsavgifter:</a:t>
            </a:r>
            <a:endParaRPr lang="sv-SE" sz="1100">
              <a:solidFill>
                <a:schemeClr val="tx1">
                  <a:lumMod val="85000"/>
                  <a:lumOff val="15000"/>
                </a:schemeClr>
              </a:solidFill>
              <a:effectLst/>
              <a:latin typeface="Calibri" panose="020F0502020204030204" pitchFamily="34" charset="0"/>
              <a:ea typeface="Calibri" panose="020F0502020204030204" pitchFamily="34" charset="0"/>
            </a:endParaRPr>
          </a:p>
          <a:p>
            <a:r>
              <a:rPr lang="sv-SE" sz="1100">
                <a:solidFill>
                  <a:schemeClr val="tx1">
                    <a:lumMod val="85000"/>
                    <a:lumOff val="15000"/>
                  </a:schemeClr>
                </a:solidFill>
                <a:effectLst/>
                <a:latin typeface="Calibri" panose="020F0502020204030204" pitchFamily="34" charset="0"/>
                <a:ea typeface="Calibri" panose="020F0502020204030204" pitchFamily="34" charset="0"/>
                <a:cs typeface="Calibri" panose="020F0502020204030204" pitchFamily="34" charset="0"/>
              </a:rPr>
              <a:t>Enskild medlem: 250 kr </a:t>
            </a:r>
            <a:endParaRPr lang="sv-SE" sz="1100">
              <a:solidFill>
                <a:schemeClr val="tx1">
                  <a:lumMod val="85000"/>
                  <a:lumOff val="15000"/>
                </a:schemeClr>
              </a:solidFill>
              <a:effectLst/>
              <a:latin typeface="Calibri" panose="020F0502020204030204" pitchFamily="34" charset="0"/>
              <a:ea typeface="Calibri" panose="020F0502020204030204" pitchFamily="34" charset="0"/>
            </a:endParaRPr>
          </a:p>
          <a:p>
            <a:r>
              <a:rPr lang="sv-SE" sz="1100">
                <a:solidFill>
                  <a:schemeClr val="tx1">
                    <a:lumMod val="85000"/>
                    <a:lumOff val="15000"/>
                  </a:schemeClr>
                </a:solidFill>
                <a:effectLst/>
                <a:latin typeface="Calibri" panose="020F0502020204030204" pitchFamily="34" charset="0"/>
                <a:ea typeface="Calibri" panose="020F0502020204030204" pitchFamily="34" charset="0"/>
                <a:cs typeface="Calibri" panose="020F0502020204030204" pitchFamily="34" charset="0"/>
              </a:rPr>
              <a:t>Familjekort för föräldrar och hemmavarande barn: 500 kr </a:t>
            </a:r>
            <a:endParaRPr lang="sv-SE" sz="1100">
              <a:solidFill>
                <a:schemeClr val="tx1">
                  <a:lumMod val="85000"/>
                  <a:lumOff val="15000"/>
                </a:schemeClr>
              </a:solidFill>
              <a:effectLst/>
              <a:latin typeface="Calibri" panose="020F0502020204030204" pitchFamily="34" charset="0"/>
              <a:ea typeface="Calibri" panose="020F0502020204030204" pitchFamily="34" charset="0"/>
            </a:endParaRPr>
          </a:p>
          <a:p>
            <a:pPr marL="0" indent="0">
              <a:buNone/>
            </a:pPr>
            <a:r>
              <a:rPr lang="sv-SE" sz="1100">
                <a:solidFill>
                  <a:schemeClr val="tx1">
                    <a:lumMod val="85000"/>
                    <a:lumOff val="15000"/>
                  </a:schemeClr>
                </a:solidFill>
                <a:effectLst/>
                <a:latin typeface="Calibri" panose="020F0502020204030204" pitchFamily="34" charset="0"/>
                <a:ea typeface="Calibri" panose="020F0502020204030204" pitchFamily="34" charset="0"/>
                <a:cs typeface="Calibri" panose="020F0502020204030204" pitchFamily="34" charset="0"/>
              </a:rPr>
              <a:t> </a:t>
            </a:r>
            <a:endParaRPr lang="sv-SE" sz="1100">
              <a:solidFill>
                <a:schemeClr val="tx1">
                  <a:lumMod val="85000"/>
                  <a:lumOff val="15000"/>
                </a:schemeClr>
              </a:solidFill>
              <a:effectLst/>
              <a:latin typeface="Calibri" panose="020F0502020204030204" pitchFamily="34" charset="0"/>
              <a:ea typeface="Calibri" panose="020F0502020204030204" pitchFamily="34" charset="0"/>
            </a:endParaRPr>
          </a:p>
          <a:p>
            <a:pPr marL="0" indent="0">
              <a:buNone/>
            </a:pPr>
            <a:r>
              <a:rPr lang="sv-SE" sz="1100" b="1">
                <a:solidFill>
                  <a:schemeClr val="tx1">
                    <a:lumMod val="85000"/>
                    <a:lumOff val="15000"/>
                  </a:schemeClr>
                </a:solidFill>
                <a:effectLst/>
                <a:latin typeface="Calibri" panose="020F0502020204030204" pitchFamily="34" charset="0"/>
                <a:ea typeface="Calibri" panose="020F0502020204030204" pitchFamily="34" charset="0"/>
                <a:cs typeface="Calibri" panose="020F0502020204030204" pitchFamily="34" charset="0"/>
              </a:rPr>
              <a:t>Träningsavgift </a:t>
            </a:r>
            <a:endParaRPr lang="sv-SE" sz="1100">
              <a:solidFill>
                <a:schemeClr val="tx1">
                  <a:lumMod val="85000"/>
                  <a:lumOff val="15000"/>
                </a:schemeClr>
              </a:solidFill>
              <a:effectLst/>
              <a:latin typeface="Calibri" panose="020F0502020204030204" pitchFamily="34" charset="0"/>
              <a:ea typeface="Calibri" panose="020F0502020204030204" pitchFamily="34" charset="0"/>
            </a:endParaRPr>
          </a:p>
          <a:p>
            <a:r>
              <a:rPr lang="sv-SE" sz="1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Aktiva spelare 10-12år (födda 2012-2014): 1200 kr </a:t>
            </a:r>
            <a:r>
              <a:rPr lang="sv-SE" sz="1100">
                <a:solidFill>
                  <a:schemeClr val="tx1">
                    <a:lumMod val="85000"/>
                    <a:lumOff val="15000"/>
                  </a:schemeClr>
                </a:solidFill>
                <a:effectLst/>
                <a:latin typeface="Calibri" panose="020F0502020204030204" pitchFamily="34" charset="0"/>
                <a:ea typeface="Calibri" panose="020F0502020204030204" pitchFamily="34" charset="0"/>
                <a:cs typeface="Calibri" panose="020F0502020204030204" pitchFamily="34" charset="0"/>
              </a:rPr>
              <a:t> </a:t>
            </a:r>
            <a:endParaRPr lang="sv-SE" sz="1100">
              <a:solidFill>
                <a:schemeClr val="tx1">
                  <a:lumMod val="85000"/>
                  <a:lumOff val="15000"/>
                </a:schemeClr>
              </a:solidFill>
              <a:effectLst/>
              <a:latin typeface="Calibri" panose="020F0502020204030204" pitchFamily="34" charset="0"/>
              <a:ea typeface="Calibri" panose="020F0502020204030204" pitchFamily="34" charset="0"/>
            </a:endParaRPr>
          </a:p>
          <a:p>
            <a:pPr>
              <a:spcAft>
                <a:spcPts val="800"/>
              </a:spcAft>
            </a:pPr>
            <a:r>
              <a:rPr lang="sv-SE" sz="1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Enligt föreningens instruktion: </a:t>
            </a:r>
            <a:r>
              <a:rPr lang="sv-SE" sz="1100" i="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Spelare som inte betalar medlems- och träningsavgift får inte träna eller spela match i Ope IF.</a:t>
            </a:r>
            <a:endParaRPr lang="sv-SE" sz="1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sv-SE" sz="1100" b="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Kom ihåg att uppdatera era kontaktuppgifter på Laget.se </a:t>
            </a:r>
            <a:r>
              <a:rPr lang="sv-SE" sz="1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Behöver ni hjälp med detta kontakta Anna Bergqvist</a:t>
            </a:r>
          </a:p>
          <a:p>
            <a:pPr marL="0" indent="0">
              <a:spcAft>
                <a:spcPts val="800"/>
              </a:spcAft>
              <a:buNone/>
            </a:pPr>
            <a:r>
              <a:rPr lang="sv-SE" sz="1100" b="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Om en spelare önskar ”ta paus” eller sluta i laget under pågående säsong</a:t>
            </a:r>
            <a:endParaRPr lang="sv-SE" sz="1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fontAlgn="base">
              <a:spcAft>
                <a:spcPts val="800"/>
              </a:spcAft>
            </a:pPr>
            <a:r>
              <a:rPr lang="sv-SE" sz="11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Ta kontakt med Fredrik som är huvudtränare så hon får informationen. Se även över vilka regler som gäller angående försäljningsinsatser 2024 då vissa delar är obligatoriska för alla som medverkat under säsongen även om denne inte fullföljer hela säsongen.</a:t>
            </a:r>
          </a:p>
          <a:p>
            <a:endParaRPr lang="sv-SE" sz="11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8951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0DC0EC46-2230-4728-856D-F35311121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10905066" cy="5562249"/>
          </a:xfrm>
          <a:custGeom>
            <a:avLst/>
            <a:gdLst>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8506 w 11243827"/>
              <a:gd name="connsiteY105" fmla="*/ 5632788 h 5641173"/>
              <a:gd name="connsiteX106" fmla="*/ 7912803 w 11243827"/>
              <a:gd name="connsiteY106" fmla="*/ 5629702 h 5641173"/>
              <a:gd name="connsiteX107" fmla="*/ 7890915 w 11243827"/>
              <a:gd name="connsiteY107" fmla="*/ 5612272 h 5641173"/>
              <a:gd name="connsiteX108" fmla="*/ 7727691 w 11243827"/>
              <a:gd name="connsiteY108" fmla="*/ 5621064 h 5641173"/>
              <a:gd name="connsiteX109" fmla="*/ 7685998 w 11243827"/>
              <a:gd name="connsiteY109" fmla="*/ 5615564 h 5641173"/>
              <a:gd name="connsiteX110" fmla="*/ 7649302 w 11243827"/>
              <a:gd name="connsiteY110" fmla="*/ 5626541 h 5641173"/>
              <a:gd name="connsiteX111" fmla="*/ 7634083 w 11243827"/>
              <a:gd name="connsiteY111" fmla="*/ 5620862 h 5641173"/>
              <a:gd name="connsiteX112" fmla="*/ 7631455 w 11243827"/>
              <a:gd name="connsiteY112" fmla="*/ 5619708 h 5641173"/>
              <a:gd name="connsiteX113" fmla="*/ 7620952 w 11243827"/>
              <a:gd name="connsiteY113" fmla="*/ 5618872 h 5641173"/>
              <a:gd name="connsiteX114" fmla="*/ 7617992 w 11243827"/>
              <a:gd name="connsiteY114" fmla="*/ 5613914 h 5641173"/>
              <a:gd name="connsiteX115" fmla="*/ 7602182 w 11243827"/>
              <a:gd name="connsiteY115" fmla="*/ 5609271 h 5641173"/>
              <a:gd name="connsiteX116" fmla="*/ 7582847 w 11243827"/>
              <a:gd name="connsiteY116" fmla="*/ 5609047 h 5641173"/>
              <a:gd name="connsiteX117" fmla="*/ 7514158 w 11243827"/>
              <a:gd name="connsiteY117" fmla="*/ 5607737 h 5641173"/>
              <a:gd name="connsiteX118" fmla="*/ 7502955 w 11243827"/>
              <a:gd name="connsiteY118" fmla="*/ 5610415 h 5641173"/>
              <a:gd name="connsiteX119" fmla="*/ 7466391 w 11243827"/>
              <a:gd name="connsiteY119" fmla="*/ 5605949 h 5641173"/>
              <a:gd name="connsiteX120" fmla="*/ 7433806 w 11243827"/>
              <a:gd name="connsiteY120" fmla="*/ 5604945 h 5641173"/>
              <a:gd name="connsiteX121" fmla="*/ 7412693 w 11243827"/>
              <a:gd name="connsiteY121" fmla="*/ 5607075 h 5641173"/>
              <a:gd name="connsiteX122" fmla="*/ 7407159 w 11243827"/>
              <a:gd name="connsiteY122" fmla="*/ 5605310 h 5641173"/>
              <a:gd name="connsiteX123" fmla="*/ 7385900 w 11243827"/>
              <a:gd name="connsiteY123" fmla="*/ 5604171 h 5641173"/>
              <a:gd name="connsiteX124" fmla="*/ 7375071 w 11243827"/>
              <a:gd name="connsiteY124" fmla="*/ 5606788 h 5641173"/>
              <a:gd name="connsiteX125" fmla="*/ 7364382 w 11243827"/>
              <a:gd name="connsiteY125" fmla="*/ 5600762 h 5641173"/>
              <a:gd name="connsiteX126" fmla="*/ 7361770 w 11243827"/>
              <a:gd name="connsiteY126" fmla="*/ 5596347 h 5641173"/>
              <a:gd name="connsiteX127" fmla="*/ 7346641 w 11243827"/>
              <a:gd name="connsiteY127" fmla="*/ 5598329 h 5641173"/>
              <a:gd name="connsiteX128" fmla="*/ 7334238 w 11243827"/>
              <a:gd name="connsiteY128" fmla="*/ 5594014 h 5641173"/>
              <a:gd name="connsiteX129" fmla="*/ 7323426 w 11243827"/>
              <a:gd name="connsiteY129" fmla="*/ 5596835 h 5641173"/>
              <a:gd name="connsiteX130" fmla="*/ 7318938 w 11243827"/>
              <a:gd name="connsiteY130" fmla="*/ 5596200 h 5641173"/>
              <a:gd name="connsiteX131" fmla="*/ 7307784 w 11243827"/>
              <a:gd name="connsiteY131" fmla="*/ 5594065 h 5641173"/>
              <a:gd name="connsiteX132" fmla="*/ 7288540 w 11243827"/>
              <a:gd name="connsiteY132" fmla="*/ 5589320 h 5641173"/>
              <a:gd name="connsiteX133" fmla="*/ 7282537 w 11243827"/>
              <a:gd name="connsiteY133" fmla="*/ 5588660 h 5641173"/>
              <a:gd name="connsiteX134" fmla="*/ 7269466 w 11243827"/>
              <a:gd name="connsiteY134" fmla="*/ 5581404 h 5641173"/>
              <a:gd name="connsiteX135" fmla="*/ 7244165 w 11243827"/>
              <a:gd name="connsiteY135" fmla="*/ 5575200 h 5641173"/>
              <a:gd name="connsiteX136" fmla="*/ 7199619 w 11243827"/>
              <a:gd name="connsiteY136" fmla="*/ 5553550 h 5641173"/>
              <a:gd name="connsiteX137" fmla="*/ 7173434 w 11243827"/>
              <a:gd name="connsiteY137" fmla="*/ 5543219 h 5641173"/>
              <a:gd name="connsiteX138" fmla="*/ 7155718 w 11243827"/>
              <a:gd name="connsiteY138" fmla="*/ 5533697 h 5641173"/>
              <a:gd name="connsiteX139" fmla="*/ 7103430 w 11243827"/>
              <a:gd name="connsiteY139" fmla="*/ 5520249 h 5641173"/>
              <a:gd name="connsiteX140" fmla="*/ 7013746 w 11243827"/>
              <a:gd name="connsiteY140" fmla="*/ 5502470 h 5641173"/>
              <a:gd name="connsiteX141" fmla="*/ 6995379 w 11243827"/>
              <a:gd name="connsiteY141" fmla="*/ 5497693 h 5641173"/>
              <a:gd name="connsiteX142" fmla="*/ 6982475 w 11243827"/>
              <a:gd name="connsiteY142" fmla="*/ 5489641 h 5641173"/>
              <a:gd name="connsiteX143" fmla="*/ 6981994 w 11243827"/>
              <a:gd name="connsiteY143" fmla="*/ 5484335 h 5641173"/>
              <a:gd name="connsiteX144" fmla="*/ 6972355 w 11243827"/>
              <a:gd name="connsiteY144" fmla="*/ 5481074 h 5641173"/>
              <a:gd name="connsiteX145" fmla="*/ 6970394 w 11243827"/>
              <a:gd name="connsiteY145" fmla="*/ 5479383 h 5641173"/>
              <a:gd name="connsiteX146" fmla="*/ 6958543 w 11243827"/>
              <a:gd name="connsiteY146" fmla="*/ 5470507 h 5641173"/>
              <a:gd name="connsiteX147" fmla="*/ 6918276 w 11243827"/>
              <a:gd name="connsiteY147" fmla="*/ 5472034 h 5641173"/>
              <a:gd name="connsiteX148" fmla="*/ 6881046 w 11243827"/>
              <a:gd name="connsiteY148" fmla="*/ 5457070 h 5641173"/>
              <a:gd name="connsiteX149" fmla="*/ 6720917 w 11243827"/>
              <a:gd name="connsiteY149" fmla="*/ 5426664 h 5641173"/>
              <a:gd name="connsiteX150" fmla="*/ 6724964 w 11243827"/>
              <a:gd name="connsiteY150" fmla="*/ 5414071 h 5641173"/>
              <a:gd name="connsiteX151" fmla="*/ 6717823 w 11243827"/>
              <a:gd name="connsiteY151" fmla="*/ 5410317 h 5641173"/>
              <a:gd name="connsiteX152" fmla="*/ 6660723 w 11243827"/>
              <a:gd name="connsiteY152" fmla="*/ 5408304 h 5641173"/>
              <a:gd name="connsiteX153" fmla="*/ 6532914 w 11243827"/>
              <a:gd name="connsiteY153" fmla="*/ 5431205 h 5641173"/>
              <a:gd name="connsiteX154" fmla="*/ 6317327 w 11243827"/>
              <a:gd name="connsiteY154" fmla="*/ 5481889 h 5641173"/>
              <a:gd name="connsiteX155" fmla="*/ 6196243 w 11243827"/>
              <a:gd name="connsiteY155" fmla="*/ 5515042 h 5641173"/>
              <a:gd name="connsiteX156" fmla="*/ 6099124 w 11243827"/>
              <a:gd name="connsiteY156" fmla="*/ 5516848 h 5641173"/>
              <a:gd name="connsiteX157" fmla="*/ 6016077 w 11243827"/>
              <a:gd name="connsiteY157" fmla="*/ 5528642 h 5641173"/>
              <a:gd name="connsiteX158" fmla="*/ 6004389 w 11243827"/>
              <a:gd name="connsiteY158" fmla="*/ 5531206 h 5641173"/>
              <a:gd name="connsiteX159" fmla="*/ 5933945 w 11243827"/>
              <a:gd name="connsiteY159" fmla="*/ 5538840 h 5641173"/>
              <a:gd name="connsiteX160" fmla="*/ 5883936 w 11243827"/>
              <a:gd name="connsiteY160" fmla="*/ 5553807 h 5641173"/>
              <a:gd name="connsiteX161" fmla="*/ 5798331 w 11243827"/>
              <a:gd name="connsiteY161" fmla="*/ 5564248 h 5641173"/>
              <a:gd name="connsiteX162" fmla="*/ 5712738 w 11243827"/>
              <a:gd name="connsiteY162" fmla="*/ 5573120 h 5641173"/>
              <a:gd name="connsiteX163" fmla="*/ 5681342 w 11243827"/>
              <a:gd name="connsiteY163" fmla="*/ 5575621 h 5641173"/>
              <a:gd name="connsiteX164" fmla="*/ 5627167 w 11243827"/>
              <a:gd name="connsiteY164" fmla="*/ 5583215 h 5641173"/>
              <a:gd name="connsiteX165" fmla="*/ 5591414 w 11243827"/>
              <a:gd name="connsiteY165" fmla="*/ 5587695 h 5641173"/>
              <a:gd name="connsiteX166" fmla="*/ 5583028 w 11243827"/>
              <a:gd name="connsiteY166" fmla="*/ 5580877 h 5641173"/>
              <a:gd name="connsiteX167" fmla="*/ 5549426 w 11243827"/>
              <a:gd name="connsiteY167" fmla="*/ 5582858 h 5641173"/>
              <a:gd name="connsiteX168" fmla="*/ 5519999 w 11243827"/>
              <a:gd name="connsiteY168" fmla="*/ 5592246 h 5641173"/>
              <a:gd name="connsiteX169" fmla="*/ 5480028 w 11243827"/>
              <a:gd name="connsiteY169" fmla="*/ 5597282 h 5641173"/>
              <a:gd name="connsiteX170" fmla="*/ 5456175 w 11243827"/>
              <a:gd name="connsiteY170" fmla="*/ 5600371 h 5641173"/>
              <a:gd name="connsiteX171" fmla="*/ 5388463 w 11243827"/>
              <a:gd name="connsiteY171" fmla="*/ 5602638 h 5641173"/>
              <a:gd name="connsiteX172" fmla="*/ 5265898 w 11243827"/>
              <a:gd name="connsiteY172" fmla="*/ 5591830 h 5641173"/>
              <a:gd name="connsiteX173" fmla="*/ 5231231 w 11243827"/>
              <a:gd name="connsiteY173" fmla="*/ 5592790 h 5641173"/>
              <a:gd name="connsiteX174" fmla="*/ 5226996 w 11243827"/>
              <a:gd name="connsiteY174" fmla="*/ 5595040 h 5641173"/>
              <a:gd name="connsiteX175" fmla="*/ 5175988 w 11243827"/>
              <a:gd name="connsiteY175" fmla="*/ 5588131 h 5641173"/>
              <a:gd name="connsiteX176" fmla="*/ 5107470 w 11243827"/>
              <a:gd name="connsiteY176" fmla="*/ 5594771 h 5641173"/>
              <a:gd name="connsiteX177" fmla="*/ 5027868 w 11243827"/>
              <a:gd name="connsiteY177" fmla="*/ 5605624 h 5641173"/>
              <a:gd name="connsiteX178" fmla="*/ 5007324 w 11243827"/>
              <a:gd name="connsiteY178" fmla="*/ 5609209 h 5641173"/>
              <a:gd name="connsiteX179" fmla="*/ 4952559 w 11243827"/>
              <a:gd name="connsiteY179" fmla="*/ 5611402 h 5641173"/>
              <a:gd name="connsiteX180" fmla="*/ 4826081 w 11243827"/>
              <a:gd name="connsiteY180" fmla="*/ 5616191 h 5641173"/>
              <a:gd name="connsiteX181" fmla="*/ 4823501 w 11243827"/>
              <a:gd name="connsiteY181" fmla="*/ 5619174 h 5641173"/>
              <a:gd name="connsiteX182" fmla="*/ 4813093 w 11243827"/>
              <a:gd name="connsiteY182" fmla="*/ 5620026 h 5641173"/>
              <a:gd name="connsiteX183" fmla="*/ 4810563 w 11243827"/>
              <a:gd name="connsiteY183" fmla="*/ 5620787 h 5641173"/>
              <a:gd name="connsiteX184" fmla="*/ 4795818 w 11243827"/>
              <a:gd name="connsiteY184" fmla="*/ 5624618 h 5641173"/>
              <a:gd name="connsiteX185" fmla="*/ 4758404 w 11243827"/>
              <a:gd name="connsiteY185" fmla="*/ 5619510 h 5641173"/>
              <a:gd name="connsiteX186" fmla="*/ 4717254 w 11243827"/>
              <a:gd name="connsiteY186" fmla="*/ 5624155 h 5641173"/>
              <a:gd name="connsiteX187" fmla="*/ 4591958 w 11243827"/>
              <a:gd name="connsiteY187" fmla="*/ 5624710 h 5641173"/>
              <a:gd name="connsiteX188" fmla="*/ 4476215 w 11243827"/>
              <a:gd name="connsiteY188" fmla="*/ 5628210 h 5641173"/>
              <a:gd name="connsiteX189" fmla="*/ 4425193 w 11243827"/>
              <a:gd name="connsiteY189" fmla="*/ 5627414 h 5641173"/>
              <a:gd name="connsiteX190" fmla="*/ 4383866 w 11243827"/>
              <a:gd name="connsiteY190" fmla="*/ 5626546 h 5641173"/>
              <a:gd name="connsiteX191" fmla="*/ 4385596 w 11243827"/>
              <a:gd name="connsiteY191" fmla="*/ 5634646 h 5641173"/>
              <a:gd name="connsiteX192" fmla="*/ 4360864 w 11243827"/>
              <a:gd name="connsiteY192" fmla="*/ 5641173 h 5641173"/>
              <a:gd name="connsiteX193" fmla="*/ 4328321 w 11243827"/>
              <a:gd name="connsiteY193" fmla="*/ 5626332 h 5641173"/>
              <a:gd name="connsiteX194" fmla="*/ 4309842 w 11243827"/>
              <a:gd name="connsiteY194" fmla="*/ 5626471 h 5641173"/>
              <a:gd name="connsiteX195" fmla="*/ 4277424 w 11243827"/>
              <a:gd name="connsiteY195" fmla="*/ 5631598 h 5641173"/>
              <a:gd name="connsiteX196" fmla="*/ 4266627 w 11243827"/>
              <a:gd name="connsiteY196" fmla="*/ 5633969 h 5641173"/>
              <a:gd name="connsiteX197" fmla="*/ 4185525 w 11243827"/>
              <a:gd name="connsiteY197" fmla="*/ 5617508 h 5641173"/>
              <a:gd name="connsiteX198" fmla="*/ 4177617 w 11243827"/>
              <a:gd name="connsiteY198" fmla="*/ 5610903 h 5641173"/>
              <a:gd name="connsiteX199" fmla="*/ 4136948 w 11243827"/>
              <a:gd name="connsiteY199" fmla="*/ 5608031 h 5641173"/>
              <a:gd name="connsiteX200" fmla="*/ 4132323 w 11243827"/>
              <a:gd name="connsiteY200" fmla="*/ 5609784 h 5641173"/>
              <a:gd name="connsiteX201" fmla="*/ 4098620 w 11243827"/>
              <a:gd name="connsiteY201" fmla="*/ 5599672 h 5641173"/>
              <a:gd name="connsiteX202" fmla="*/ 3963475 w 11243827"/>
              <a:gd name="connsiteY202" fmla="*/ 5581841 h 5641173"/>
              <a:gd name="connsiteX203" fmla="*/ 3703613 w 11243827"/>
              <a:gd name="connsiteY203" fmla="*/ 5572482 h 5641173"/>
              <a:gd name="connsiteX204" fmla="*/ 3432987 w 11243827"/>
              <a:gd name="connsiteY204" fmla="*/ 5545768 h 5641173"/>
              <a:gd name="connsiteX205" fmla="*/ 3176381 w 11243827"/>
              <a:gd name="connsiteY205" fmla="*/ 5556110 h 5641173"/>
              <a:gd name="connsiteX206" fmla="*/ 2710156 w 11243827"/>
              <a:gd name="connsiteY206" fmla="*/ 5527517 h 5641173"/>
              <a:gd name="connsiteX207" fmla="*/ 2550206 w 11243827"/>
              <a:gd name="connsiteY207" fmla="*/ 5524958 h 5641173"/>
              <a:gd name="connsiteX208" fmla="*/ 2443041 w 11243827"/>
              <a:gd name="connsiteY208" fmla="*/ 5523990 h 5641173"/>
              <a:gd name="connsiteX209" fmla="*/ 2435613 w 11243827"/>
              <a:gd name="connsiteY209" fmla="*/ 5526704 h 5641173"/>
              <a:gd name="connsiteX210" fmla="*/ 2405682 w 11243827"/>
              <a:gd name="connsiteY210" fmla="*/ 5528307 h 5641173"/>
              <a:gd name="connsiteX211" fmla="*/ 2397487 w 11243827"/>
              <a:gd name="connsiteY211" fmla="*/ 5540337 h 5641173"/>
              <a:gd name="connsiteX212" fmla="*/ 2297454 w 11243827"/>
              <a:gd name="connsiteY212" fmla="*/ 5550765 h 5641173"/>
              <a:gd name="connsiteX213" fmla="*/ 2056700 w 11243827"/>
              <a:gd name="connsiteY213" fmla="*/ 5555489 h 5641173"/>
              <a:gd name="connsiteX214" fmla="*/ 1878530 w 11243827"/>
              <a:gd name="connsiteY214" fmla="*/ 5535330 h 5641173"/>
              <a:gd name="connsiteX215" fmla="*/ 1859292 w 11243827"/>
              <a:gd name="connsiteY215" fmla="*/ 5535461 h 5641173"/>
              <a:gd name="connsiteX216" fmla="*/ 1835626 w 11243827"/>
              <a:gd name="connsiteY216" fmla="*/ 5533793 h 5641173"/>
              <a:gd name="connsiteX217" fmla="*/ 1798939 w 11243827"/>
              <a:gd name="connsiteY217" fmla="*/ 5540285 h 5641173"/>
              <a:gd name="connsiteX218" fmla="*/ 1779046 w 11243827"/>
              <a:gd name="connsiteY218" fmla="*/ 5549949 h 5641173"/>
              <a:gd name="connsiteX219" fmla="*/ 1772421 w 11243827"/>
              <a:gd name="connsiteY219" fmla="*/ 5549018 h 5641173"/>
              <a:gd name="connsiteX220" fmla="*/ 1772052 w 11243827"/>
              <a:gd name="connsiteY220" fmla="*/ 5545689 h 5641173"/>
              <a:gd name="connsiteX221" fmla="*/ 1711543 w 11243827"/>
              <a:gd name="connsiteY221" fmla="*/ 5534558 h 5641173"/>
              <a:gd name="connsiteX222" fmla="*/ 1698891 w 11243827"/>
              <a:gd name="connsiteY222" fmla="*/ 5513187 h 5641173"/>
              <a:gd name="connsiteX223" fmla="*/ 1538763 w 11243827"/>
              <a:gd name="connsiteY223" fmla="*/ 5482781 h 5641173"/>
              <a:gd name="connsiteX224" fmla="*/ 1501533 w 11243827"/>
              <a:gd name="connsiteY224" fmla="*/ 5467817 h 5641173"/>
              <a:gd name="connsiteX225" fmla="*/ 1461266 w 11243827"/>
              <a:gd name="connsiteY225" fmla="*/ 5469343 h 5641173"/>
              <a:gd name="connsiteX226" fmla="*/ 1449415 w 11243827"/>
              <a:gd name="connsiteY226" fmla="*/ 5460467 h 5641173"/>
              <a:gd name="connsiteX227" fmla="*/ 1447454 w 11243827"/>
              <a:gd name="connsiteY227" fmla="*/ 5458776 h 5641173"/>
              <a:gd name="connsiteX228" fmla="*/ 1437814 w 11243827"/>
              <a:gd name="connsiteY228" fmla="*/ 5455515 h 5641173"/>
              <a:gd name="connsiteX229" fmla="*/ 1437334 w 11243827"/>
              <a:gd name="connsiteY229" fmla="*/ 5450209 h 5641173"/>
              <a:gd name="connsiteX230" fmla="*/ 1424429 w 11243827"/>
              <a:gd name="connsiteY230" fmla="*/ 5442157 h 5641173"/>
              <a:gd name="connsiteX231" fmla="*/ 1406063 w 11243827"/>
              <a:gd name="connsiteY231" fmla="*/ 5437380 h 5641173"/>
              <a:gd name="connsiteX232" fmla="*/ 1316379 w 11243827"/>
              <a:gd name="connsiteY232" fmla="*/ 5419601 h 5641173"/>
              <a:gd name="connsiteX233" fmla="*/ 1264090 w 11243827"/>
              <a:gd name="connsiteY233" fmla="*/ 5406153 h 5641173"/>
              <a:gd name="connsiteX234" fmla="*/ 1246374 w 11243827"/>
              <a:gd name="connsiteY234" fmla="*/ 5396631 h 5641173"/>
              <a:gd name="connsiteX235" fmla="*/ 1220190 w 11243827"/>
              <a:gd name="connsiteY235" fmla="*/ 5386301 h 5641173"/>
              <a:gd name="connsiteX236" fmla="*/ 1175643 w 11243827"/>
              <a:gd name="connsiteY236" fmla="*/ 5364651 h 5641173"/>
              <a:gd name="connsiteX237" fmla="*/ 1150342 w 11243827"/>
              <a:gd name="connsiteY237" fmla="*/ 5358447 h 5641173"/>
              <a:gd name="connsiteX238" fmla="*/ 1137272 w 11243827"/>
              <a:gd name="connsiteY238" fmla="*/ 5351191 h 5641173"/>
              <a:gd name="connsiteX239" fmla="*/ 1131268 w 11243827"/>
              <a:gd name="connsiteY239" fmla="*/ 5350530 h 5641173"/>
              <a:gd name="connsiteX240" fmla="*/ 1112024 w 11243827"/>
              <a:gd name="connsiteY240" fmla="*/ 5345786 h 5641173"/>
              <a:gd name="connsiteX241" fmla="*/ 1100870 w 11243827"/>
              <a:gd name="connsiteY241" fmla="*/ 5343651 h 5641173"/>
              <a:gd name="connsiteX242" fmla="*/ 1096383 w 11243827"/>
              <a:gd name="connsiteY242" fmla="*/ 5343015 h 5641173"/>
              <a:gd name="connsiteX243" fmla="*/ 1085571 w 11243827"/>
              <a:gd name="connsiteY243" fmla="*/ 5345836 h 5641173"/>
              <a:gd name="connsiteX244" fmla="*/ 1073168 w 11243827"/>
              <a:gd name="connsiteY244" fmla="*/ 5341521 h 5641173"/>
              <a:gd name="connsiteX245" fmla="*/ 1058039 w 11243827"/>
              <a:gd name="connsiteY245" fmla="*/ 5343504 h 5641173"/>
              <a:gd name="connsiteX246" fmla="*/ 1055426 w 11243827"/>
              <a:gd name="connsiteY246" fmla="*/ 5339088 h 5641173"/>
              <a:gd name="connsiteX247" fmla="*/ 1044738 w 11243827"/>
              <a:gd name="connsiteY247" fmla="*/ 5333063 h 5641173"/>
              <a:gd name="connsiteX248" fmla="*/ 1033909 w 11243827"/>
              <a:gd name="connsiteY248" fmla="*/ 5335680 h 5641173"/>
              <a:gd name="connsiteX249" fmla="*/ 1012649 w 11243827"/>
              <a:gd name="connsiteY249" fmla="*/ 5334541 h 5641173"/>
              <a:gd name="connsiteX250" fmla="*/ 1007115 w 11243827"/>
              <a:gd name="connsiteY250" fmla="*/ 5332775 h 5641173"/>
              <a:gd name="connsiteX251" fmla="*/ 986002 w 11243827"/>
              <a:gd name="connsiteY251" fmla="*/ 5334906 h 5641173"/>
              <a:gd name="connsiteX252" fmla="*/ 953418 w 11243827"/>
              <a:gd name="connsiteY252" fmla="*/ 5333901 h 5641173"/>
              <a:gd name="connsiteX253" fmla="*/ 916854 w 11243827"/>
              <a:gd name="connsiteY253" fmla="*/ 5329435 h 5641173"/>
              <a:gd name="connsiteX254" fmla="*/ 905651 w 11243827"/>
              <a:gd name="connsiteY254" fmla="*/ 5332114 h 5641173"/>
              <a:gd name="connsiteX255" fmla="*/ 836961 w 11243827"/>
              <a:gd name="connsiteY255" fmla="*/ 5330803 h 5641173"/>
              <a:gd name="connsiteX256" fmla="*/ 817627 w 11243827"/>
              <a:gd name="connsiteY256" fmla="*/ 5330580 h 5641173"/>
              <a:gd name="connsiteX257" fmla="*/ 801817 w 11243827"/>
              <a:gd name="connsiteY257" fmla="*/ 5325937 h 5641173"/>
              <a:gd name="connsiteX258" fmla="*/ 798857 w 11243827"/>
              <a:gd name="connsiteY258" fmla="*/ 5320979 h 5641173"/>
              <a:gd name="connsiteX259" fmla="*/ 788354 w 11243827"/>
              <a:gd name="connsiteY259" fmla="*/ 5320143 h 5641173"/>
              <a:gd name="connsiteX260" fmla="*/ 785726 w 11243827"/>
              <a:gd name="connsiteY260" fmla="*/ 5318989 h 5641173"/>
              <a:gd name="connsiteX261" fmla="*/ 770507 w 11243827"/>
              <a:gd name="connsiteY261" fmla="*/ 5313309 h 5641173"/>
              <a:gd name="connsiteX262" fmla="*/ 733810 w 11243827"/>
              <a:gd name="connsiteY262" fmla="*/ 5324286 h 5641173"/>
              <a:gd name="connsiteX263" fmla="*/ 692117 w 11243827"/>
              <a:gd name="connsiteY263" fmla="*/ 5318786 h 5641173"/>
              <a:gd name="connsiteX264" fmla="*/ 528894 w 11243827"/>
              <a:gd name="connsiteY264" fmla="*/ 5327578 h 5641173"/>
              <a:gd name="connsiteX265" fmla="*/ 507005 w 11243827"/>
              <a:gd name="connsiteY265" fmla="*/ 5310149 h 5641173"/>
              <a:gd name="connsiteX266" fmla="*/ 441302 w 11243827"/>
              <a:gd name="connsiteY266" fmla="*/ 5307062 h 5641173"/>
              <a:gd name="connsiteX267" fmla="*/ 336819 w 11243827"/>
              <a:gd name="connsiteY267" fmla="*/ 5336690 h 5641173"/>
              <a:gd name="connsiteX268" fmla="*/ 215763 w 11243827"/>
              <a:gd name="connsiteY268" fmla="*/ 5332575 h 5641173"/>
              <a:gd name="connsiteX269" fmla="*/ 205927 w 11243827"/>
              <a:gd name="connsiteY269" fmla="*/ 5339672 h 5641173"/>
              <a:gd name="connsiteX270" fmla="*/ 194189 w 11243827"/>
              <a:gd name="connsiteY270" fmla="*/ 5343588 h 5641173"/>
              <a:gd name="connsiteX271" fmla="*/ 192552 w 11243827"/>
              <a:gd name="connsiteY271" fmla="*/ 5342845 h 5641173"/>
              <a:gd name="connsiteX272" fmla="*/ 178320 w 11243827"/>
              <a:gd name="connsiteY272" fmla="*/ 5343766 h 5641173"/>
              <a:gd name="connsiteX273" fmla="*/ 175596 w 11243827"/>
              <a:gd name="connsiteY273" fmla="*/ 5346411 h 5641173"/>
              <a:gd name="connsiteX274" fmla="*/ 165951 w 11243827"/>
              <a:gd name="connsiteY274" fmla="*/ 5347808 h 5641173"/>
              <a:gd name="connsiteX275" fmla="*/ 147287 w 11243827"/>
              <a:gd name="connsiteY275" fmla="*/ 5352625 h 5641173"/>
              <a:gd name="connsiteX276" fmla="*/ 143484 w 11243827"/>
              <a:gd name="connsiteY276" fmla="*/ 5351591 h 5641173"/>
              <a:gd name="connsiteX277" fmla="*/ 114847 w 11243827"/>
              <a:gd name="connsiteY277" fmla="*/ 5355844 h 5641173"/>
              <a:gd name="connsiteX278" fmla="*/ 114306 w 11243827"/>
              <a:gd name="connsiteY278" fmla="*/ 5354983 h 5641173"/>
              <a:gd name="connsiteX279" fmla="*/ 105588 w 11243827"/>
              <a:gd name="connsiteY279" fmla="*/ 5352169 h 5641173"/>
              <a:gd name="connsiteX280" fmla="*/ 89264 w 11243827"/>
              <a:gd name="connsiteY280" fmla="*/ 5348886 h 5641173"/>
              <a:gd name="connsiteX281" fmla="*/ 49794 w 11243827"/>
              <a:gd name="connsiteY281" fmla="*/ 5329950 h 5641173"/>
              <a:gd name="connsiteX282" fmla="*/ 19924 w 11243827"/>
              <a:gd name="connsiteY282" fmla="*/ 5334282 h 5641173"/>
              <a:gd name="connsiteX283" fmla="*/ 13819 w 11243827"/>
              <a:gd name="connsiteY283" fmla="*/ 5334653 h 5641173"/>
              <a:gd name="connsiteX284" fmla="*/ 13657 w 11243827"/>
              <a:gd name="connsiteY284" fmla="*/ 5334455 h 5641173"/>
              <a:gd name="connsiteX285" fmla="*/ 7139 w 11243827"/>
              <a:gd name="connsiteY285" fmla="*/ 5334438 h 5641173"/>
              <a:gd name="connsiteX286" fmla="*/ 2684 w 11243827"/>
              <a:gd name="connsiteY286" fmla="*/ 5335333 h 5641173"/>
              <a:gd name="connsiteX287" fmla="*/ 0 w 11243827"/>
              <a:gd name="connsiteY287" fmla="*/ 5335496 h 5641173"/>
              <a:gd name="connsiteX288" fmla="*/ 0 w 11243827"/>
              <a:gd name="connsiteY288" fmla="*/ 10592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20917 w 11243827"/>
              <a:gd name="connsiteY148" fmla="*/ 5426664 h 5641173"/>
              <a:gd name="connsiteX149" fmla="*/ 6724964 w 11243827"/>
              <a:gd name="connsiteY149" fmla="*/ 5414071 h 5641173"/>
              <a:gd name="connsiteX150" fmla="*/ 6717823 w 11243827"/>
              <a:gd name="connsiteY150" fmla="*/ 5410317 h 5641173"/>
              <a:gd name="connsiteX151" fmla="*/ 6660723 w 11243827"/>
              <a:gd name="connsiteY151" fmla="*/ 5408304 h 5641173"/>
              <a:gd name="connsiteX152" fmla="*/ 6532914 w 11243827"/>
              <a:gd name="connsiteY152" fmla="*/ 5431205 h 5641173"/>
              <a:gd name="connsiteX153" fmla="*/ 6317327 w 11243827"/>
              <a:gd name="connsiteY153" fmla="*/ 5481889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20917 w 11243827"/>
              <a:gd name="connsiteY148" fmla="*/ 5426664 h 5641173"/>
              <a:gd name="connsiteX149" fmla="*/ 6724964 w 11243827"/>
              <a:gd name="connsiteY149" fmla="*/ 5414071 h 5641173"/>
              <a:gd name="connsiteX150" fmla="*/ 6683286 w 11243827"/>
              <a:gd name="connsiteY150" fmla="*/ 5405383 h 5641173"/>
              <a:gd name="connsiteX151" fmla="*/ 6660723 w 11243827"/>
              <a:gd name="connsiteY151" fmla="*/ 5408304 h 5641173"/>
              <a:gd name="connsiteX152" fmla="*/ 6532914 w 11243827"/>
              <a:gd name="connsiteY152" fmla="*/ 5431205 h 5641173"/>
              <a:gd name="connsiteX153" fmla="*/ 6317327 w 11243827"/>
              <a:gd name="connsiteY153" fmla="*/ 5481889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20917 w 11243827"/>
              <a:gd name="connsiteY148" fmla="*/ 5637174 h 5641173"/>
              <a:gd name="connsiteX149" fmla="*/ 6724964 w 11243827"/>
              <a:gd name="connsiteY149" fmla="*/ 5414071 h 5641173"/>
              <a:gd name="connsiteX150" fmla="*/ 6683286 w 11243827"/>
              <a:gd name="connsiteY150" fmla="*/ 5405383 h 5641173"/>
              <a:gd name="connsiteX151" fmla="*/ 6660723 w 11243827"/>
              <a:gd name="connsiteY151" fmla="*/ 5408304 h 5641173"/>
              <a:gd name="connsiteX152" fmla="*/ 6532914 w 11243827"/>
              <a:gd name="connsiteY152" fmla="*/ 5431205 h 5641173"/>
              <a:gd name="connsiteX153" fmla="*/ 6317327 w 11243827"/>
              <a:gd name="connsiteY153" fmla="*/ 5481889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804792 w 11243827"/>
              <a:gd name="connsiteY148" fmla="*/ 5439822 h 5641173"/>
              <a:gd name="connsiteX149" fmla="*/ 6724964 w 11243827"/>
              <a:gd name="connsiteY149" fmla="*/ 5414071 h 5641173"/>
              <a:gd name="connsiteX150" fmla="*/ 6683286 w 11243827"/>
              <a:gd name="connsiteY150" fmla="*/ 5405383 h 5641173"/>
              <a:gd name="connsiteX151" fmla="*/ 6660723 w 11243827"/>
              <a:gd name="connsiteY151" fmla="*/ 5408304 h 5641173"/>
              <a:gd name="connsiteX152" fmla="*/ 6532914 w 11243827"/>
              <a:gd name="connsiteY152" fmla="*/ 5431205 h 5641173"/>
              <a:gd name="connsiteX153" fmla="*/ 6317327 w 11243827"/>
              <a:gd name="connsiteY153" fmla="*/ 5481889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804792 w 11243827"/>
              <a:gd name="connsiteY148" fmla="*/ 5439822 h 5641173"/>
              <a:gd name="connsiteX149" fmla="*/ 6724964 w 11243827"/>
              <a:gd name="connsiteY149" fmla="*/ 5414071 h 5641173"/>
              <a:gd name="connsiteX150" fmla="*/ 6683286 w 11243827"/>
              <a:gd name="connsiteY150" fmla="*/ 5405383 h 5641173"/>
              <a:gd name="connsiteX151" fmla="*/ 6660723 w 11243827"/>
              <a:gd name="connsiteY151" fmla="*/ 5408304 h 5641173"/>
              <a:gd name="connsiteX152" fmla="*/ 6532914 w 11243827"/>
              <a:gd name="connsiteY152" fmla="*/ 5431205 h 5641173"/>
              <a:gd name="connsiteX153" fmla="*/ 6317327 w 11243827"/>
              <a:gd name="connsiteY153" fmla="*/ 5481889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60723 w 11243827"/>
              <a:gd name="connsiteY151" fmla="*/ 5408304 h 5641173"/>
              <a:gd name="connsiteX152" fmla="*/ 6532914 w 11243827"/>
              <a:gd name="connsiteY152" fmla="*/ 5431205 h 5641173"/>
              <a:gd name="connsiteX153" fmla="*/ 6317327 w 11243827"/>
              <a:gd name="connsiteY153" fmla="*/ 5481889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60723 w 11243827"/>
              <a:gd name="connsiteY151" fmla="*/ 5408304 h 5641173"/>
              <a:gd name="connsiteX152" fmla="*/ 6532914 w 11243827"/>
              <a:gd name="connsiteY152" fmla="*/ 5431205 h 5641173"/>
              <a:gd name="connsiteX153" fmla="*/ 6317327 w 11243827"/>
              <a:gd name="connsiteY153" fmla="*/ 5481889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60723 w 11243827"/>
              <a:gd name="connsiteY151" fmla="*/ 540830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12803 w 11243827"/>
              <a:gd name="connsiteY105" fmla="*/ 5629702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890915 w 11243827"/>
              <a:gd name="connsiteY106" fmla="*/ 5612272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87273"/>
              <a:gd name="connsiteX1" fmla="*/ 11243827 w 11243827"/>
              <a:gd name="connsiteY1" fmla="*/ 1470035 h 5687273"/>
              <a:gd name="connsiteX2" fmla="*/ 11243827 w 11243827"/>
              <a:gd name="connsiteY2" fmla="*/ 5001571 h 5687273"/>
              <a:gd name="connsiteX3" fmla="*/ 11243827 w 11243827"/>
              <a:gd name="connsiteY3" fmla="*/ 5209610 h 5687273"/>
              <a:gd name="connsiteX4" fmla="*/ 11240675 w 11243827"/>
              <a:gd name="connsiteY4" fmla="*/ 5210442 h 5687273"/>
              <a:gd name="connsiteX5" fmla="*/ 11179959 w 11243827"/>
              <a:gd name="connsiteY5" fmla="*/ 5221199 h 5687273"/>
              <a:gd name="connsiteX6" fmla="*/ 11105493 w 11243827"/>
              <a:gd name="connsiteY6" fmla="*/ 5259905 h 5687273"/>
              <a:gd name="connsiteX7" fmla="*/ 11078640 w 11243827"/>
              <a:gd name="connsiteY7" fmla="*/ 5263531 h 5687273"/>
              <a:gd name="connsiteX8" fmla="*/ 11079616 w 11243827"/>
              <a:gd name="connsiteY8" fmla="*/ 5270380 h 5687273"/>
              <a:gd name="connsiteX9" fmla="*/ 11069641 w 11243827"/>
              <a:gd name="connsiteY9" fmla="*/ 5270884 h 5687273"/>
              <a:gd name="connsiteX10" fmla="*/ 11047377 w 11243827"/>
              <a:gd name="connsiteY10" fmla="*/ 5271051 h 5687273"/>
              <a:gd name="connsiteX11" fmla="*/ 10980705 w 11243827"/>
              <a:gd name="connsiteY11" fmla="*/ 5272951 h 5687273"/>
              <a:gd name="connsiteX12" fmla="*/ 10962514 w 11243827"/>
              <a:gd name="connsiteY12" fmla="*/ 5286084 h 5687273"/>
              <a:gd name="connsiteX13" fmla="*/ 10945307 w 11243827"/>
              <a:gd name="connsiteY13" fmla="*/ 5286290 h 5687273"/>
              <a:gd name="connsiteX14" fmla="*/ 10845516 w 11243827"/>
              <a:gd name="connsiteY14" fmla="*/ 5303894 h 5687273"/>
              <a:gd name="connsiteX15" fmla="*/ 10831795 w 11243827"/>
              <a:gd name="connsiteY15" fmla="*/ 5305210 h 5687273"/>
              <a:gd name="connsiteX16" fmla="*/ 10824365 w 11243827"/>
              <a:gd name="connsiteY16" fmla="*/ 5311111 h 5687273"/>
              <a:gd name="connsiteX17" fmla="*/ 10797756 w 11243827"/>
              <a:gd name="connsiteY17" fmla="*/ 5312285 h 5687273"/>
              <a:gd name="connsiteX18" fmla="*/ 10796525 w 11243827"/>
              <a:gd name="connsiteY18" fmla="*/ 5315645 h 5687273"/>
              <a:gd name="connsiteX19" fmla="*/ 10709063 w 11243827"/>
              <a:gd name="connsiteY19" fmla="*/ 5344492 h 5687273"/>
              <a:gd name="connsiteX20" fmla="*/ 10694078 w 11243827"/>
              <a:gd name="connsiteY20" fmla="*/ 5349258 h 5687273"/>
              <a:gd name="connsiteX21" fmla="*/ 10681131 w 11243827"/>
              <a:gd name="connsiteY21" fmla="*/ 5347812 h 5687273"/>
              <a:gd name="connsiteX22" fmla="*/ 10609448 w 11243827"/>
              <a:gd name="connsiteY22" fmla="*/ 5351931 h 5687273"/>
              <a:gd name="connsiteX23" fmla="*/ 10592397 w 11243827"/>
              <a:gd name="connsiteY23" fmla="*/ 5349402 h 5687273"/>
              <a:gd name="connsiteX24" fmla="*/ 10585227 w 11243827"/>
              <a:gd name="connsiteY24" fmla="*/ 5344063 h 5687273"/>
              <a:gd name="connsiteX25" fmla="*/ 10557472 w 11243827"/>
              <a:gd name="connsiteY25" fmla="*/ 5354151 h 5687273"/>
              <a:gd name="connsiteX26" fmla="*/ 10514646 w 11243827"/>
              <a:gd name="connsiteY26" fmla="*/ 5361064 h 5687273"/>
              <a:gd name="connsiteX27" fmla="*/ 10494292 w 11243827"/>
              <a:gd name="connsiteY27" fmla="*/ 5366054 h 5687273"/>
              <a:gd name="connsiteX28" fmla="*/ 10477869 w 11243827"/>
              <a:gd name="connsiteY28" fmla="*/ 5363025 h 5687273"/>
              <a:gd name="connsiteX29" fmla="*/ 10384411 w 11243827"/>
              <a:gd name="connsiteY29" fmla="*/ 5362257 h 5687273"/>
              <a:gd name="connsiteX30" fmla="*/ 10362921 w 11243827"/>
              <a:gd name="connsiteY30" fmla="*/ 5357444 h 5687273"/>
              <a:gd name="connsiteX31" fmla="*/ 10352736 w 11243827"/>
              <a:gd name="connsiteY31" fmla="*/ 5347851 h 5687273"/>
              <a:gd name="connsiteX32" fmla="*/ 10344754 w 11243827"/>
              <a:gd name="connsiteY32" fmla="*/ 5351272 h 5687273"/>
              <a:gd name="connsiteX33" fmla="*/ 10288226 w 11243827"/>
              <a:gd name="connsiteY33" fmla="*/ 5351613 h 5687273"/>
              <a:gd name="connsiteX34" fmla="*/ 10251350 w 11243827"/>
              <a:gd name="connsiteY34" fmla="*/ 5352711 h 5687273"/>
              <a:gd name="connsiteX35" fmla="*/ 10249108 w 11243827"/>
              <a:gd name="connsiteY35" fmla="*/ 5365881 h 5687273"/>
              <a:gd name="connsiteX36" fmla="*/ 10216272 w 11243827"/>
              <a:gd name="connsiteY36" fmla="*/ 5370573 h 5687273"/>
              <a:gd name="connsiteX37" fmla="*/ 10181278 w 11243827"/>
              <a:gd name="connsiteY37" fmla="*/ 5362119 h 5687273"/>
              <a:gd name="connsiteX38" fmla="*/ 10140033 w 11243827"/>
              <a:gd name="connsiteY38" fmla="*/ 5363304 h 5687273"/>
              <a:gd name="connsiteX39" fmla="*/ 10115353 w 11243827"/>
              <a:gd name="connsiteY39" fmla="*/ 5363869 h 5687273"/>
              <a:gd name="connsiteX40" fmla="*/ 10050578 w 11243827"/>
              <a:gd name="connsiteY40" fmla="*/ 5376153 h 5687273"/>
              <a:gd name="connsiteX41" fmla="*/ 9945478 w 11243827"/>
              <a:gd name="connsiteY41" fmla="*/ 5422859 h 5687273"/>
              <a:gd name="connsiteX42" fmla="*/ 9912481 w 11243827"/>
              <a:gd name="connsiteY42" fmla="*/ 5429477 h 5687273"/>
              <a:gd name="connsiteX43" fmla="*/ 9906713 w 11243827"/>
              <a:gd name="connsiteY43" fmla="*/ 5426784 h 5687273"/>
              <a:gd name="connsiteX44" fmla="*/ 9742436 w 11243827"/>
              <a:gd name="connsiteY44" fmla="*/ 5454834 h 5687273"/>
              <a:gd name="connsiteX45" fmla="*/ 9713044 w 11243827"/>
              <a:gd name="connsiteY45" fmla="*/ 5456476 h 5687273"/>
              <a:gd name="connsiteX46" fmla="*/ 9691033 w 11243827"/>
              <a:gd name="connsiteY46" fmla="*/ 5455451 h 5687273"/>
              <a:gd name="connsiteX47" fmla="*/ 9638355 w 11243827"/>
              <a:gd name="connsiteY47" fmla="*/ 5464794 h 5687273"/>
              <a:gd name="connsiteX48" fmla="*/ 9552434 w 11243827"/>
              <a:gd name="connsiteY48" fmla="*/ 5485280 h 5687273"/>
              <a:gd name="connsiteX49" fmla="*/ 9533883 w 11243827"/>
              <a:gd name="connsiteY49" fmla="*/ 5488516 h 5687273"/>
              <a:gd name="connsiteX50" fmla="*/ 9516916 w 11243827"/>
              <a:gd name="connsiteY50" fmla="*/ 5486828 h 5687273"/>
              <a:gd name="connsiteX51" fmla="*/ 9512093 w 11243827"/>
              <a:gd name="connsiteY51" fmla="*/ 5482541 h 5687273"/>
              <a:gd name="connsiteX52" fmla="*/ 9501725 w 11243827"/>
              <a:gd name="connsiteY52" fmla="*/ 5483603 h 5687273"/>
              <a:gd name="connsiteX53" fmla="*/ 9498754 w 11243827"/>
              <a:gd name="connsiteY53" fmla="*/ 5482951 h 5687273"/>
              <a:gd name="connsiteX54" fmla="*/ 9481932 w 11243827"/>
              <a:gd name="connsiteY54" fmla="*/ 5480151 h 5687273"/>
              <a:gd name="connsiteX55" fmla="*/ 9451321 w 11243827"/>
              <a:gd name="connsiteY55" fmla="*/ 5497375 h 5687273"/>
              <a:gd name="connsiteX56" fmla="*/ 9409298 w 11243827"/>
              <a:gd name="connsiteY56" fmla="*/ 5499478 h 5687273"/>
              <a:gd name="connsiteX57" fmla="*/ 9257007 w 11243827"/>
              <a:gd name="connsiteY57" fmla="*/ 5537183 h 5687273"/>
              <a:gd name="connsiteX58" fmla="*/ 9229078 w 11243827"/>
              <a:gd name="connsiteY58" fmla="*/ 5524154 h 5687273"/>
              <a:gd name="connsiteX59" fmla="*/ 9165105 w 11243827"/>
              <a:gd name="connsiteY59" fmla="*/ 5532892 h 5687273"/>
              <a:gd name="connsiteX60" fmla="*/ 9077301 w 11243827"/>
              <a:gd name="connsiteY60" fmla="*/ 5580356 h 5687273"/>
              <a:gd name="connsiteX61" fmla="*/ 8960065 w 11243827"/>
              <a:gd name="connsiteY61" fmla="*/ 5597982 h 5687273"/>
              <a:gd name="connsiteX62" fmla="*/ 8953536 w 11243827"/>
              <a:gd name="connsiteY62" fmla="*/ 5606638 h 5687273"/>
              <a:gd name="connsiteX63" fmla="*/ 8943907 w 11243827"/>
              <a:gd name="connsiteY63" fmla="*/ 5612541 h 5687273"/>
              <a:gd name="connsiteX64" fmla="*/ 8942046 w 11243827"/>
              <a:gd name="connsiteY64" fmla="*/ 5612112 h 5687273"/>
              <a:gd name="connsiteX65" fmla="*/ 8928824 w 11243827"/>
              <a:gd name="connsiteY65" fmla="*/ 5615549 h 5687273"/>
              <a:gd name="connsiteX66" fmla="*/ 8927294 w 11243827"/>
              <a:gd name="connsiteY66" fmla="*/ 5618607 h 5687273"/>
              <a:gd name="connsiteX67" fmla="*/ 8918651 w 11243827"/>
              <a:gd name="connsiteY67" fmla="*/ 5621688 h 5687273"/>
              <a:gd name="connsiteX68" fmla="*/ 8902772 w 11243827"/>
              <a:gd name="connsiteY68" fmla="*/ 5629703 h 5687273"/>
              <a:gd name="connsiteX69" fmla="*/ 8898724 w 11243827"/>
              <a:gd name="connsiteY69" fmla="*/ 5629379 h 5687273"/>
              <a:gd name="connsiteX70" fmla="*/ 8873099 w 11243827"/>
              <a:gd name="connsiteY70" fmla="*/ 5638628 h 5687273"/>
              <a:gd name="connsiteX71" fmla="*/ 8872234 w 11243827"/>
              <a:gd name="connsiteY71" fmla="*/ 5637889 h 5687273"/>
              <a:gd name="connsiteX72" fmla="*/ 8862777 w 11243827"/>
              <a:gd name="connsiteY72" fmla="*/ 5636711 h 5687273"/>
              <a:gd name="connsiteX73" fmla="*/ 8845869 w 11243827"/>
              <a:gd name="connsiteY73" fmla="*/ 5636436 h 5687273"/>
              <a:gd name="connsiteX74" fmla="*/ 8800548 w 11243827"/>
              <a:gd name="connsiteY74" fmla="*/ 5625084 h 5687273"/>
              <a:gd name="connsiteX75" fmla="*/ 8773774 w 11243827"/>
              <a:gd name="connsiteY75" fmla="*/ 5634630 h 5687273"/>
              <a:gd name="connsiteX76" fmla="*/ 8698255 w 11243827"/>
              <a:gd name="connsiteY76" fmla="*/ 5636083 h 5687273"/>
              <a:gd name="connsiteX77" fmla="*/ 8619167 w 11243827"/>
              <a:gd name="connsiteY77" fmla="*/ 5619130 h 5687273"/>
              <a:gd name="connsiteX78" fmla="*/ 8539822 w 11243827"/>
              <a:gd name="connsiteY78" fmla="*/ 5616905 h 5687273"/>
              <a:gd name="connsiteX79" fmla="*/ 8511094 w 11243827"/>
              <a:gd name="connsiteY79" fmla="*/ 5617360 h 5687273"/>
              <a:gd name="connsiteX80" fmla="*/ 8459886 w 11243827"/>
              <a:gd name="connsiteY80" fmla="*/ 5612612 h 5687273"/>
              <a:gd name="connsiteX81" fmla="*/ 8436432 w 11243827"/>
              <a:gd name="connsiteY81" fmla="*/ 5606990 h 5687273"/>
              <a:gd name="connsiteX82" fmla="*/ 8435403 w 11243827"/>
              <a:gd name="connsiteY82" fmla="*/ 5607336 h 5687273"/>
              <a:gd name="connsiteX83" fmla="*/ 8433307 w 11243827"/>
              <a:gd name="connsiteY83" fmla="*/ 5604917 h 5687273"/>
              <a:gd name="connsiteX84" fmla="*/ 8428968 w 11243827"/>
              <a:gd name="connsiteY84" fmla="*/ 5603796 h 5687273"/>
              <a:gd name="connsiteX85" fmla="*/ 8417124 w 11243827"/>
              <a:gd name="connsiteY85" fmla="*/ 5604518 h 5687273"/>
              <a:gd name="connsiteX86" fmla="*/ 8412669 w 11243827"/>
              <a:gd name="connsiteY86" fmla="*/ 5605413 h 5687273"/>
              <a:gd name="connsiteX87" fmla="*/ 8406152 w 11243827"/>
              <a:gd name="connsiteY87" fmla="*/ 5605396 h 5687273"/>
              <a:gd name="connsiteX88" fmla="*/ 8405989 w 11243827"/>
              <a:gd name="connsiteY88" fmla="*/ 5605197 h 5687273"/>
              <a:gd name="connsiteX89" fmla="*/ 8399884 w 11243827"/>
              <a:gd name="connsiteY89" fmla="*/ 5605568 h 5687273"/>
              <a:gd name="connsiteX90" fmla="*/ 8370014 w 11243827"/>
              <a:gd name="connsiteY90" fmla="*/ 5609900 h 5687273"/>
              <a:gd name="connsiteX91" fmla="*/ 8330544 w 11243827"/>
              <a:gd name="connsiteY91" fmla="*/ 5590964 h 5687273"/>
              <a:gd name="connsiteX92" fmla="*/ 8314221 w 11243827"/>
              <a:gd name="connsiteY92" fmla="*/ 5587682 h 5687273"/>
              <a:gd name="connsiteX93" fmla="*/ 8305502 w 11243827"/>
              <a:gd name="connsiteY93" fmla="*/ 5584868 h 5687273"/>
              <a:gd name="connsiteX94" fmla="*/ 8304962 w 11243827"/>
              <a:gd name="connsiteY94" fmla="*/ 5584007 h 5687273"/>
              <a:gd name="connsiteX95" fmla="*/ 8276324 w 11243827"/>
              <a:gd name="connsiteY95" fmla="*/ 5588260 h 5687273"/>
              <a:gd name="connsiteX96" fmla="*/ 8272522 w 11243827"/>
              <a:gd name="connsiteY96" fmla="*/ 5587226 h 5687273"/>
              <a:gd name="connsiteX97" fmla="*/ 8253857 w 11243827"/>
              <a:gd name="connsiteY97" fmla="*/ 5592043 h 5687273"/>
              <a:gd name="connsiteX98" fmla="*/ 8244212 w 11243827"/>
              <a:gd name="connsiteY98" fmla="*/ 5593439 h 5687273"/>
              <a:gd name="connsiteX99" fmla="*/ 8241488 w 11243827"/>
              <a:gd name="connsiteY99" fmla="*/ 5596085 h 5687273"/>
              <a:gd name="connsiteX100" fmla="*/ 8227256 w 11243827"/>
              <a:gd name="connsiteY100" fmla="*/ 5597005 h 5687273"/>
              <a:gd name="connsiteX101" fmla="*/ 8225619 w 11243827"/>
              <a:gd name="connsiteY101" fmla="*/ 5596262 h 5687273"/>
              <a:gd name="connsiteX102" fmla="*/ 8213882 w 11243827"/>
              <a:gd name="connsiteY102" fmla="*/ 5600179 h 5687273"/>
              <a:gd name="connsiteX103" fmla="*/ 8204045 w 11243827"/>
              <a:gd name="connsiteY103" fmla="*/ 5607275 h 5687273"/>
              <a:gd name="connsiteX104" fmla="*/ 8082989 w 11243827"/>
              <a:gd name="connsiteY104" fmla="*/ 5603160 h 5687273"/>
              <a:gd name="connsiteX105" fmla="*/ 7976942 w 11243827"/>
              <a:gd name="connsiteY105" fmla="*/ 5598455 h 5687273"/>
              <a:gd name="connsiteX106" fmla="*/ 7915584 w 11243827"/>
              <a:gd name="connsiteY106" fmla="*/ 5684635 h 5687273"/>
              <a:gd name="connsiteX107" fmla="*/ 7727691 w 11243827"/>
              <a:gd name="connsiteY107" fmla="*/ 5621064 h 5687273"/>
              <a:gd name="connsiteX108" fmla="*/ 7685998 w 11243827"/>
              <a:gd name="connsiteY108" fmla="*/ 5615564 h 5687273"/>
              <a:gd name="connsiteX109" fmla="*/ 7649302 w 11243827"/>
              <a:gd name="connsiteY109" fmla="*/ 5626541 h 5687273"/>
              <a:gd name="connsiteX110" fmla="*/ 7634083 w 11243827"/>
              <a:gd name="connsiteY110" fmla="*/ 5620862 h 5687273"/>
              <a:gd name="connsiteX111" fmla="*/ 7631455 w 11243827"/>
              <a:gd name="connsiteY111" fmla="*/ 5619708 h 5687273"/>
              <a:gd name="connsiteX112" fmla="*/ 7620952 w 11243827"/>
              <a:gd name="connsiteY112" fmla="*/ 5618872 h 5687273"/>
              <a:gd name="connsiteX113" fmla="*/ 7617992 w 11243827"/>
              <a:gd name="connsiteY113" fmla="*/ 5613914 h 5687273"/>
              <a:gd name="connsiteX114" fmla="*/ 7602182 w 11243827"/>
              <a:gd name="connsiteY114" fmla="*/ 5609271 h 5687273"/>
              <a:gd name="connsiteX115" fmla="*/ 7582847 w 11243827"/>
              <a:gd name="connsiteY115" fmla="*/ 5609047 h 5687273"/>
              <a:gd name="connsiteX116" fmla="*/ 7514158 w 11243827"/>
              <a:gd name="connsiteY116" fmla="*/ 5607737 h 5687273"/>
              <a:gd name="connsiteX117" fmla="*/ 7502955 w 11243827"/>
              <a:gd name="connsiteY117" fmla="*/ 5610415 h 5687273"/>
              <a:gd name="connsiteX118" fmla="*/ 7466391 w 11243827"/>
              <a:gd name="connsiteY118" fmla="*/ 5605949 h 5687273"/>
              <a:gd name="connsiteX119" fmla="*/ 7433806 w 11243827"/>
              <a:gd name="connsiteY119" fmla="*/ 5604945 h 5687273"/>
              <a:gd name="connsiteX120" fmla="*/ 7412693 w 11243827"/>
              <a:gd name="connsiteY120" fmla="*/ 5607075 h 5687273"/>
              <a:gd name="connsiteX121" fmla="*/ 7407159 w 11243827"/>
              <a:gd name="connsiteY121" fmla="*/ 5605310 h 5687273"/>
              <a:gd name="connsiteX122" fmla="*/ 7385900 w 11243827"/>
              <a:gd name="connsiteY122" fmla="*/ 5604171 h 5687273"/>
              <a:gd name="connsiteX123" fmla="*/ 7375071 w 11243827"/>
              <a:gd name="connsiteY123" fmla="*/ 5606788 h 5687273"/>
              <a:gd name="connsiteX124" fmla="*/ 7364382 w 11243827"/>
              <a:gd name="connsiteY124" fmla="*/ 5600762 h 5687273"/>
              <a:gd name="connsiteX125" fmla="*/ 7361770 w 11243827"/>
              <a:gd name="connsiteY125" fmla="*/ 5596347 h 5687273"/>
              <a:gd name="connsiteX126" fmla="*/ 7346641 w 11243827"/>
              <a:gd name="connsiteY126" fmla="*/ 5598329 h 5687273"/>
              <a:gd name="connsiteX127" fmla="*/ 7334238 w 11243827"/>
              <a:gd name="connsiteY127" fmla="*/ 5594014 h 5687273"/>
              <a:gd name="connsiteX128" fmla="*/ 7323426 w 11243827"/>
              <a:gd name="connsiteY128" fmla="*/ 5596835 h 5687273"/>
              <a:gd name="connsiteX129" fmla="*/ 7318938 w 11243827"/>
              <a:gd name="connsiteY129" fmla="*/ 5596200 h 5687273"/>
              <a:gd name="connsiteX130" fmla="*/ 7307784 w 11243827"/>
              <a:gd name="connsiteY130" fmla="*/ 5594065 h 5687273"/>
              <a:gd name="connsiteX131" fmla="*/ 7288540 w 11243827"/>
              <a:gd name="connsiteY131" fmla="*/ 5589320 h 5687273"/>
              <a:gd name="connsiteX132" fmla="*/ 7282537 w 11243827"/>
              <a:gd name="connsiteY132" fmla="*/ 5588660 h 5687273"/>
              <a:gd name="connsiteX133" fmla="*/ 7269466 w 11243827"/>
              <a:gd name="connsiteY133" fmla="*/ 5581404 h 5687273"/>
              <a:gd name="connsiteX134" fmla="*/ 7244165 w 11243827"/>
              <a:gd name="connsiteY134" fmla="*/ 5575200 h 5687273"/>
              <a:gd name="connsiteX135" fmla="*/ 7199619 w 11243827"/>
              <a:gd name="connsiteY135" fmla="*/ 5553550 h 5687273"/>
              <a:gd name="connsiteX136" fmla="*/ 7173434 w 11243827"/>
              <a:gd name="connsiteY136" fmla="*/ 5543219 h 5687273"/>
              <a:gd name="connsiteX137" fmla="*/ 7155718 w 11243827"/>
              <a:gd name="connsiteY137" fmla="*/ 5533697 h 5687273"/>
              <a:gd name="connsiteX138" fmla="*/ 7103430 w 11243827"/>
              <a:gd name="connsiteY138" fmla="*/ 5520249 h 5687273"/>
              <a:gd name="connsiteX139" fmla="*/ 7013746 w 11243827"/>
              <a:gd name="connsiteY139" fmla="*/ 5502470 h 5687273"/>
              <a:gd name="connsiteX140" fmla="*/ 6995379 w 11243827"/>
              <a:gd name="connsiteY140" fmla="*/ 5497693 h 5687273"/>
              <a:gd name="connsiteX141" fmla="*/ 6982475 w 11243827"/>
              <a:gd name="connsiteY141" fmla="*/ 5489641 h 5687273"/>
              <a:gd name="connsiteX142" fmla="*/ 6981994 w 11243827"/>
              <a:gd name="connsiteY142" fmla="*/ 5484335 h 5687273"/>
              <a:gd name="connsiteX143" fmla="*/ 6972355 w 11243827"/>
              <a:gd name="connsiteY143" fmla="*/ 5481074 h 5687273"/>
              <a:gd name="connsiteX144" fmla="*/ 6970394 w 11243827"/>
              <a:gd name="connsiteY144" fmla="*/ 5479383 h 5687273"/>
              <a:gd name="connsiteX145" fmla="*/ 6958543 w 11243827"/>
              <a:gd name="connsiteY145" fmla="*/ 5470507 h 5687273"/>
              <a:gd name="connsiteX146" fmla="*/ 6918276 w 11243827"/>
              <a:gd name="connsiteY146" fmla="*/ 5472034 h 5687273"/>
              <a:gd name="connsiteX147" fmla="*/ 6881046 w 11243827"/>
              <a:gd name="connsiteY147" fmla="*/ 5457070 h 5687273"/>
              <a:gd name="connsiteX148" fmla="*/ 6752164 w 11243827"/>
              <a:gd name="connsiteY148" fmla="*/ 5425021 h 5687273"/>
              <a:gd name="connsiteX149" fmla="*/ 6724964 w 11243827"/>
              <a:gd name="connsiteY149" fmla="*/ 5414071 h 5687273"/>
              <a:gd name="connsiteX150" fmla="*/ 6683286 w 11243827"/>
              <a:gd name="connsiteY150" fmla="*/ 5405383 h 5687273"/>
              <a:gd name="connsiteX151" fmla="*/ 6644277 w 11243827"/>
              <a:gd name="connsiteY151" fmla="*/ 5429684 h 5687273"/>
              <a:gd name="connsiteX152" fmla="*/ 6532914 w 11243827"/>
              <a:gd name="connsiteY152" fmla="*/ 5431205 h 5687273"/>
              <a:gd name="connsiteX153" fmla="*/ 6307459 w 11243827"/>
              <a:gd name="connsiteY153" fmla="*/ 5467087 h 5687273"/>
              <a:gd name="connsiteX154" fmla="*/ 6196243 w 11243827"/>
              <a:gd name="connsiteY154" fmla="*/ 5515042 h 5687273"/>
              <a:gd name="connsiteX155" fmla="*/ 6099124 w 11243827"/>
              <a:gd name="connsiteY155" fmla="*/ 5516848 h 5687273"/>
              <a:gd name="connsiteX156" fmla="*/ 6016077 w 11243827"/>
              <a:gd name="connsiteY156" fmla="*/ 5528642 h 5687273"/>
              <a:gd name="connsiteX157" fmla="*/ 6004389 w 11243827"/>
              <a:gd name="connsiteY157" fmla="*/ 5531206 h 5687273"/>
              <a:gd name="connsiteX158" fmla="*/ 5933945 w 11243827"/>
              <a:gd name="connsiteY158" fmla="*/ 5538840 h 5687273"/>
              <a:gd name="connsiteX159" fmla="*/ 5883936 w 11243827"/>
              <a:gd name="connsiteY159" fmla="*/ 5553807 h 5687273"/>
              <a:gd name="connsiteX160" fmla="*/ 5798331 w 11243827"/>
              <a:gd name="connsiteY160" fmla="*/ 5564248 h 5687273"/>
              <a:gd name="connsiteX161" fmla="*/ 5712738 w 11243827"/>
              <a:gd name="connsiteY161" fmla="*/ 5573120 h 5687273"/>
              <a:gd name="connsiteX162" fmla="*/ 5681342 w 11243827"/>
              <a:gd name="connsiteY162" fmla="*/ 5575621 h 5687273"/>
              <a:gd name="connsiteX163" fmla="*/ 5627167 w 11243827"/>
              <a:gd name="connsiteY163" fmla="*/ 5583215 h 5687273"/>
              <a:gd name="connsiteX164" fmla="*/ 5591414 w 11243827"/>
              <a:gd name="connsiteY164" fmla="*/ 5587695 h 5687273"/>
              <a:gd name="connsiteX165" fmla="*/ 5583028 w 11243827"/>
              <a:gd name="connsiteY165" fmla="*/ 5580877 h 5687273"/>
              <a:gd name="connsiteX166" fmla="*/ 5549426 w 11243827"/>
              <a:gd name="connsiteY166" fmla="*/ 5582858 h 5687273"/>
              <a:gd name="connsiteX167" fmla="*/ 5519999 w 11243827"/>
              <a:gd name="connsiteY167" fmla="*/ 5592246 h 5687273"/>
              <a:gd name="connsiteX168" fmla="*/ 5480028 w 11243827"/>
              <a:gd name="connsiteY168" fmla="*/ 5597282 h 5687273"/>
              <a:gd name="connsiteX169" fmla="*/ 5456175 w 11243827"/>
              <a:gd name="connsiteY169" fmla="*/ 5600371 h 5687273"/>
              <a:gd name="connsiteX170" fmla="*/ 5388463 w 11243827"/>
              <a:gd name="connsiteY170" fmla="*/ 5602638 h 5687273"/>
              <a:gd name="connsiteX171" fmla="*/ 5265898 w 11243827"/>
              <a:gd name="connsiteY171" fmla="*/ 5591830 h 5687273"/>
              <a:gd name="connsiteX172" fmla="*/ 5231231 w 11243827"/>
              <a:gd name="connsiteY172" fmla="*/ 5592790 h 5687273"/>
              <a:gd name="connsiteX173" fmla="*/ 5226996 w 11243827"/>
              <a:gd name="connsiteY173" fmla="*/ 5595040 h 5687273"/>
              <a:gd name="connsiteX174" fmla="*/ 5175988 w 11243827"/>
              <a:gd name="connsiteY174" fmla="*/ 5588131 h 5687273"/>
              <a:gd name="connsiteX175" fmla="*/ 5107470 w 11243827"/>
              <a:gd name="connsiteY175" fmla="*/ 5594771 h 5687273"/>
              <a:gd name="connsiteX176" fmla="*/ 5027868 w 11243827"/>
              <a:gd name="connsiteY176" fmla="*/ 5605624 h 5687273"/>
              <a:gd name="connsiteX177" fmla="*/ 5007324 w 11243827"/>
              <a:gd name="connsiteY177" fmla="*/ 5609209 h 5687273"/>
              <a:gd name="connsiteX178" fmla="*/ 4952559 w 11243827"/>
              <a:gd name="connsiteY178" fmla="*/ 5611402 h 5687273"/>
              <a:gd name="connsiteX179" fmla="*/ 4826081 w 11243827"/>
              <a:gd name="connsiteY179" fmla="*/ 5616191 h 5687273"/>
              <a:gd name="connsiteX180" fmla="*/ 4823501 w 11243827"/>
              <a:gd name="connsiteY180" fmla="*/ 5619174 h 5687273"/>
              <a:gd name="connsiteX181" fmla="*/ 4813093 w 11243827"/>
              <a:gd name="connsiteY181" fmla="*/ 5620026 h 5687273"/>
              <a:gd name="connsiteX182" fmla="*/ 4810563 w 11243827"/>
              <a:gd name="connsiteY182" fmla="*/ 5620787 h 5687273"/>
              <a:gd name="connsiteX183" fmla="*/ 4795818 w 11243827"/>
              <a:gd name="connsiteY183" fmla="*/ 5624618 h 5687273"/>
              <a:gd name="connsiteX184" fmla="*/ 4758404 w 11243827"/>
              <a:gd name="connsiteY184" fmla="*/ 5619510 h 5687273"/>
              <a:gd name="connsiteX185" fmla="*/ 4717254 w 11243827"/>
              <a:gd name="connsiteY185" fmla="*/ 5624155 h 5687273"/>
              <a:gd name="connsiteX186" fmla="*/ 4591958 w 11243827"/>
              <a:gd name="connsiteY186" fmla="*/ 5624710 h 5687273"/>
              <a:gd name="connsiteX187" fmla="*/ 4476215 w 11243827"/>
              <a:gd name="connsiteY187" fmla="*/ 5628210 h 5687273"/>
              <a:gd name="connsiteX188" fmla="*/ 4425193 w 11243827"/>
              <a:gd name="connsiteY188" fmla="*/ 5627414 h 5687273"/>
              <a:gd name="connsiteX189" fmla="*/ 4383866 w 11243827"/>
              <a:gd name="connsiteY189" fmla="*/ 5626546 h 5687273"/>
              <a:gd name="connsiteX190" fmla="*/ 4385596 w 11243827"/>
              <a:gd name="connsiteY190" fmla="*/ 5634646 h 5687273"/>
              <a:gd name="connsiteX191" fmla="*/ 4360864 w 11243827"/>
              <a:gd name="connsiteY191" fmla="*/ 5641173 h 5687273"/>
              <a:gd name="connsiteX192" fmla="*/ 4328321 w 11243827"/>
              <a:gd name="connsiteY192" fmla="*/ 5626332 h 5687273"/>
              <a:gd name="connsiteX193" fmla="*/ 4309842 w 11243827"/>
              <a:gd name="connsiteY193" fmla="*/ 5626471 h 5687273"/>
              <a:gd name="connsiteX194" fmla="*/ 4277424 w 11243827"/>
              <a:gd name="connsiteY194" fmla="*/ 5631598 h 5687273"/>
              <a:gd name="connsiteX195" fmla="*/ 4266627 w 11243827"/>
              <a:gd name="connsiteY195" fmla="*/ 5633969 h 5687273"/>
              <a:gd name="connsiteX196" fmla="*/ 4185525 w 11243827"/>
              <a:gd name="connsiteY196" fmla="*/ 5617508 h 5687273"/>
              <a:gd name="connsiteX197" fmla="*/ 4177617 w 11243827"/>
              <a:gd name="connsiteY197" fmla="*/ 5610903 h 5687273"/>
              <a:gd name="connsiteX198" fmla="*/ 4136948 w 11243827"/>
              <a:gd name="connsiteY198" fmla="*/ 5608031 h 5687273"/>
              <a:gd name="connsiteX199" fmla="*/ 4132323 w 11243827"/>
              <a:gd name="connsiteY199" fmla="*/ 5609784 h 5687273"/>
              <a:gd name="connsiteX200" fmla="*/ 4098620 w 11243827"/>
              <a:gd name="connsiteY200" fmla="*/ 5599672 h 5687273"/>
              <a:gd name="connsiteX201" fmla="*/ 3963475 w 11243827"/>
              <a:gd name="connsiteY201" fmla="*/ 5581841 h 5687273"/>
              <a:gd name="connsiteX202" fmla="*/ 3703613 w 11243827"/>
              <a:gd name="connsiteY202" fmla="*/ 5572482 h 5687273"/>
              <a:gd name="connsiteX203" fmla="*/ 3432987 w 11243827"/>
              <a:gd name="connsiteY203" fmla="*/ 5545768 h 5687273"/>
              <a:gd name="connsiteX204" fmla="*/ 3176381 w 11243827"/>
              <a:gd name="connsiteY204" fmla="*/ 5556110 h 5687273"/>
              <a:gd name="connsiteX205" fmla="*/ 2710156 w 11243827"/>
              <a:gd name="connsiteY205" fmla="*/ 5527517 h 5687273"/>
              <a:gd name="connsiteX206" fmla="*/ 2550206 w 11243827"/>
              <a:gd name="connsiteY206" fmla="*/ 5524958 h 5687273"/>
              <a:gd name="connsiteX207" fmla="*/ 2443041 w 11243827"/>
              <a:gd name="connsiteY207" fmla="*/ 5523990 h 5687273"/>
              <a:gd name="connsiteX208" fmla="*/ 2435613 w 11243827"/>
              <a:gd name="connsiteY208" fmla="*/ 5526704 h 5687273"/>
              <a:gd name="connsiteX209" fmla="*/ 2405682 w 11243827"/>
              <a:gd name="connsiteY209" fmla="*/ 5528307 h 5687273"/>
              <a:gd name="connsiteX210" fmla="*/ 2397487 w 11243827"/>
              <a:gd name="connsiteY210" fmla="*/ 5540337 h 5687273"/>
              <a:gd name="connsiteX211" fmla="*/ 2297454 w 11243827"/>
              <a:gd name="connsiteY211" fmla="*/ 5550765 h 5687273"/>
              <a:gd name="connsiteX212" fmla="*/ 2056700 w 11243827"/>
              <a:gd name="connsiteY212" fmla="*/ 5555489 h 5687273"/>
              <a:gd name="connsiteX213" fmla="*/ 1878530 w 11243827"/>
              <a:gd name="connsiteY213" fmla="*/ 5535330 h 5687273"/>
              <a:gd name="connsiteX214" fmla="*/ 1859292 w 11243827"/>
              <a:gd name="connsiteY214" fmla="*/ 5535461 h 5687273"/>
              <a:gd name="connsiteX215" fmla="*/ 1835626 w 11243827"/>
              <a:gd name="connsiteY215" fmla="*/ 5533793 h 5687273"/>
              <a:gd name="connsiteX216" fmla="*/ 1798939 w 11243827"/>
              <a:gd name="connsiteY216" fmla="*/ 5540285 h 5687273"/>
              <a:gd name="connsiteX217" fmla="*/ 1779046 w 11243827"/>
              <a:gd name="connsiteY217" fmla="*/ 5549949 h 5687273"/>
              <a:gd name="connsiteX218" fmla="*/ 1772421 w 11243827"/>
              <a:gd name="connsiteY218" fmla="*/ 5549018 h 5687273"/>
              <a:gd name="connsiteX219" fmla="*/ 1772052 w 11243827"/>
              <a:gd name="connsiteY219" fmla="*/ 5545689 h 5687273"/>
              <a:gd name="connsiteX220" fmla="*/ 1711543 w 11243827"/>
              <a:gd name="connsiteY220" fmla="*/ 5534558 h 5687273"/>
              <a:gd name="connsiteX221" fmla="*/ 1698891 w 11243827"/>
              <a:gd name="connsiteY221" fmla="*/ 5513187 h 5687273"/>
              <a:gd name="connsiteX222" fmla="*/ 1538763 w 11243827"/>
              <a:gd name="connsiteY222" fmla="*/ 5482781 h 5687273"/>
              <a:gd name="connsiteX223" fmla="*/ 1501533 w 11243827"/>
              <a:gd name="connsiteY223" fmla="*/ 5467817 h 5687273"/>
              <a:gd name="connsiteX224" fmla="*/ 1461266 w 11243827"/>
              <a:gd name="connsiteY224" fmla="*/ 5469343 h 5687273"/>
              <a:gd name="connsiteX225" fmla="*/ 1449415 w 11243827"/>
              <a:gd name="connsiteY225" fmla="*/ 5460467 h 5687273"/>
              <a:gd name="connsiteX226" fmla="*/ 1447454 w 11243827"/>
              <a:gd name="connsiteY226" fmla="*/ 5458776 h 5687273"/>
              <a:gd name="connsiteX227" fmla="*/ 1437814 w 11243827"/>
              <a:gd name="connsiteY227" fmla="*/ 5455515 h 5687273"/>
              <a:gd name="connsiteX228" fmla="*/ 1437334 w 11243827"/>
              <a:gd name="connsiteY228" fmla="*/ 5450209 h 5687273"/>
              <a:gd name="connsiteX229" fmla="*/ 1424429 w 11243827"/>
              <a:gd name="connsiteY229" fmla="*/ 5442157 h 5687273"/>
              <a:gd name="connsiteX230" fmla="*/ 1406063 w 11243827"/>
              <a:gd name="connsiteY230" fmla="*/ 5437380 h 5687273"/>
              <a:gd name="connsiteX231" fmla="*/ 1316379 w 11243827"/>
              <a:gd name="connsiteY231" fmla="*/ 5419601 h 5687273"/>
              <a:gd name="connsiteX232" fmla="*/ 1264090 w 11243827"/>
              <a:gd name="connsiteY232" fmla="*/ 5406153 h 5687273"/>
              <a:gd name="connsiteX233" fmla="*/ 1246374 w 11243827"/>
              <a:gd name="connsiteY233" fmla="*/ 5396631 h 5687273"/>
              <a:gd name="connsiteX234" fmla="*/ 1220190 w 11243827"/>
              <a:gd name="connsiteY234" fmla="*/ 5386301 h 5687273"/>
              <a:gd name="connsiteX235" fmla="*/ 1175643 w 11243827"/>
              <a:gd name="connsiteY235" fmla="*/ 5364651 h 5687273"/>
              <a:gd name="connsiteX236" fmla="*/ 1150342 w 11243827"/>
              <a:gd name="connsiteY236" fmla="*/ 5358447 h 5687273"/>
              <a:gd name="connsiteX237" fmla="*/ 1137272 w 11243827"/>
              <a:gd name="connsiteY237" fmla="*/ 5351191 h 5687273"/>
              <a:gd name="connsiteX238" fmla="*/ 1131268 w 11243827"/>
              <a:gd name="connsiteY238" fmla="*/ 5350530 h 5687273"/>
              <a:gd name="connsiteX239" fmla="*/ 1112024 w 11243827"/>
              <a:gd name="connsiteY239" fmla="*/ 5345786 h 5687273"/>
              <a:gd name="connsiteX240" fmla="*/ 1100870 w 11243827"/>
              <a:gd name="connsiteY240" fmla="*/ 5343651 h 5687273"/>
              <a:gd name="connsiteX241" fmla="*/ 1096383 w 11243827"/>
              <a:gd name="connsiteY241" fmla="*/ 5343015 h 5687273"/>
              <a:gd name="connsiteX242" fmla="*/ 1085571 w 11243827"/>
              <a:gd name="connsiteY242" fmla="*/ 5345836 h 5687273"/>
              <a:gd name="connsiteX243" fmla="*/ 1073168 w 11243827"/>
              <a:gd name="connsiteY243" fmla="*/ 5341521 h 5687273"/>
              <a:gd name="connsiteX244" fmla="*/ 1058039 w 11243827"/>
              <a:gd name="connsiteY244" fmla="*/ 5343504 h 5687273"/>
              <a:gd name="connsiteX245" fmla="*/ 1055426 w 11243827"/>
              <a:gd name="connsiteY245" fmla="*/ 5339088 h 5687273"/>
              <a:gd name="connsiteX246" fmla="*/ 1044738 w 11243827"/>
              <a:gd name="connsiteY246" fmla="*/ 5333063 h 5687273"/>
              <a:gd name="connsiteX247" fmla="*/ 1033909 w 11243827"/>
              <a:gd name="connsiteY247" fmla="*/ 5335680 h 5687273"/>
              <a:gd name="connsiteX248" fmla="*/ 1012649 w 11243827"/>
              <a:gd name="connsiteY248" fmla="*/ 5334541 h 5687273"/>
              <a:gd name="connsiteX249" fmla="*/ 1007115 w 11243827"/>
              <a:gd name="connsiteY249" fmla="*/ 5332775 h 5687273"/>
              <a:gd name="connsiteX250" fmla="*/ 986002 w 11243827"/>
              <a:gd name="connsiteY250" fmla="*/ 5334906 h 5687273"/>
              <a:gd name="connsiteX251" fmla="*/ 953418 w 11243827"/>
              <a:gd name="connsiteY251" fmla="*/ 5333901 h 5687273"/>
              <a:gd name="connsiteX252" fmla="*/ 916854 w 11243827"/>
              <a:gd name="connsiteY252" fmla="*/ 5329435 h 5687273"/>
              <a:gd name="connsiteX253" fmla="*/ 905651 w 11243827"/>
              <a:gd name="connsiteY253" fmla="*/ 5332114 h 5687273"/>
              <a:gd name="connsiteX254" fmla="*/ 836961 w 11243827"/>
              <a:gd name="connsiteY254" fmla="*/ 5330803 h 5687273"/>
              <a:gd name="connsiteX255" fmla="*/ 817627 w 11243827"/>
              <a:gd name="connsiteY255" fmla="*/ 5330580 h 5687273"/>
              <a:gd name="connsiteX256" fmla="*/ 801817 w 11243827"/>
              <a:gd name="connsiteY256" fmla="*/ 5325937 h 5687273"/>
              <a:gd name="connsiteX257" fmla="*/ 798857 w 11243827"/>
              <a:gd name="connsiteY257" fmla="*/ 5320979 h 5687273"/>
              <a:gd name="connsiteX258" fmla="*/ 788354 w 11243827"/>
              <a:gd name="connsiteY258" fmla="*/ 5320143 h 5687273"/>
              <a:gd name="connsiteX259" fmla="*/ 785726 w 11243827"/>
              <a:gd name="connsiteY259" fmla="*/ 5318989 h 5687273"/>
              <a:gd name="connsiteX260" fmla="*/ 770507 w 11243827"/>
              <a:gd name="connsiteY260" fmla="*/ 5313309 h 5687273"/>
              <a:gd name="connsiteX261" fmla="*/ 733810 w 11243827"/>
              <a:gd name="connsiteY261" fmla="*/ 5324286 h 5687273"/>
              <a:gd name="connsiteX262" fmla="*/ 692117 w 11243827"/>
              <a:gd name="connsiteY262" fmla="*/ 5318786 h 5687273"/>
              <a:gd name="connsiteX263" fmla="*/ 528894 w 11243827"/>
              <a:gd name="connsiteY263" fmla="*/ 5327578 h 5687273"/>
              <a:gd name="connsiteX264" fmla="*/ 507005 w 11243827"/>
              <a:gd name="connsiteY264" fmla="*/ 5310149 h 5687273"/>
              <a:gd name="connsiteX265" fmla="*/ 441302 w 11243827"/>
              <a:gd name="connsiteY265" fmla="*/ 5307062 h 5687273"/>
              <a:gd name="connsiteX266" fmla="*/ 336819 w 11243827"/>
              <a:gd name="connsiteY266" fmla="*/ 5336690 h 5687273"/>
              <a:gd name="connsiteX267" fmla="*/ 215763 w 11243827"/>
              <a:gd name="connsiteY267" fmla="*/ 5332575 h 5687273"/>
              <a:gd name="connsiteX268" fmla="*/ 205927 w 11243827"/>
              <a:gd name="connsiteY268" fmla="*/ 5339672 h 5687273"/>
              <a:gd name="connsiteX269" fmla="*/ 194189 w 11243827"/>
              <a:gd name="connsiteY269" fmla="*/ 5343588 h 5687273"/>
              <a:gd name="connsiteX270" fmla="*/ 192552 w 11243827"/>
              <a:gd name="connsiteY270" fmla="*/ 5342845 h 5687273"/>
              <a:gd name="connsiteX271" fmla="*/ 178320 w 11243827"/>
              <a:gd name="connsiteY271" fmla="*/ 5343766 h 5687273"/>
              <a:gd name="connsiteX272" fmla="*/ 175596 w 11243827"/>
              <a:gd name="connsiteY272" fmla="*/ 5346411 h 5687273"/>
              <a:gd name="connsiteX273" fmla="*/ 165951 w 11243827"/>
              <a:gd name="connsiteY273" fmla="*/ 5347808 h 5687273"/>
              <a:gd name="connsiteX274" fmla="*/ 147287 w 11243827"/>
              <a:gd name="connsiteY274" fmla="*/ 5352625 h 5687273"/>
              <a:gd name="connsiteX275" fmla="*/ 143484 w 11243827"/>
              <a:gd name="connsiteY275" fmla="*/ 5351591 h 5687273"/>
              <a:gd name="connsiteX276" fmla="*/ 114847 w 11243827"/>
              <a:gd name="connsiteY276" fmla="*/ 5355844 h 5687273"/>
              <a:gd name="connsiteX277" fmla="*/ 114306 w 11243827"/>
              <a:gd name="connsiteY277" fmla="*/ 5354983 h 5687273"/>
              <a:gd name="connsiteX278" fmla="*/ 105588 w 11243827"/>
              <a:gd name="connsiteY278" fmla="*/ 5352169 h 5687273"/>
              <a:gd name="connsiteX279" fmla="*/ 89264 w 11243827"/>
              <a:gd name="connsiteY279" fmla="*/ 5348886 h 5687273"/>
              <a:gd name="connsiteX280" fmla="*/ 49794 w 11243827"/>
              <a:gd name="connsiteY280" fmla="*/ 5329950 h 5687273"/>
              <a:gd name="connsiteX281" fmla="*/ 19924 w 11243827"/>
              <a:gd name="connsiteY281" fmla="*/ 5334282 h 5687273"/>
              <a:gd name="connsiteX282" fmla="*/ 13819 w 11243827"/>
              <a:gd name="connsiteY282" fmla="*/ 5334653 h 5687273"/>
              <a:gd name="connsiteX283" fmla="*/ 13657 w 11243827"/>
              <a:gd name="connsiteY283" fmla="*/ 5334455 h 5687273"/>
              <a:gd name="connsiteX284" fmla="*/ 7139 w 11243827"/>
              <a:gd name="connsiteY284" fmla="*/ 5334438 h 5687273"/>
              <a:gd name="connsiteX285" fmla="*/ 2684 w 11243827"/>
              <a:gd name="connsiteY285" fmla="*/ 5335333 h 5687273"/>
              <a:gd name="connsiteX286" fmla="*/ 0 w 11243827"/>
              <a:gd name="connsiteY286" fmla="*/ 5335496 h 5687273"/>
              <a:gd name="connsiteX287" fmla="*/ 0 w 11243827"/>
              <a:gd name="connsiteY287" fmla="*/ 10592 h 5687273"/>
              <a:gd name="connsiteX288" fmla="*/ 11243827 w 11243827"/>
              <a:gd name="connsiteY288" fmla="*/ 0 h 56872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257007 w 11243827"/>
              <a:gd name="connsiteY57" fmla="*/ 553718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98891 w 11243827"/>
              <a:gd name="connsiteY221" fmla="*/ 551318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28894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507005 w 11243827"/>
              <a:gd name="connsiteY264" fmla="*/ 5310149 h 5641173"/>
              <a:gd name="connsiteX265" fmla="*/ 441302 w 11243827"/>
              <a:gd name="connsiteY265" fmla="*/ 5307062 h 5641173"/>
              <a:gd name="connsiteX266" fmla="*/ 336819 w 11243827"/>
              <a:gd name="connsiteY266" fmla="*/ 5336690 h 5641173"/>
              <a:gd name="connsiteX267" fmla="*/ 215763 w 11243827"/>
              <a:gd name="connsiteY267" fmla="*/ 5332575 h 5641173"/>
              <a:gd name="connsiteX268" fmla="*/ 205927 w 11243827"/>
              <a:gd name="connsiteY268" fmla="*/ 5339672 h 5641173"/>
              <a:gd name="connsiteX269" fmla="*/ 194189 w 11243827"/>
              <a:gd name="connsiteY269" fmla="*/ 5343588 h 5641173"/>
              <a:gd name="connsiteX270" fmla="*/ 192552 w 11243827"/>
              <a:gd name="connsiteY270" fmla="*/ 5342845 h 5641173"/>
              <a:gd name="connsiteX271" fmla="*/ 178320 w 11243827"/>
              <a:gd name="connsiteY271" fmla="*/ 5343766 h 5641173"/>
              <a:gd name="connsiteX272" fmla="*/ 175596 w 11243827"/>
              <a:gd name="connsiteY272" fmla="*/ 5346411 h 5641173"/>
              <a:gd name="connsiteX273" fmla="*/ 165951 w 11243827"/>
              <a:gd name="connsiteY273" fmla="*/ 5347808 h 5641173"/>
              <a:gd name="connsiteX274" fmla="*/ 147287 w 11243827"/>
              <a:gd name="connsiteY274" fmla="*/ 5352625 h 5641173"/>
              <a:gd name="connsiteX275" fmla="*/ 143484 w 11243827"/>
              <a:gd name="connsiteY275" fmla="*/ 5351591 h 5641173"/>
              <a:gd name="connsiteX276" fmla="*/ 114847 w 11243827"/>
              <a:gd name="connsiteY276" fmla="*/ 5355844 h 5641173"/>
              <a:gd name="connsiteX277" fmla="*/ 114306 w 11243827"/>
              <a:gd name="connsiteY277" fmla="*/ 5354983 h 5641173"/>
              <a:gd name="connsiteX278" fmla="*/ 105588 w 11243827"/>
              <a:gd name="connsiteY278" fmla="*/ 5352169 h 5641173"/>
              <a:gd name="connsiteX279" fmla="*/ 89264 w 11243827"/>
              <a:gd name="connsiteY279" fmla="*/ 5348886 h 5641173"/>
              <a:gd name="connsiteX280" fmla="*/ 49794 w 11243827"/>
              <a:gd name="connsiteY280" fmla="*/ 5329950 h 5641173"/>
              <a:gd name="connsiteX281" fmla="*/ 19924 w 11243827"/>
              <a:gd name="connsiteY281" fmla="*/ 5334282 h 5641173"/>
              <a:gd name="connsiteX282" fmla="*/ 13819 w 11243827"/>
              <a:gd name="connsiteY282" fmla="*/ 5334653 h 5641173"/>
              <a:gd name="connsiteX283" fmla="*/ 13657 w 11243827"/>
              <a:gd name="connsiteY283" fmla="*/ 5334455 h 5641173"/>
              <a:gd name="connsiteX284" fmla="*/ 7139 w 11243827"/>
              <a:gd name="connsiteY284" fmla="*/ 5334438 h 5641173"/>
              <a:gd name="connsiteX285" fmla="*/ 2684 w 11243827"/>
              <a:gd name="connsiteY285" fmla="*/ 5335333 h 5641173"/>
              <a:gd name="connsiteX286" fmla="*/ 0 w 11243827"/>
              <a:gd name="connsiteY286" fmla="*/ 5335496 h 5641173"/>
              <a:gd name="connsiteX287" fmla="*/ 0 w 11243827"/>
              <a:gd name="connsiteY287" fmla="*/ 10592 h 5641173"/>
              <a:gd name="connsiteX288" fmla="*/ 11243827 w 11243827"/>
              <a:gd name="connsiteY288"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441302 w 11243827"/>
              <a:gd name="connsiteY264" fmla="*/ 5307062 h 5641173"/>
              <a:gd name="connsiteX265" fmla="*/ 336819 w 11243827"/>
              <a:gd name="connsiteY265" fmla="*/ 5336690 h 5641173"/>
              <a:gd name="connsiteX266" fmla="*/ 215763 w 11243827"/>
              <a:gd name="connsiteY266" fmla="*/ 5332575 h 5641173"/>
              <a:gd name="connsiteX267" fmla="*/ 205927 w 11243827"/>
              <a:gd name="connsiteY267" fmla="*/ 5339672 h 5641173"/>
              <a:gd name="connsiteX268" fmla="*/ 194189 w 11243827"/>
              <a:gd name="connsiteY268" fmla="*/ 5343588 h 5641173"/>
              <a:gd name="connsiteX269" fmla="*/ 192552 w 11243827"/>
              <a:gd name="connsiteY269" fmla="*/ 5342845 h 5641173"/>
              <a:gd name="connsiteX270" fmla="*/ 178320 w 11243827"/>
              <a:gd name="connsiteY270" fmla="*/ 5343766 h 5641173"/>
              <a:gd name="connsiteX271" fmla="*/ 175596 w 11243827"/>
              <a:gd name="connsiteY271" fmla="*/ 5346411 h 5641173"/>
              <a:gd name="connsiteX272" fmla="*/ 165951 w 11243827"/>
              <a:gd name="connsiteY272" fmla="*/ 5347808 h 5641173"/>
              <a:gd name="connsiteX273" fmla="*/ 147287 w 11243827"/>
              <a:gd name="connsiteY273" fmla="*/ 5352625 h 5641173"/>
              <a:gd name="connsiteX274" fmla="*/ 143484 w 11243827"/>
              <a:gd name="connsiteY274" fmla="*/ 5351591 h 5641173"/>
              <a:gd name="connsiteX275" fmla="*/ 114847 w 11243827"/>
              <a:gd name="connsiteY275" fmla="*/ 5355844 h 5641173"/>
              <a:gd name="connsiteX276" fmla="*/ 114306 w 11243827"/>
              <a:gd name="connsiteY276" fmla="*/ 5354983 h 5641173"/>
              <a:gd name="connsiteX277" fmla="*/ 105588 w 11243827"/>
              <a:gd name="connsiteY277" fmla="*/ 5352169 h 5641173"/>
              <a:gd name="connsiteX278" fmla="*/ 89264 w 11243827"/>
              <a:gd name="connsiteY278" fmla="*/ 5348886 h 5641173"/>
              <a:gd name="connsiteX279" fmla="*/ 49794 w 11243827"/>
              <a:gd name="connsiteY279" fmla="*/ 5329950 h 5641173"/>
              <a:gd name="connsiteX280" fmla="*/ 19924 w 11243827"/>
              <a:gd name="connsiteY280" fmla="*/ 5334282 h 5641173"/>
              <a:gd name="connsiteX281" fmla="*/ 13819 w 11243827"/>
              <a:gd name="connsiteY281" fmla="*/ 5334653 h 5641173"/>
              <a:gd name="connsiteX282" fmla="*/ 13657 w 11243827"/>
              <a:gd name="connsiteY282" fmla="*/ 5334455 h 5641173"/>
              <a:gd name="connsiteX283" fmla="*/ 7139 w 11243827"/>
              <a:gd name="connsiteY283" fmla="*/ 5334438 h 5641173"/>
              <a:gd name="connsiteX284" fmla="*/ 2684 w 11243827"/>
              <a:gd name="connsiteY284" fmla="*/ 5335333 h 5641173"/>
              <a:gd name="connsiteX285" fmla="*/ 0 w 11243827"/>
              <a:gd name="connsiteY285" fmla="*/ 5335496 h 5641173"/>
              <a:gd name="connsiteX286" fmla="*/ 0 w 11243827"/>
              <a:gd name="connsiteY286" fmla="*/ 10592 h 5641173"/>
              <a:gd name="connsiteX287" fmla="*/ 11243827 w 11243827"/>
              <a:gd name="connsiteY287"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441302 w 11243827"/>
              <a:gd name="connsiteY264" fmla="*/ 5307062 h 5641173"/>
              <a:gd name="connsiteX265" fmla="*/ 336819 w 11243827"/>
              <a:gd name="connsiteY265" fmla="*/ 5336690 h 5641173"/>
              <a:gd name="connsiteX266" fmla="*/ 215763 w 11243827"/>
              <a:gd name="connsiteY266" fmla="*/ 5332575 h 5641173"/>
              <a:gd name="connsiteX267" fmla="*/ 270932 w 11243827"/>
              <a:gd name="connsiteY267" fmla="*/ 5345451 h 5641173"/>
              <a:gd name="connsiteX268" fmla="*/ 194189 w 11243827"/>
              <a:gd name="connsiteY268" fmla="*/ 5343588 h 5641173"/>
              <a:gd name="connsiteX269" fmla="*/ 192552 w 11243827"/>
              <a:gd name="connsiteY269" fmla="*/ 5342845 h 5641173"/>
              <a:gd name="connsiteX270" fmla="*/ 178320 w 11243827"/>
              <a:gd name="connsiteY270" fmla="*/ 5343766 h 5641173"/>
              <a:gd name="connsiteX271" fmla="*/ 175596 w 11243827"/>
              <a:gd name="connsiteY271" fmla="*/ 5346411 h 5641173"/>
              <a:gd name="connsiteX272" fmla="*/ 165951 w 11243827"/>
              <a:gd name="connsiteY272" fmla="*/ 5347808 h 5641173"/>
              <a:gd name="connsiteX273" fmla="*/ 147287 w 11243827"/>
              <a:gd name="connsiteY273" fmla="*/ 5352625 h 5641173"/>
              <a:gd name="connsiteX274" fmla="*/ 143484 w 11243827"/>
              <a:gd name="connsiteY274" fmla="*/ 5351591 h 5641173"/>
              <a:gd name="connsiteX275" fmla="*/ 114847 w 11243827"/>
              <a:gd name="connsiteY275" fmla="*/ 5355844 h 5641173"/>
              <a:gd name="connsiteX276" fmla="*/ 114306 w 11243827"/>
              <a:gd name="connsiteY276" fmla="*/ 5354983 h 5641173"/>
              <a:gd name="connsiteX277" fmla="*/ 105588 w 11243827"/>
              <a:gd name="connsiteY277" fmla="*/ 5352169 h 5641173"/>
              <a:gd name="connsiteX278" fmla="*/ 89264 w 11243827"/>
              <a:gd name="connsiteY278" fmla="*/ 5348886 h 5641173"/>
              <a:gd name="connsiteX279" fmla="*/ 49794 w 11243827"/>
              <a:gd name="connsiteY279" fmla="*/ 5329950 h 5641173"/>
              <a:gd name="connsiteX280" fmla="*/ 19924 w 11243827"/>
              <a:gd name="connsiteY280" fmla="*/ 5334282 h 5641173"/>
              <a:gd name="connsiteX281" fmla="*/ 13819 w 11243827"/>
              <a:gd name="connsiteY281" fmla="*/ 5334653 h 5641173"/>
              <a:gd name="connsiteX282" fmla="*/ 13657 w 11243827"/>
              <a:gd name="connsiteY282" fmla="*/ 5334455 h 5641173"/>
              <a:gd name="connsiteX283" fmla="*/ 7139 w 11243827"/>
              <a:gd name="connsiteY283" fmla="*/ 5334438 h 5641173"/>
              <a:gd name="connsiteX284" fmla="*/ 2684 w 11243827"/>
              <a:gd name="connsiteY284" fmla="*/ 5335333 h 5641173"/>
              <a:gd name="connsiteX285" fmla="*/ 0 w 11243827"/>
              <a:gd name="connsiteY285" fmla="*/ 5335496 h 5641173"/>
              <a:gd name="connsiteX286" fmla="*/ 0 w 11243827"/>
              <a:gd name="connsiteY286" fmla="*/ 10592 h 5641173"/>
              <a:gd name="connsiteX287" fmla="*/ 11243827 w 11243827"/>
              <a:gd name="connsiteY287"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441302 w 11243827"/>
              <a:gd name="connsiteY264" fmla="*/ 5307062 h 5641173"/>
              <a:gd name="connsiteX265" fmla="*/ 336819 w 11243827"/>
              <a:gd name="connsiteY265" fmla="*/ 5336690 h 5641173"/>
              <a:gd name="connsiteX266" fmla="*/ 270932 w 11243827"/>
              <a:gd name="connsiteY266" fmla="*/ 5345451 h 5641173"/>
              <a:gd name="connsiteX267" fmla="*/ 194189 w 11243827"/>
              <a:gd name="connsiteY267" fmla="*/ 5343588 h 5641173"/>
              <a:gd name="connsiteX268" fmla="*/ 192552 w 11243827"/>
              <a:gd name="connsiteY268" fmla="*/ 5342845 h 5641173"/>
              <a:gd name="connsiteX269" fmla="*/ 178320 w 11243827"/>
              <a:gd name="connsiteY269" fmla="*/ 5343766 h 5641173"/>
              <a:gd name="connsiteX270" fmla="*/ 175596 w 11243827"/>
              <a:gd name="connsiteY270" fmla="*/ 5346411 h 5641173"/>
              <a:gd name="connsiteX271" fmla="*/ 165951 w 11243827"/>
              <a:gd name="connsiteY271" fmla="*/ 5347808 h 5641173"/>
              <a:gd name="connsiteX272" fmla="*/ 147287 w 11243827"/>
              <a:gd name="connsiteY272" fmla="*/ 5352625 h 5641173"/>
              <a:gd name="connsiteX273" fmla="*/ 143484 w 11243827"/>
              <a:gd name="connsiteY273" fmla="*/ 5351591 h 5641173"/>
              <a:gd name="connsiteX274" fmla="*/ 114847 w 11243827"/>
              <a:gd name="connsiteY274" fmla="*/ 5355844 h 5641173"/>
              <a:gd name="connsiteX275" fmla="*/ 114306 w 11243827"/>
              <a:gd name="connsiteY275" fmla="*/ 5354983 h 5641173"/>
              <a:gd name="connsiteX276" fmla="*/ 105588 w 11243827"/>
              <a:gd name="connsiteY276" fmla="*/ 5352169 h 5641173"/>
              <a:gd name="connsiteX277" fmla="*/ 89264 w 11243827"/>
              <a:gd name="connsiteY277" fmla="*/ 5348886 h 5641173"/>
              <a:gd name="connsiteX278" fmla="*/ 49794 w 11243827"/>
              <a:gd name="connsiteY278" fmla="*/ 5329950 h 5641173"/>
              <a:gd name="connsiteX279" fmla="*/ 19924 w 11243827"/>
              <a:gd name="connsiteY279" fmla="*/ 5334282 h 5641173"/>
              <a:gd name="connsiteX280" fmla="*/ 13819 w 11243827"/>
              <a:gd name="connsiteY280" fmla="*/ 5334653 h 5641173"/>
              <a:gd name="connsiteX281" fmla="*/ 13657 w 11243827"/>
              <a:gd name="connsiteY281" fmla="*/ 5334455 h 5641173"/>
              <a:gd name="connsiteX282" fmla="*/ 7139 w 11243827"/>
              <a:gd name="connsiteY282" fmla="*/ 5334438 h 5641173"/>
              <a:gd name="connsiteX283" fmla="*/ 2684 w 11243827"/>
              <a:gd name="connsiteY283" fmla="*/ 5335333 h 5641173"/>
              <a:gd name="connsiteX284" fmla="*/ 0 w 11243827"/>
              <a:gd name="connsiteY284" fmla="*/ 5335496 h 5641173"/>
              <a:gd name="connsiteX285" fmla="*/ 0 w 11243827"/>
              <a:gd name="connsiteY285" fmla="*/ 10592 h 5641173"/>
              <a:gd name="connsiteX286" fmla="*/ 11243827 w 11243827"/>
              <a:gd name="connsiteY286"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441302 w 11243827"/>
              <a:gd name="connsiteY264" fmla="*/ 5307062 h 5641173"/>
              <a:gd name="connsiteX265" fmla="*/ 336819 w 11243827"/>
              <a:gd name="connsiteY265" fmla="*/ 5336690 h 5641173"/>
              <a:gd name="connsiteX266" fmla="*/ 270932 w 11243827"/>
              <a:gd name="connsiteY266" fmla="*/ 5345451 h 5641173"/>
              <a:gd name="connsiteX267" fmla="*/ 194189 w 11243827"/>
              <a:gd name="connsiteY267" fmla="*/ 5343588 h 5641173"/>
              <a:gd name="connsiteX268" fmla="*/ 192552 w 11243827"/>
              <a:gd name="connsiteY268" fmla="*/ 5342845 h 5641173"/>
              <a:gd name="connsiteX269" fmla="*/ 178320 w 11243827"/>
              <a:gd name="connsiteY269" fmla="*/ 5343766 h 5641173"/>
              <a:gd name="connsiteX270" fmla="*/ 175596 w 11243827"/>
              <a:gd name="connsiteY270" fmla="*/ 5346411 h 5641173"/>
              <a:gd name="connsiteX271" fmla="*/ 165951 w 11243827"/>
              <a:gd name="connsiteY271" fmla="*/ 5347808 h 5641173"/>
              <a:gd name="connsiteX272" fmla="*/ 147287 w 11243827"/>
              <a:gd name="connsiteY272" fmla="*/ 5352625 h 5641173"/>
              <a:gd name="connsiteX273" fmla="*/ 143484 w 11243827"/>
              <a:gd name="connsiteY273" fmla="*/ 5351591 h 5641173"/>
              <a:gd name="connsiteX274" fmla="*/ 114847 w 11243827"/>
              <a:gd name="connsiteY274" fmla="*/ 5355844 h 5641173"/>
              <a:gd name="connsiteX275" fmla="*/ 114306 w 11243827"/>
              <a:gd name="connsiteY275" fmla="*/ 5354983 h 5641173"/>
              <a:gd name="connsiteX276" fmla="*/ 89264 w 11243827"/>
              <a:gd name="connsiteY276" fmla="*/ 5348886 h 5641173"/>
              <a:gd name="connsiteX277" fmla="*/ 49794 w 11243827"/>
              <a:gd name="connsiteY277" fmla="*/ 5329950 h 5641173"/>
              <a:gd name="connsiteX278" fmla="*/ 19924 w 11243827"/>
              <a:gd name="connsiteY278" fmla="*/ 5334282 h 5641173"/>
              <a:gd name="connsiteX279" fmla="*/ 13819 w 11243827"/>
              <a:gd name="connsiteY279" fmla="*/ 5334653 h 5641173"/>
              <a:gd name="connsiteX280" fmla="*/ 13657 w 11243827"/>
              <a:gd name="connsiteY280" fmla="*/ 5334455 h 5641173"/>
              <a:gd name="connsiteX281" fmla="*/ 7139 w 11243827"/>
              <a:gd name="connsiteY281" fmla="*/ 5334438 h 5641173"/>
              <a:gd name="connsiteX282" fmla="*/ 2684 w 11243827"/>
              <a:gd name="connsiteY282" fmla="*/ 5335333 h 5641173"/>
              <a:gd name="connsiteX283" fmla="*/ 0 w 11243827"/>
              <a:gd name="connsiteY283" fmla="*/ 5335496 h 5641173"/>
              <a:gd name="connsiteX284" fmla="*/ 0 w 11243827"/>
              <a:gd name="connsiteY284" fmla="*/ 10592 h 5641173"/>
              <a:gd name="connsiteX285" fmla="*/ 11243827 w 11243827"/>
              <a:gd name="connsiteY285"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441302 w 11243827"/>
              <a:gd name="connsiteY264" fmla="*/ 5307062 h 5641173"/>
              <a:gd name="connsiteX265" fmla="*/ 336819 w 11243827"/>
              <a:gd name="connsiteY265" fmla="*/ 5336690 h 5641173"/>
              <a:gd name="connsiteX266" fmla="*/ 270932 w 11243827"/>
              <a:gd name="connsiteY266" fmla="*/ 5345451 h 5641173"/>
              <a:gd name="connsiteX267" fmla="*/ 194189 w 11243827"/>
              <a:gd name="connsiteY267" fmla="*/ 5343588 h 5641173"/>
              <a:gd name="connsiteX268" fmla="*/ 192552 w 11243827"/>
              <a:gd name="connsiteY268" fmla="*/ 5342845 h 5641173"/>
              <a:gd name="connsiteX269" fmla="*/ 178320 w 11243827"/>
              <a:gd name="connsiteY269" fmla="*/ 5343766 h 5641173"/>
              <a:gd name="connsiteX270" fmla="*/ 175596 w 11243827"/>
              <a:gd name="connsiteY270" fmla="*/ 5346411 h 5641173"/>
              <a:gd name="connsiteX271" fmla="*/ 165951 w 11243827"/>
              <a:gd name="connsiteY271" fmla="*/ 5347808 h 5641173"/>
              <a:gd name="connsiteX272" fmla="*/ 147287 w 11243827"/>
              <a:gd name="connsiteY272" fmla="*/ 5352625 h 5641173"/>
              <a:gd name="connsiteX273" fmla="*/ 114847 w 11243827"/>
              <a:gd name="connsiteY273" fmla="*/ 5355844 h 5641173"/>
              <a:gd name="connsiteX274" fmla="*/ 114306 w 11243827"/>
              <a:gd name="connsiteY274" fmla="*/ 5354983 h 5641173"/>
              <a:gd name="connsiteX275" fmla="*/ 89264 w 11243827"/>
              <a:gd name="connsiteY275" fmla="*/ 5348886 h 5641173"/>
              <a:gd name="connsiteX276" fmla="*/ 49794 w 11243827"/>
              <a:gd name="connsiteY276" fmla="*/ 5329950 h 5641173"/>
              <a:gd name="connsiteX277" fmla="*/ 19924 w 11243827"/>
              <a:gd name="connsiteY277" fmla="*/ 5334282 h 5641173"/>
              <a:gd name="connsiteX278" fmla="*/ 13819 w 11243827"/>
              <a:gd name="connsiteY278" fmla="*/ 5334653 h 5641173"/>
              <a:gd name="connsiteX279" fmla="*/ 13657 w 11243827"/>
              <a:gd name="connsiteY279" fmla="*/ 5334455 h 5641173"/>
              <a:gd name="connsiteX280" fmla="*/ 7139 w 11243827"/>
              <a:gd name="connsiteY280" fmla="*/ 5334438 h 5641173"/>
              <a:gd name="connsiteX281" fmla="*/ 2684 w 11243827"/>
              <a:gd name="connsiteY281" fmla="*/ 5335333 h 5641173"/>
              <a:gd name="connsiteX282" fmla="*/ 0 w 11243827"/>
              <a:gd name="connsiteY282" fmla="*/ 5335496 h 5641173"/>
              <a:gd name="connsiteX283" fmla="*/ 0 w 11243827"/>
              <a:gd name="connsiteY283" fmla="*/ 10592 h 5641173"/>
              <a:gd name="connsiteX284" fmla="*/ 11243827 w 11243827"/>
              <a:gd name="connsiteY284"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31268 w 11243827"/>
              <a:gd name="connsiteY238" fmla="*/ 5350530 h 5641173"/>
              <a:gd name="connsiteX239" fmla="*/ 1112024 w 11243827"/>
              <a:gd name="connsiteY239" fmla="*/ 5345786 h 5641173"/>
              <a:gd name="connsiteX240" fmla="*/ 1100870 w 11243827"/>
              <a:gd name="connsiteY240" fmla="*/ 5343651 h 5641173"/>
              <a:gd name="connsiteX241" fmla="*/ 1096383 w 11243827"/>
              <a:gd name="connsiteY241" fmla="*/ 5343015 h 5641173"/>
              <a:gd name="connsiteX242" fmla="*/ 1085571 w 11243827"/>
              <a:gd name="connsiteY242" fmla="*/ 5345836 h 5641173"/>
              <a:gd name="connsiteX243" fmla="*/ 1073168 w 11243827"/>
              <a:gd name="connsiteY243" fmla="*/ 5341521 h 5641173"/>
              <a:gd name="connsiteX244" fmla="*/ 1058039 w 11243827"/>
              <a:gd name="connsiteY244" fmla="*/ 5343504 h 5641173"/>
              <a:gd name="connsiteX245" fmla="*/ 1055426 w 11243827"/>
              <a:gd name="connsiteY245" fmla="*/ 5339088 h 5641173"/>
              <a:gd name="connsiteX246" fmla="*/ 1044738 w 11243827"/>
              <a:gd name="connsiteY246" fmla="*/ 5333063 h 5641173"/>
              <a:gd name="connsiteX247" fmla="*/ 1033909 w 11243827"/>
              <a:gd name="connsiteY247" fmla="*/ 5335680 h 5641173"/>
              <a:gd name="connsiteX248" fmla="*/ 1012649 w 11243827"/>
              <a:gd name="connsiteY248" fmla="*/ 5334541 h 5641173"/>
              <a:gd name="connsiteX249" fmla="*/ 1007115 w 11243827"/>
              <a:gd name="connsiteY249" fmla="*/ 5332775 h 5641173"/>
              <a:gd name="connsiteX250" fmla="*/ 986002 w 11243827"/>
              <a:gd name="connsiteY250" fmla="*/ 5334906 h 5641173"/>
              <a:gd name="connsiteX251" fmla="*/ 953418 w 11243827"/>
              <a:gd name="connsiteY251" fmla="*/ 5333901 h 5641173"/>
              <a:gd name="connsiteX252" fmla="*/ 916854 w 11243827"/>
              <a:gd name="connsiteY252" fmla="*/ 5329435 h 5641173"/>
              <a:gd name="connsiteX253" fmla="*/ 905651 w 11243827"/>
              <a:gd name="connsiteY253" fmla="*/ 5332114 h 5641173"/>
              <a:gd name="connsiteX254" fmla="*/ 836961 w 11243827"/>
              <a:gd name="connsiteY254" fmla="*/ 5330803 h 5641173"/>
              <a:gd name="connsiteX255" fmla="*/ 817627 w 11243827"/>
              <a:gd name="connsiteY255" fmla="*/ 5330580 h 5641173"/>
              <a:gd name="connsiteX256" fmla="*/ 801817 w 11243827"/>
              <a:gd name="connsiteY256" fmla="*/ 5325937 h 5641173"/>
              <a:gd name="connsiteX257" fmla="*/ 798857 w 11243827"/>
              <a:gd name="connsiteY257" fmla="*/ 5320979 h 5641173"/>
              <a:gd name="connsiteX258" fmla="*/ 788354 w 11243827"/>
              <a:gd name="connsiteY258" fmla="*/ 5320143 h 5641173"/>
              <a:gd name="connsiteX259" fmla="*/ 785726 w 11243827"/>
              <a:gd name="connsiteY259" fmla="*/ 5318989 h 5641173"/>
              <a:gd name="connsiteX260" fmla="*/ 770507 w 11243827"/>
              <a:gd name="connsiteY260" fmla="*/ 5313309 h 5641173"/>
              <a:gd name="connsiteX261" fmla="*/ 733810 w 11243827"/>
              <a:gd name="connsiteY261" fmla="*/ 5324286 h 5641173"/>
              <a:gd name="connsiteX262" fmla="*/ 692117 w 11243827"/>
              <a:gd name="connsiteY262" fmla="*/ 5318786 h 5641173"/>
              <a:gd name="connsiteX263" fmla="*/ 574943 w 11243827"/>
              <a:gd name="connsiteY263" fmla="*/ 5327578 h 5641173"/>
              <a:gd name="connsiteX264" fmla="*/ 441302 w 11243827"/>
              <a:gd name="connsiteY264" fmla="*/ 5307062 h 5641173"/>
              <a:gd name="connsiteX265" fmla="*/ 336819 w 11243827"/>
              <a:gd name="connsiteY265" fmla="*/ 5336690 h 5641173"/>
              <a:gd name="connsiteX266" fmla="*/ 270932 w 11243827"/>
              <a:gd name="connsiteY266" fmla="*/ 5345451 h 5641173"/>
              <a:gd name="connsiteX267" fmla="*/ 194189 w 11243827"/>
              <a:gd name="connsiteY267" fmla="*/ 5343588 h 5641173"/>
              <a:gd name="connsiteX268" fmla="*/ 192552 w 11243827"/>
              <a:gd name="connsiteY268" fmla="*/ 5342845 h 5641173"/>
              <a:gd name="connsiteX269" fmla="*/ 178320 w 11243827"/>
              <a:gd name="connsiteY269" fmla="*/ 5343766 h 5641173"/>
              <a:gd name="connsiteX270" fmla="*/ 175596 w 11243827"/>
              <a:gd name="connsiteY270" fmla="*/ 5346411 h 5641173"/>
              <a:gd name="connsiteX271" fmla="*/ 147287 w 11243827"/>
              <a:gd name="connsiteY271" fmla="*/ 5352625 h 5641173"/>
              <a:gd name="connsiteX272" fmla="*/ 114847 w 11243827"/>
              <a:gd name="connsiteY272" fmla="*/ 5355844 h 5641173"/>
              <a:gd name="connsiteX273" fmla="*/ 114306 w 11243827"/>
              <a:gd name="connsiteY273" fmla="*/ 5354983 h 5641173"/>
              <a:gd name="connsiteX274" fmla="*/ 89264 w 11243827"/>
              <a:gd name="connsiteY274" fmla="*/ 5348886 h 5641173"/>
              <a:gd name="connsiteX275" fmla="*/ 49794 w 11243827"/>
              <a:gd name="connsiteY275" fmla="*/ 5329950 h 5641173"/>
              <a:gd name="connsiteX276" fmla="*/ 19924 w 11243827"/>
              <a:gd name="connsiteY276" fmla="*/ 5334282 h 5641173"/>
              <a:gd name="connsiteX277" fmla="*/ 13819 w 11243827"/>
              <a:gd name="connsiteY277" fmla="*/ 5334653 h 5641173"/>
              <a:gd name="connsiteX278" fmla="*/ 13657 w 11243827"/>
              <a:gd name="connsiteY278" fmla="*/ 5334455 h 5641173"/>
              <a:gd name="connsiteX279" fmla="*/ 7139 w 11243827"/>
              <a:gd name="connsiteY279" fmla="*/ 5334438 h 5641173"/>
              <a:gd name="connsiteX280" fmla="*/ 2684 w 11243827"/>
              <a:gd name="connsiteY280" fmla="*/ 5335333 h 5641173"/>
              <a:gd name="connsiteX281" fmla="*/ 0 w 11243827"/>
              <a:gd name="connsiteY281" fmla="*/ 5335496 h 5641173"/>
              <a:gd name="connsiteX282" fmla="*/ 0 w 11243827"/>
              <a:gd name="connsiteY282" fmla="*/ 10592 h 5641173"/>
              <a:gd name="connsiteX283" fmla="*/ 11243827 w 11243827"/>
              <a:gd name="connsiteY283"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37272 w 11243827"/>
              <a:gd name="connsiteY237" fmla="*/ 5351191 h 5641173"/>
              <a:gd name="connsiteX238" fmla="*/ 1112024 w 11243827"/>
              <a:gd name="connsiteY238" fmla="*/ 5345786 h 5641173"/>
              <a:gd name="connsiteX239" fmla="*/ 1100870 w 11243827"/>
              <a:gd name="connsiteY239" fmla="*/ 5343651 h 5641173"/>
              <a:gd name="connsiteX240" fmla="*/ 1096383 w 11243827"/>
              <a:gd name="connsiteY240" fmla="*/ 5343015 h 5641173"/>
              <a:gd name="connsiteX241" fmla="*/ 1085571 w 11243827"/>
              <a:gd name="connsiteY241" fmla="*/ 5345836 h 5641173"/>
              <a:gd name="connsiteX242" fmla="*/ 1073168 w 11243827"/>
              <a:gd name="connsiteY242" fmla="*/ 5341521 h 5641173"/>
              <a:gd name="connsiteX243" fmla="*/ 1058039 w 11243827"/>
              <a:gd name="connsiteY243" fmla="*/ 5343504 h 5641173"/>
              <a:gd name="connsiteX244" fmla="*/ 1055426 w 11243827"/>
              <a:gd name="connsiteY244" fmla="*/ 5339088 h 5641173"/>
              <a:gd name="connsiteX245" fmla="*/ 1044738 w 11243827"/>
              <a:gd name="connsiteY245" fmla="*/ 5333063 h 5641173"/>
              <a:gd name="connsiteX246" fmla="*/ 1033909 w 11243827"/>
              <a:gd name="connsiteY246" fmla="*/ 5335680 h 5641173"/>
              <a:gd name="connsiteX247" fmla="*/ 1012649 w 11243827"/>
              <a:gd name="connsiteY247" fmla="*/ 5334541 h 5641173"/>
              <a:gd name="connsiteX248" fmla="*/ 1007115 w 11243827"/>
              <a:gd name="connsiteY248" fmla="*/ 5332775 h 5641173"/>
              <a:gd name="connsiteX249" fmla="*/ 986002 w 11243827"/>
              <a:gd name="connsiteY249" fmla="*/ 5334906 h 5641173"/>
              <a:gd name="connsiteX250" fmla="*/ 953418 w 11243827"/>
              <a:gd name="connsiteY250" fmla="*/ 5333901 h 5641173"/>
              <a:gd name="connsiteX251" fmla="*/ 916854 w 11243827"/>
              <a:gd name="connsiteY251" fmla="*/ 5329435 h 5641173"/>
              <a:gd name="connsiteX252" fmla="*/ 905651 w 11243827"/>
              <a:gd name="connsiteY252" fmla="*/ 5332114 h 5641173"/>
              <a:gd name="connsiteX253" fmla="*/ 836961 w 11243827"/>
              <a:gd name="connsiteY253" fmla="*/ 5330803 h 5641173"/>
              <a:gd name="connsiteX254" fmla="*/ 817627 w 11243827"/>
              <a:gd name="connsiteY254" fmla="*/ 5330580 h 5641173"/>
              <a:gd name="connsiteX255" fmla="*/ 801817 w 11243827"/>
              <a:gd name="connsiteY255" fmla="*/ 5325937 h 5641173"/>
              <a:gd name="connsiteX256" fmla="*/ 798857 w 11243827"/>
              <a:gd name="connsiteY256" fmla="*/ 5320979 h 5641173"/>
              <a:gd name="connsiteX257" fmla="*/ 788354 w 11243827"/>
              <a:gd name="connsiteY257" fmla="*/ 5320143 h 5641173"/>
              <a:gd name="connsiteX258" fmla="*/ 785726 w 11243827"/>
              <a:gd name="connsiteY258" fmla="*/ 5318989 h 5641173"/>
              <a:gd name="connsiteX259" fmla="*/ 770507 w 11243827"/>
              <a:gd name="connsiteY259" fmla="*/ 5313309 h 5641173"/>
              <a:gd name="connsiteX260" fmla="*/ 733810 w 11243827"/>
              <a:gd name="connsiteY260" fmla="*/ 5324286 h 5641173"/>
              <a:gd name="connsiteX261" fmla="*/ 692117 w 11243827"/>
              <a:gd name="connsiteY261" fmla="*/ 5318786 h 5641173"/>
              <a:gd name="connsiteX262" fmla="*/ 574943 w 11243827"/>
              <a:gd name="connsiteY262" fmla="*/ 5327578 h 5641173"/>
              <a:gd name="connsiteX263" fmla="*/ 441302 w 11243827"/>
              <a:gd name="connsiteY263" fmla="*/ 5307062 h 5641173"/>
              <a:gd name="connsiteX264" fmla="*/ 336819 w 11243827"/>
              <a:gd name="connsiteY264" fmla="*/ 5336690 h 5641173"/>
              <a:gd name="connsiteX265" fmla="*/ 270932 w 11243827"/>
              <a:gd name="connsiteY265" fmla="*/ 5345451 h 5641173"/>
              <a:gd name="connsiteX266" fmla="*/ 194189 w 11243827"/>
              <a:gd name="connsiteY266" fmla="*/ 5343588 h 5641173"/>
              <a:gd name="connsiteX267" fmla="*/ 192552 w 11243827"/>
              <a:gd name="connsiteY267" fmla="*/ 5342845 h 5641173"/>
              <a:gd name="connsiteX268" fmla="*/ 178320 w 11243827"/>
              <a:gd name="connsiteY268" fmla="*/ 5343766 h 5641173"/>
              <a:gd name="connsiteX269" fmla="*/ 175596 w 11243827"/>
              <a:gd name="connsiteY269" fmla="*/ 5346411 h 5641173"/>
              <a:gd name="connsiteX270" fmla="*/ 147287 w 11243827"/>
              <a:gd name="connsiteY270" fmla="*/ 5352625 h 5641173"/>
              <a:gd name="connsiteX271" fmla="*/ 114847 w 11243827"/>
              <a:gd name="connsiteY271" fmla="*/ 5355844 h 5641173"/>
              <a:gd name="connsiteX272" fmla="*/ 114306 w 11243827"/>
              <a:gd name="connsiteY272" fmla="*/ 5354983 h 5641173"/>
              <a:gd name="connsiteX273" fmla="*/ 89264 w 11243827"/>
              <a:gd name="connsiteY273" fmla="*/ 5348886 h 5641173"/>
              <a:gd name="connsiteX274" fmla="*/ 49794 w 11243827"/>
              <a:gd name="connsiteY274" fmla="*/ 5329950 h 5641173"/>
              <a:gd name="connsiteX275" fmla="*/ 19924 w 11243827"/>
              <a:gd name="connsiteY275" fmla="*/ 5334282 h 5641173"/>
              <a:gd name="connsiteX276" fmla="*/ 13819 w 11243827"/>
              <a:gd name="connsiteY276" fmla="*/ 5334653 h 5641173"/>
              <a:gd name="connsiteX277" fmla="*/ 13657 w 11243827"/>
              <a:gd name="connsiteY277" fmla="*/ 5334455 h 5641173"/>
              <a:gd name="connsiteX278" fmla="*/ 7139 w 11243827"/>
              <a:gd name="connsiteY278" fmla="*/ 5334438 h 5641173"/>
              <a:gd name="connsiteX279" fmla="*/ 2684 w 11243827"/>
              <a:gd name="connsiteY279" fmla="*/ 5335333 h 5641173"/>
              <a:gd name="connsiteX280" fmla="*/ 0 w 11243827"/>
              <a:gd name="connsiteY280" fmla="*/ 5335496 h 5641173"/>
              <a:gd name="connsiteX281" fmla="*/ 0 w 11243827"/>
              <a:gd name="connsiteY281" fmla="*/ 10592 h 5641173"/>
              <a:gd name="connsiteX282" fmla="*/ 11243827 w 11243827"/>
              <a:gd name="connsiteY282"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85571 w 11243827"/>
              <a:gd name="connsiteY240" fmla="*/ 5345836 h 5641173"/>
              <a:gd name="connsiteX241" fmla="*/ 1073168 w 11243827"/>
              <a:gd name="connsiteY241" fmla="*/ 5341521 h 5641173"/>
              <a:gd name="connsiteX242" fmla="*/ 1058039 w 11243827"/>
              <a:gd name="connsiteY242" fmla="*/ 5343504 h 5641173"/>
              <a:gd name="connsiteX243" fmla="*/ 1055426 w 11243827"/>
              <a:gd name="connsiteY243" fmla="*/ 5339088 h 5641173"/>
              <a:gd name="connsiteX244" fmla="*/ 1044738 w 11243827"/>
              <a:gd name="connsiteY244" fmla="*/ 5333063 h 5641173"/>
              <a:gd name="connsiteX245" fmla="*/ 1033909 w 11243827"/>
              <a:gd name="connsiteY245" fmla="*/ 5335680 h 5641173"/>
              <a:gd name="connsiteX246" fmla="*/ 1012649 w 11243827"/>
              <a:gd name="connsiteY246" fmla="*/ 5334541 h 5641173"/>
              <a:gd name="connsiteX247" fmla="*/ 1007115 w 11243827"/>
              <a:gd name="connsiteY247" fmla="*/ 5332775 h 5641173"/>
              <a:gd name="connsiteX248" fmla="*/ 986002 w 11243827"/>
              <a:gd name="connsiteY248" fmla="*/ 5334906 h 5641173"/>
              <a:gd name="connsiteX249" fmla="*/ 953418 w 11243827"/>
              <a:gd name="connsiteY249" fmla="*/ 5333901 h 5641173"/>
              <a:gd name="connsiteX250" fmla="*/ 916854 w 11243827"/>
              <a:gd name="connsiteY250" fmla="*/ 5329435 h 5641173"/>
              <a:gd name="connsiteX251" fmla="*/ 905651 w 11243827"/>
              <a:gd name="connsiteY251" fmla="*/ 5332114 h 5641173"/>
              <a:gd name="connsiteX252" fmla="*/ 836961 w 11243827"/>
              <a:gd name="connsiteY252" fmla="*/ 5330803 h 5641173"/>
              <a:gd name="connsiteX253" fmla="*/ 817627 w 11243827"/>
              <a:gd name="connsiteY253" fmla="*/ 5330580 h 5641173"/>
              <a:gd name="connsiteX254" fmla="*/ 801817 w 11243827"/>
              <a:gd name="connsiteY254" fmla="*/ 5325937 h 5641173"/>
              <a:gd name="connsiteX255" fmla="*/ 798857 w 11243827"/>
              <a:gd name="connsiteY255" fmla="*/ 5320979 h 5641173"/>
              <a:gd name="connsiteX256" fmla="*/ 788354 w 11243827"/>
              <a:gd name="connsiteY256" fmla="*/ 5320143 h 5641173"/>
              <a:gd name="connsiteX257" fmla="*/ 785726 w 11243827"/>
              <a:gd name="connsiteY257" fmla="*/ 5318989 h 5641173"/>
              <a:gd name="connsiteX258" fmla="*/ 770507 w 11243827"/>
              <a:gd name="connsiteY258" fmla="*/ 5313309 h 5641173"/>
              <a:gd name="connsiteX259" fmla="*/ 733810 w 11243827"/>
              <a:gd name="connsiteY259" fmla="*/ 5324286 h 5641173"/>
              <a:gd name="connsiteX260" fmla="*/ 692117 w 11243827"/>
              <a:gd name="connsiteY260" fmla="*/ 5318786 h 5641173"/>
              <a:gd name="connsiteX261" fmla="*/ 574943 w 11243827"/>
              <a:gd name="connsiteY261" fmla="*/ 5327578 h 5641173"/>
              <a:gd name="connsiteX262" fmla="*/ 441302 w 11243827"/>
              <a:gd name="connsiteY262" fmla="*/ 5307062 h 5641173"/>
              <a:gd name="connsiteX263" fmla="*/ 336819 w 11243827"/>
              <a:gd name="connsiteY263" fmla="*/ 5336690 h 5641173"/>
              <a:gd name="connsiteX264" fmla="*/ 270932 w 11243827"/>
              <a:gd name="connsiteY264" fmla="*/ 5345451 h 5641173"/>
              <a:gd name="connsiteX265" fmla="*/ 194189 w 11243827"/>
              <a:gd name="connsiteY265" fmla="*/ 5343588 h 5641173"/>
              <a:gd name="connsiteX266" fmla="*/ 192552 w 11243827"/>
              <a:gd name="connsiteY266" fmla="*/ 5342845 h 5641173"/>
              <a:gd name="connsiteX267" fmla="*/ 178320 w 11243827"/>
              <a:gd name="connsiteY267" fmla="*/ 5343766 h 5641173"/>
              <a:gd name="connsiteX268" fmla="*/ 175596 w 11243827"/>
              <a:gd name="connsiteY268" fmla="*/ 5346411 h 5641173"/>
              <a:gd name="connsiteX269" fmla="*/ 147287 w 11243827"/>
              <a:gd name="connsiteY269" fmla="*/ 5352625 h 5641173"/>
              <a:gd name="connsiteX270" fmla="*/ 114847 w 11243827"/>
              <a:gd name="connsiteY270" fmla="*/ 5355844 h 5641173"/>
              <a:gd name="connsiteX271" fmla="*/ 114306 w 11243827"/>
              <a:gd name="connsiteY271" fmla="*/ 5354983 h 5641173"/>
              <a:gd name="connsiteX272" fmla="*/ 89264 w 11243827"/>
              <a:gd name="connsiteY272" fmla="*/ 5348886 h 5641173"/>
              <a:gd name="connsiteX273" fmla="*/ 49794 w 11243827"/>
              <a:gd name="connsiteY273" fmla="*/ 5329950 h 5641173"/>
              <a:gd name="connsiteX274" fmla="*/ 19924 w 11243827"/>
              <a:gd name="connsiteY274" fmla="*/ 5334282 h 5641173"/>
              <a:gd name="connsiteX275" fmla="*/ 13819 w 11243827"/>
              <a:gd name="connsiteY275" fmla="*/ 5334653 h 5641173"/>
              <a:gd name="connsiteX276" fmla="*/ 13657 w 11243827"/>
              <a:gd name="connsiteY276" fmla="*/ 5334455 h 5641173"/>
              <a:gd name="connsiteX277" fmla="*/ 7139 w 11243827"/>
              <a:gd name="connsiteY277" fmla="*/ 5334438 h 5641173"/>
              <a:gd name="connsiteX278" fmla="*/ 2684 w 11243827"/>
              <a:gd name="connsiteY278" fmla="*/ 5335333 h 5641173"/>
              <a:gd name="connsiteX279" fmla="*/ 0 w 11243827"/>
              <a:gd name="connsiteY279" fmla="*/ 5335496 h 5641173"/>
              <a:gd name="connsiteX280" fmla="*/ 0 w 11243827"/>
              <a:gd name="connsiteY280" fmla="*/ 10592 h 5641173"/>
              <a:gd name="connsiteX281" fmla="*/ 11243827 w 11243827"/>
              <a:gd name="connsiteY281"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85571 w 11243827"/>
              <a:gd name="connsiteY240" fmla="*/ 5345836 h 5641173"/>
              <a:gd name="connsiteX241" fmla="*/ 1058039 w 11243827"/>
              <a:gd name="connsiteY241" fmla="*/ 5343504 h 5641173"/>
              <a:gd name="connsiteX242" fmla="*/ 1055426 w 11243827"/>
              <a:gd name="connsiteY242" fmla="*/ 5339088 h 5641173"/>
              <a:gd name="connsiteX243" fmla="*/ 1044738 w 11243827"/>
              <a:gd name="connsiteY243" fmla="*/ 5333063 h 5641173"/>
              <a:gd name="connsiteX244" fmla="*/ 1033909 w 11243827"/>
              <a:gd name="connsiteY244" fmla="*/ 5335680 h 5641173"/>
              <a:gd name="connsiteX245" fmla="*/ 1012649 w 11243827"/>
              <a:gd name="connsiteY245" fmla="*/ 5334541 h 5641173"/>
              <a:gd name="connsiteX246" fmla="*/ 1007115 w 11243827"/>
              <a:gd name="connsiteY246" fmla="*/ 5332775 h 5641173"/>
              <a:gd name="connsiteX247" fmla="*/ 986002 w 11243827"/>
              <a:gd name="connsiteY247" fmla="*/ 5334906 h 5641173"/>
              <a:gd name="connsiteX248" fmla="*/ 953418 w 11243827"/>
              <a:gd name="connsiteY248" fmla="*/ 5333901 h 5641173"/>
              <a:gd name="connsiteX249" fmla="*/ 916854 w 11243827"/>
              <a:gd name="connsiteY249" fmla="*/ 5329435 h 5641173"/>
              <a:gd name="connsiteX250" fmla="*/ 905651 w 11243827"/>
              <a:gd name="connsiteY250" fmla="*/ 5332114 h 5641173"/>
              <a:gd name="connsiteX251" fmla="*/ 836961 w 11243827"/>
              <a:gd name="connsiteY251" fmla="*/ 5330803 h 5641173"/>
              <a:gd name="connsiteX252" fmla="*/ 817627 w 11243827"/>
              <a:gd name="connsiteY252" fmla="*/ 5330580 h 5641173"/>
              <a:gd name="connsiteX253" fmla="*/ 801817 w 11243827"/>
              <a:gd name="connsiteY253" fmla="*/ 5325937 h 5641173"/>
              <a:gd name="connsiteX254" fmla="*/ 798857 w 11243827"/>
              <a:gd name="connsiteY254" fmla="*/ 5320979 h 5641173"/>
              <a:gd name="connsiteX255" fmla="*/ 788354 w 11243827"/>
              <a:gd name="connsiteY255" fmla="*/ 5320143 h 5641173"/>
              <a:gd name="connsiteX256" fmla="*/ 785726 w 11243827"/>
              <a:gd name="connsiteY256" fmla="*/ 5318989 h 5641173"/>
              <a:gd name="connsiteX257" fmla="*/ 770507 w 11243827"/>
              <a:gd name="connsiteY257" fmla="*/ 5313309 h 5641173"/>
              <a:gd name="connsiteX258" fmla="*/ 733810 w 11243827"/>
              <a:gd name="connsiteY258" fmla="*/ 5324286 h 5641173"/>
              <a:gd name="connsiteX259" fmla="*/ 692117 w 11243827"/>
              <a:gd name="connsiteY259" fmla="*/ 5318786 h 5641173"/>
              <a:gd name="connsiteX260" fmla="*/ 574943 w 11243827"/>
              <a:gd name="connsiteY260" fmla="*/ 5327578 h 5641173"/>
              <a:gd name="connsiteX261" fmla="*/ 441302 w 11243827"/>
              <a:gd name="connsiteY261" fmla="*/ 5307062 h 5641173"/>
              <a:gd name="connsiteX262" fmla="*/ 336819 w 11243827"/>
              <a:gd name="connsiteY262" fmla="*/ 5336690 h 5641173"/>
              <a:gd name="connsiteX263" fmla="*/ 270932 w 11243827"/>
              <a:gd name="connsiteY263" fmla="*/ 5345451 h 5641173"/>
              <a:gd name="connsiteX264" fmla="*/ 194189 w 11243827"/>
              <a:gd name="connsiteY264" fmla="*/ 5343588 h 5641173"/>
              <a:gd name="connsiteX265" fmla="*/ 192552 w 11243827"/>
              <a:gd name="connsiteY265" fmla="*/ 5342845 h 5641173"/>
              <a:gd name="connsiteX266" fmla="*/ 178320 w 11243827"/>
              <a:gd name="connsiteY266" fmla="*/ 5343766 h 5641173"/>
              <a:gd name="connsiteX267" fmla="*/ 175596 w 11243827"/>
              <a:gd name="connsiteY267" fmla="*/ 5346411 h 5641173"/>
              <a:gd name="connsiteX268" fmla="*/ 147287 w 11243827"/>
              <a:gd name="connsiteY268" fmla="*/ 5352625 h 5641173"/>
              <a:gd name="connsiteX269" fmla="*/ 114847 w 11243827"/>
              <a:gd name="connsiteY269" fmla="*/ 5355844 h 5641173"/>
              <a:gd name="connsiteX270" fmla="*/ 114306 w 11243827"/>
              <a:gd name="connsiteY270" fmla="*/ 5354983 h 5641173"/>
              <a:gd name="connsiteX271" fmla="*/ 89264 w 11243827"/>
              <a:gd name="connsiteY271" fmla="*/ 5348886 h 5641173"/>
              <a:gd name="connsiteX272" fmla="*/ 49794 w 11243827"/>
              <a:gd name="connsiteY272" fmla="*/ 5329950 h 5641173"/>
              <a:gd name="connsiteX273" fmla="*/ 19924 w 11243827"/>
              <a:gd name="connsiteY273" fmla="*/ 5334282 h 5641173"/>
              <a:gd name="connsiteX274" fmla="*/ 13819 w 11243827"/>
              <a:gd name="connsiteY274" fmla="*/ 5334653 h 5641173"/>
              <a:gd name="connsiteX275" fmla="*/ 13657 w 11243827"/>
              <a:gd name="connsiteY275" fmla="*/ 5334455 h 5641173"/>
              <a:gd name="connsiteX276" fmla="*/ 7139 w 11243827"/>
              <a:gd name="connsiteY276" fmla="*/ 5334438 h 5641173"/>
              <a:gd name="connsiteX277" fmla="*/ 2684 w 11243827"/>
              <a:gd name="connsiteY277" fmla="*/ 5335333 h 5641173"/>
              <a:gd name="connsiteX278" fmla="*/ 0 w 11243827"/>
              <a:gd name="connsiteY278" fmla="*/ 5335496 h 5641173"/>
              <a:gd name="connsiteX279" fmla="*/ 0 w 11243827"/>
              <a:gd name="connsiteY279" fmla="*/ 10592 h 5641173"/>
              <a:gd name="connsiteX280" fmla="*/ 11243827 w 11243827"/>
              <a:gd name="connsiteY280"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85571 w 11243827"/>
              <a:gd name="connsiteY240" fmla="*/ 5358836 h 5641173"/>
              <a:gd name="connsiteX241" fmla="*/ 1058039 w 11243827"/>
              <a:gd name="connsiteY241" fmla="*/ 5343504 h 5641173"/>
              <a:gd name="connsiteX242" fmla="*/ 1055426 w 11243827"/>
              <a:gd name="connsiteY242" fmla="*/ 5339088 h 5641173"/>
              <a:gd name="connsiteX243" fmla="*/ 1044738 w 11243827"/>
              <a:gd name="connsiteY243" fmla="*/ 5333063 h 5641173"/>
              <a:gd name="connsiteX244" fmla="*/ 1033909 w 11243827"/>
              <a:gd name="connsiteY244" fmla="*/ 5335680 h 5641173"/>
              <a:gd name="connsiteX245" fmla="*/ 1012649 w 11243827"/>
              <a:gd name="connsiteY245" fmla="*/ 5334541 h 5641173"/>
              <a:gd name="connsiteX246" fmla="*/ 1007115 w 11243827"/>
              <a:gd name="connsiteY246" fmla="*/ 5332775 h 5641173"/>
              <a:gd name="connsiteX247" fmla="*/ 986002 w 11243827"/>
              <a:gd name="connsiteY247" fmla="*/ 5334906 h 5641173"/>
              <a:gd name="connsiteX248" fmla="*/ 953418 w 11243827"/>
              <a:gd name="connsiteY248" fmla="*/ 5333901 h 5641173"/>
              <a:gd name="connsiteX249" fmla="*/ 916854 w 11243827"/>
              <a:gd name="connsiteY249" fmla="*/ 5329435 h 5641173"/>
              <a:gd name="connsiteX250" fmla="*/ 905651 w 11243827"/>
              <a:gd name="connsiteY250" fmla="*/ 5332114 h 5641173"/>
              <a:gd name="connsiteX251" fmla="*/ 836961 w 11243827"/>
              <a:gd name="connsiteY251" fmla="*/ 5330803 h 5641173"/>
              <a:gd name="connsiteX252" fmla="*/ 817627 w 11243827"/>
              <a:gd name="connsiteY252" fmla="*/ 5330580 h 5641173"/>
              <a:gd name="connsiteX253" fmla="*/ 801817 w 11243827"/>
              <a:gd name="connsiteY253" fmla="*/ 5325937 h 5641173"/>
              <a:gd name="connsiteX254" fmla="*/ 798857 w 11243827"/>
              <a:gd name="connsiteY254" fmla="*/ 5320979 h 5641173"/>
              <a:gd name="connsiteX255" fmla="*/ 788354 w 11243827"/>
              <a:gd name="connsiteY255" fmla="*/ 5320143 h 5641173"/>
              <a:gd name="connsiteX256" fmla="*/ 785726 w 11243827"/>
              <a:gd name="connsiteY256" fmla="*/ 5318989 h 5641173"/>
              <a:gd name="connsiteX257" fmla="*/ 770507 w 11243827"/>
              <a:gd name="connsiteY257" fmla="*/ 5313309 h 5641173"/>
              <a:gd name="connsiteX258" fmla="*/ 733810 w 11243827"/>
              <a:gd name="connsiteY258" fmla="*/ 5324286 h 5641173"/>
              <a:gd name="connsiteX259" fmla="*/ 692117 w 11243827"/>
              <a:gd name="connsiteY259" fmla="*/ 5318786 h 5641173"/>
              <a:gd name="connsiteX260" fmla="*/ 574943 w 11243827"/>
              <a:gd name="connsiteY260" fmla="*/ 5327578 h 5641173"/>
              <a:gd name="connsiteX261" fmla="*/ 441302 w 11243827"/>
              <a:gd name="connsiteY261" fmla="*/ 5307062 h 5641173"/>
              <a:gd name="connsiteX262" fmla="*/ 336819 w 11243827"/>
              <a:gd name="connsiteY262" fmla="*/ 5336690 h 5641173"/>
              <a:gd name="connsiteX263" fmla="*/ 270932 w 11243827"/>
              <a:gd name="connsiteY263" fmla="*/ 5345451 h 5641173"/>
              <a:gd name="connsiteX264" fmla="*/ 194189 w 11243827"/>
              <a:gd name="connsiteY264" fmla="*/ 5343588 h 5641173"/>
              <a:gd name="connsiteX265" fmla="*/ 192552 w 11243827"/>
              <a:gd name="connsiteY265" fmla="*/ 5342845 h 5641173"/>
              <a:gd name="connsiteX266" fmla="*/ 178320 w 11243827"/>
              <a:gd name="connsiteY266" fmla="*/ 5343766 h 5641173"/>
              <a:gd name="connsiteX267" fmla="*/ 175596 w 11243827"/>
              <a:gd name="connsiteY267" fmla="*/ 5346411 h 5641173"/>
              <a:gd name="connsiteX268" fmla="*/ 147287 w 11243827"/>
              <a:gd name="connsiteY268" fmla="*/ 5352625 h 5641173"/>
              <a:gd name="connsiteX269" fmla="*/ 114847 w 11243827"/>
              <a:gd name="connsiteY269" fmla="*/ 5355844 h 5641173"/>
              <a:gd name="connsiteX270" fmla="*/ 114306 w 11243827"/>
              <a:gd name="connsiteY270" fmla="*/ 5354983 h 5641173"/>
              <a:gd name="connsiteX271" fmla="*/ 89264 w 11243827"/>
              <a:gd name="connsiteY271" fmla="*/ 5348886 h 5641173"/>
              <a:gd name="connsiteX272" fmla="*/ 49794 w 11243827"/>
              <a:gd name="connsiteY272" fmla="*/ 5329950 h 5641173"/>
              <a:gd name="connsiteX273" fmla="*/ 19924 w 11243827"/>
              <a:gd name="connsiteY273" fmla="*/ 5334282 h 5641173"/>
              <a:gd name="connsiteX274" fmla="*/ 13819 w 11243827"/>
              <a:gd name="connsiteY274" fmla="*/ 5334653 h 5641173"/>
              <a:gd name="connsiteX275" fmla="*/ 13657 w 11243827"/>
              <a:gd name="connsiteY275" fmla="*/ 5334455 h 5641173"/>
              <a:gd name="connsiteX276" fmla="*/ 7139 w 11243827"/>
              <a:gd name="connsiteY276" fmla="*/ 5334438 h 5641173"/>
              <a:gd name="connsiteX277" fmla="*/ 2684 w 11243827"/>
              <a:gd name="connsiteY277" fmla="*/ 5335333 h 5641173"/>
              <a:gd name="connsiteX278" fmla="*/ 0 w 11243827"/>
              <a:gd name="connsiteY278" fmla="*/ 5335496 h 5641173"/>
              <a:gd name="connsiteX279" fmla="*/ 0 w 11243827"/>
              <a:gd name="connsiteY279" fmla="*/ 10592 h 5641173"/>
              <a:gd name="connsiteX280" fmla="*/ 11243827 w 11243827"/>
              <a:gd name="connsiteY280"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85571 w 11243827"/>
              <a:gd name="connsiteY240" fmla="*/ 5358836 h 5641173"/>
              <a:gd name="connsiteX241" fmla="*/ 1058039 w 11243827"/>
              <a:gd name="connsiteY241" fmla="*/ 5343504 h 5641173"/>
              <a:gd name="connsiteX242" fmla="*/ 1055426 w 11243827"/>
              <a:gd name="connsiteY242" fmla="*/ 5339088 h 5641173"/>
              <a:gd name="connsiteX243" fmla="*/ 1044738 w 11243827"/>
              <a:gd name="connsiteY243" fmla="*/ 5333063 h 5641173"/>
              <a:gd name="connsiteX244" fmla="*/ 1033909 w 11243827"/>
              <a:gd name="connsiteY244" fmla="*/ 5335680 h 5641173"/>
              <a:gd name="connsiteX245" fmla="*/ 1012649 w 11243827"/>
              <a:gd name="connsiteY245" fmla="*/ 5334541 h 5641173"/>
              <a:gd name="connsiteX246" fmla="*/ 1007115 w 11243827"/>
              <a:gd name="connsiteY246" fmla="*/ 5332775 h 5641173"/>
              <a:gd name="connsiteX247" fmla="*/ 987447 w 11243827"/>
              <a:gd name="connsiteY247" fmla="*/ 5346462 h 5641173"/>
              <a:gd name="connsiteX248" fmla="*/ 953418 w 11243827"/>
              <a:gd name="connsiteY248" fmla="*/ 5333901 h 5641173"/>
              <a:gd name="connsiteX249" fmla="*/ 916854 w 11243827"/>
              <a:gd name="connsiteY249" fmla="*/ 5329435 h 5641173"/>
              <a:gd name="connsiteX250" fmla="*/ 905651 w 11243827"/>
              <a:gd name="connsiteY250" fmla="*/ 5332114 h 5641173"/>
              <a:gd name="connsiteX251" fmla="*/ 836961 w 11243827"/>
              <a:gd name="connsiteY251" fmla="*/ 5330803 h 5641173"/>
              <a:gd name="connsiteX252" fmla="*/ 817627 w 11243827"/>
              <a:gd name="connsiteY252" fmla="*/ 5330580 h 5641173"/>
              <a:gd name="connsiteX253" fmla="*/ 801817 w 11243827"/>
              <a:gd name="connsiteY253" fmla="*/ 5325937 h 5641173"/>
              <a:gd name="connsiteX254" fmla="*/ 798857 w 11243827"/>
              <a:gd name="connsiteY254" fmla="*/ 5320979 h 5641173"/>
              <a:gd name="connsiteX255" fmla="*/ 788354 w 11243827"/>
              <a:gd name="connsiteY255" fmla="*/ 5320143 h 5641173"/>
              <a:gd name="connsiteX256" fmla="*/ 785726 w 11243827"/>
              <a:gd name="connsiteY256" fmla="*/ 5318989 h 5641173"/>
              <a:gd name="connsiteX257" fmla="*/ 770507 w 11243827"/>
              <a:gd name="connsiteY257" fmla="*/ 5313309 h 5641173"/>
              <a:gd name="connsiteX258" fmla="*/ 733810 w 11243827"/>
              <a:gd name="connsiteY258" fmla="*/ 5324286 h 5641173"/>
              <a:gd name="connsiteX259" fmla="*/ 692117 w 11243827"/>
              <a:gd name="connsiteY259" fmla="*/ 5318786 h 5641173"/>
              <a:gd name="connsiteX260" fmla="*/ 574943 w 11243827"/>
              <a:gd name="connsiteY260" fmla="*/ 5327578 h 5641173"/>
              <a:gd name="connsiteX261" fmla="*/ 441302 w 11243827"/>
              <a:gd name="connsiteY261" fmla="*/ 5307062 h 5641173"/>
              <a:gd name="connsiteX262" fmla="*/ 336819 w 11243827"/>
              <a:gd name="connsiteY262" fmla="*/ 5336690 h 5641173"/>
              <a:gd name="connsiteX263" fmla="*/ 270932 w 11243827"/>
              <a:gd name="connsiteY263" fmla="*/ 5345451 h 5641173"/>
              <a:gd name="connsiteX264" fmla="*/ 194189 w 11243827"/>
              <a:gd name="connsiteY264" fmla="*/ 5343588 h 5641173"/>
              <a:gd name="connsiteX265" fmla="*/ 192552 w 11243827"/>
              <a:gd name="connsiteY265" fmla="*/ 5342845 h 5641173"/>
              <a:gd name="connsiteX266" fmla="*/ 178320 w 11243827"/>
              <a:gd name="connsiteY266" fmla="*/ 5343766 h 5641173"/>
              <a:gd name="connsiteX267" fmla="*/ 175596 w 11243827"/>
              <a:gd name="connsiteY267" fmla="*/ 5346411 h 5641173"/>
              <a:gd name="connsiteX268" fmla="*/ 147287 w 11243827"/>
              <a:gd name="connsiteY268" fmla="*/ 5352625 h 5641173"/>
              <a:gd name="connsiteX269" fmla="*/ 114847 w 11243827"/>
              <a:gd name="connsiteY269" fmla="*/ 5355844 h 5641173"/>
              <a:gd name="connsiteX270" fmla="*/ 114306 w 11243827"/>
              <a:gd name="connsiteY270" fmla="*/ 5354983 h 5641173"/>
              <a:gd name="connsiteX271" fmla="*/ 89264 w 11243827"/>
              <a:gd name="connsiteY271" fmla="*/ 5348886 h 5641173"/>
              <a:gd name="connsiteX272" fmla="*/ 49794 w 11243827"/>
              <a:gd name="connsiteY272" fmla="*/ 5329950 h 5641173"/>
              <a:gd name="connsiteX273" fmla="*/ 19924 w 11243827"/>
              <a:gd name="connsiteY273" fmla="*/ 5334282 h 5641173"/>
              <a:gd name="connsiteX274" fmla="*/ 13819 w 11243827"/>
              <a:gd name="connsiteY274" fmla="*/ 5334653 h 5641173"/>
              <a:gd name="connsiteX275" fmla="*/ 13657 w 11243827"/>
              <a:gd name="connsiteY275" fmla="*/ 5334455 h 5641173"/>
              <a:gd name="connsiteX276" fmla="*/ 7139 w 11243827"/>
              <a:gd name="connsiteY276" fmla="*/ 5334438 h 5641173"/>
              <a:gd name="connsiteX277" fmla="*/ 2684 w 11243827"/>
              <a:gd name="connsiteY277" fmla="*/ 5335333 h 5641173"/>
              <a:gd name="connsiteX278" fmla="*/ 0 w 11243827"/>
              <a:gd name="connsiteY278" fmla="*/ 5335496 h 5641173"/>
              <a:gd name="connsiteX279" fmla="*/ 0 w 11243827"/>
              <a:gd name="connsiteY279" fmla="*/ 10592 h 5641173"/>
              <a:gd name="connsiteX280" fmla="*/ 11243827 w 11243827"/>
              <a:gd name="connsiteY280"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85571 w 11243827"/>
              <a:gd name="connsiteY240" fmla="*/ 5358836 h 5641173"/>
              <a:gd name="connsiteX241" fmla="*/ 1058039 w 11243827"/>
              <a:gd name="connsiteY241" fmla="*/ 5343504 h 5641173"/>
              <a:gd name="connsiteX242" fmla="*/ 1055426 w 11243827"/>
              <a:gd name="connsiteY242" fmla="*/ 5339088 h 5641173"/>
              <a:gd name="connsiteX243" fmla="*/ 1044738 w 11243827"/>
              <a:gd name="connsiteY243" fmla="*/ 5333063 h 5641173"/>
              <a:gd name="connsiteX244" fmla="*/ 1033909 w 11243827"/>
              <a:gd name="connsiteY244" fmla="*/ 5335680 h 5641173"/>
              <a:gd name="connsiteX245" fmla="*/ 1012649 w 11243827"/>
              <a:gd name="connsiteY245" fmla="*/ 5334541 h 5641173"/>
              <a:gd name="connsiteX246" fmla="*/ 1007115 w 11243827"/>
              <a:gd name="connsiteY246" fmla="*/ 5332775 h 5641173"/>
              <a:gd name="connsiteX247" fmla="*/ 987447 w 11243827"/>
              <a:gd name="connsiteY247" fmla="*/ 5346462 h 5641173"/>
              <a:gd name="connsiteX248" fmla="*/ 953418 w 11243827"/>
              <a:gd name="connsiteY248" fmla="*/ 5333901 h 5641173"/>
              <a:gd name="connsiteX249" fmla="*/ 916854 w 11243827"/>
              <a:gd name="connsiteY249" fmla="*/ 5329435 h 5641173"/>
              <a:gd name="connsiteX250" fmla="*/ 905651 w 11243827"/>
              <a:gd name="connsiteY250" fmla="*/ 5332114 h 5641173"/>
              <a:gd name="connsiteX251" fmla="*/ 838405 w 11243827"/>
              <a:gd name="connsiteY251" fmla="*/ 5339470 h 5641173"/>
              <a:gd name="connsiteX252" fmla="*/ 817627 w 11243827"/>
              <a:gd name="connsiteY252" fmla="*/ 5330580 h 5641173"/>
              <a:gd name="connsiteX253" fmla="*/ 801817 w 11243827"/>
              <a:gd name="connsiteY253" fmla="*/ 5325937 h 5641173"/>
              <a:gd name="connsiteX254" fmla="*/ 798857 w 11243827"/>
              <a:gd name="connsiteY254" fmla="*/ 5320979 h 5641173"/>
              <a:gd name="connsiteX255" fmla="*/ 788354 w 11243827"/>
              <a:gd name="connsiteY255" fmla="*/ 5320143 h 5641173"/>
              <a:gd name="connsiteX256" fmla="*/ 785726 w 11243827"/>
              <a:gd name="connsiteY256" fmla="*/ 5318989 h 5641173"/>
              <a:gd name="connsiteX257" fmla="*/ 770507 w 11243827"/>
              <a:gd name="connsiteY257" fmla="*/ 5313309 h 5641173"/>
              <a:gd name="connsiteX258" fmla="*/ 733810 w 11243827"/>
              <a:gd name="connsiteY258" fmla="*/ 5324286 h 5641173"/>
              <a:gd name="connsiteX259" fmla="*/ 692117 w 11243827"/>
              <a:gd name="connsiteY259" fmla="*/ 5318786 h 5641173"/>
              <a:gd name="connsiteX260" fmla="*/ 574943 w 11243827"/>
              <a:gd name="connsiteY260" fmla="*/ 5327578 h 5641173"/>
              <a:gd name="connsiteX261" fmla="*/ 441302 w 11243827"/>
              <a:gd name="connsiteY261" fmla="*/ 5307062 h 5641173"/>
              <a:gd name="connsiteX262" fmla="*/ 336819 w 11243827"/>
              <a:gd name="connsiteY262" fmla="*/ 5336690 h 5641173"/>
              <a:gd name="connsiteX263" fmla="*/ 270932 w 11243827"/>
              <a:gd name="connsiteY263" fmla="*/ 5345451 h 5641173"/>
              <a:gd name="connsiteX264" fmla="*/ 194189 w 11243827"/>
              <a:gd name="connsiteY264" fmla="*/ 5343588 h 5641173"/>
              <a:gd name="connsiteX265" fmla="*/ 192552 w 11243827"/>
              <a:gd name="connsiteY265" fmla="*/ 5342845 h 5641173"/>
              <a:gd name="connsiteX266" fmla="*/ 178320 w 11243827"/>
              <a:gd name="connsiteY266" fmla="*/ 5343766 h 5641173"/>
              <a:gd name="connsiteX267" fmla="*/ 175596 w 11243827"/>
              <a:gd name="connsiteY267" fmla="*/ 5346411 h 5641173"/>
              <a:gd name="connsiteX268" fmla="*/ 147287 w 11243827"/>
              <a:gd name="connsiteY268" fmla="*/ 5352625 h 5641173"/>
              <a:gd name="connsiteX269" fmla="*/ 114847 w 11243827"/>
              <a:gd name="connsiteY269" fmla="*/ 5355844 h 5641173"/>
              <a:gd name="connsiteX270" fmla="*/ 114306 w 11243827"/>
              <a:gd name="connsiteY270" fmla="*/ 5354983 h 5641173"/>
              <a:gd name="connsiteX271" fmla="*/ 89264 w 11243827"/>
              <a:gd name="connsiteY271" fmla="*/ 5348886 h 5641173"/>
              <a:gd name="connsiteX272" fmla="*/ 49794 w 11243827"/>
              <a:gd name="connsiteY272" fmla="*/ 5329950 h 5641173"/>
              <a:gd name="connsiteX273" fmla="*/ 19924 w 11243827"/>
              <a:gd name="connsiteY273" fmla="*/ 5334282 h 5641173"/>
              <a:gd name="connsiteX274" fmla="*/ 13819 w 11243827"/>
              <a:gd name="connsiteY274" fmla="*/ 5334653 h 5641173"/>
              <a:gd name="connsiteX275" fmla="*/ 13657 w 11243827"/>
              <a:gd name="connsiteY275" fmla="*/ 5334455 h 5641173"/>
              <a:gd name="connsiteX276" fmla="*/ 7139 w 11243827"/>
              <a:gd name="connsiteY276" fmla="*/ 5334438 h 5641173"/>
              <a:gd name="connsiteX277" fmla="*/ 2684 w 11243827"/>
              <a:gd name="connsiteY277" fmla="*/ 5335333 h 5641173"/>
              <a:gd name="connsiteX278" fmla="*/ 0 w 11243827"/>
              <a:gd name="connsiteY278" fmla="*/ 5335496 h 5641173"/>
              <a:gd name="connsiteX279" fmla="*/ 0 w 11243827"/>
              <a:gd name="connsiteY279" fmla="*/ 10592 h 5641173"/>
              <a:gd name="connsiteX280" fmla="*/ 11243827 w 11243827"/>
              <a:gd name="connsiteY280"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05383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58039 w 11243827"/>
              <a:gd name="connsiteY240" fmla="*/ 5343504 h 5641173"/>
              <a:gd name="connsiteX241" fmla="*/ 1055426 w 11243827"/>
              <a:gd name="connsiteY241" fmla="*/ 5339088 h 5641173"/>
              <a:gd name="connsiteX242" fmla="*/ 1044738 w 11243827"/>
              <a:gd name="connsiteY242" fmla="*/ 5333063 h 5641173"/>
              <a:gd name="connsiteX243" fmla="*/ 1033909 w 11243827"/>
              <a:gd name="connsiteY243" fmla="*/ 5335680 h 5641173"/>
              <a:gd name="connsiteX244" fmla="*/ 1012649 w 11243827"/>
              <a:gd name="connsiteY244" fmla="*/ 5334541 h 5641173"/>
              <a:gd name="connsiteX245" fmla="*/ 1007115 w 11243827"/>
              <a:gd name="connsiteY245" fmla="*/ 5332775 h 5641173"/>
              <a:gd name="connsiteX246" fmla="*/ 987447 w 11243827"/>
              <a:gd name="connsiteY246" fmla="*/ 5346462 h 5641173"/>
              <a:gd name="connsiteX247" fmla="*/ 953418 w 11243827"/>
              <a:gd name="connsiteY247" fmla="*/ 5333901 h 5641173"/>
              <a:gd name="connsiteX248" fmla="*/ 916854 w 11243827"/>
              <a:gd name="connsiteY248" fmla="*/ 5329435 h 5641173"/>
              <a:gd name="connsiteX249" fmla="*/ 905651 w 11243827"/>
              <a:gd name="connsiteY249" fmla="*/ 5332114 h 5641173"/>
              <a:gd name="connsiteX250" fmla="*/ 838405 w 11243827"/>
              <a:gd name="connsiteY250" fmla="*/ 5339470 h 5641173"/>
              <a:gd name="connsiteX251" fmla="*/ 817627 w 11243827"/>
              <a:gd name="connsiteY251" fmla="*/ 5330580 h 5641173"/>
              <a:gd name="connsiteX252" fmla="*/ 801817 w 11243827"/>
              <a:gd name="connsiteY252" fmla="*/ 5325937 h 5641173"/>
              <a:gd name="connsiteX253" fmla="*/ 798857 w 11243827"/>
              <a:gd name="connsiteY253" fmla="*/ 5320979 h 5641173"/>
              <a:gd name="connsiteX254" fmla="*/ 788354 w 11243827"/>
              <a:gd name="connsiteY254" fmla="*/ 5320143 h 5641173"/>
              <a:gd name="connsiteX255" fmla="*/ 785726 w 11243827"/>
              <a:gd name="connsiteY255" fmla="*/ 5318989 h 5641173"/>
              <a:gd name="connsiteX256" fmla="*/ 770507 w 11243827"/>
              <a:gd name="connsiteY256" fmla="*/ 5313309 h 5641173"/>
              <a:gd name="connsiteX257" fmla="*/ 733810 w 11243827"/>
              <a:gd name="connsiteY257" fmla="*/ 5324286 h 5641173"/>
              <a:gd name="connsiteX258" fmla="*/ 692117 w 11243827"/>
              <a:gd name="connsiteY258" fmla="*/ 5318786 h 5641173"/>
              <a:gd name="connsiteX259" fmla="*/ 574943 w 11243827"/>
              <a:gd name="connsiteY259" fmla="*/ 5327578 h 5641173"/>
              <a:gd name="connsiteX260" fmla="*/ 441302 w 11243827"/>
              <a:gd name="connsiteY260" fmla="*/ 5307062 h 5641173"/>
              <a:gd name="connsiteX261" fmla="*/ 336819 w 11243827"/>
              <a:gd name="connsiteY261" fmla="*/ 5336690 h 5641173"/>
              <a:gd name="connsiteX262" fmla="*/ 270932 w 11243827"/>
              <a:gd name="connsiteY262" fmla="*/ 5345451 h 5641173"/>
              <a:gd name="connsiteX263" fmla="*/ 194189 w 11243827"/>
              <a:gd name="connsiteY263" fmla="*/ 5343588 h 5641173"/>
              <a:gd name="connsiteX264" fmla="*/ 192552 w 11243827"/>
              <a:gd name="connsiteY264" fmla="*/ 5342845 h 5641173"/>
              <a:gd name="connsiteX265" fmla="*/ 178320 w 11243827"/>
              <a:gd name="connsiteY265" fmla="*/ 5343766 h 5641173"/>
              <a:gd name="connsiteX266" fmla="*/ 175596 w 11243827"/>
              <a:gd name="connsiteY266" fmla="*/ 5346411 h 5641173"/>
              <a:gd name="connsiteX267" fmla="*/ 147287 w 11243827"/>
              <a:gd name="connsiteY267" fmla="*/ 5352625 h 5641173"/>
              <a:gd name="connsiteX268" fmla="*/ 114847 w 11243827"/>
              <a:gd name="connsiteY268" fmla="*/ 5355844 h 5641173"/>
              <a:gd name="connsiteX269" fmla="*/ 114306 w 11243827"/>
              <a:gd name="connsiteY269" fmla="*/ 5354983 h 5641173"/>
              <a:gd name="connsiteX270" fmla="*/ 89264 w 11243827"/>
              <a:gd name="connsiteY270" fmla="*/ 5348886 h 5641173"/>
              <a:gd name="connsiteX271" fmla="*/ 49794 w 11243827"/>
              <a:gd name="connsiteY271" fmla="*/ 5329950 h 5641173"/>
              <a:gd name="connsiteX272" fmla="*/ 19924 w 11243827"/>
              <a:gd name="connsiteY272" fmla="*/ 5334282 h 5641173"/>
              <a:gd name="connsiteX273" fmla="*/ 13819 w 11243827"/>
              <a:gd name="connsiteY273" fmla="*/ 5334653 h 5641173"/>
              <a:gd name="connsiteX274" fmla="*/ 13657 w 11243827"/>
              <a:gd name="connsiteY274" fmla="*/ 5334455 h 5641173"/>
              <a:gd name="connsiteX275" fmla="*/ 7139 w 11243827"/>
              <a:gd name="connsiteY275" fmla="*/ 5334438 h 5641173"/>
              <a:gd name="connsiteX276" fmla="*/ 2684 w 11243827"/>
              <a:gd name="connsiteY276" fmla="*/ 5335333 h 5641173"/>
              <a:gd name="connsiteX277" fmla="*/ 0 w 11243827"/>
              <a:gd name="connsiteY277" fmla="*/ 5335496 h 5641173"/>
              <a:gd name="connsiteX278" fmla="*/ 0 w 11243827"/>
              <a:gd name="connsiteY278" fmla="*/ 10592 h 5641173"/>
              <a:gd name="connsiteX279" fmla="*/ 11243827 w 11243827"/>
              <a:gd name="connsiteY279"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32830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58039 w 11243827"/>
              <a:gd name="connsiteY240" fmla="*/ 5343504 h 5641173"/>
              <a:gd name="connsiteX241" fmla="*/ 1055426 w 11243827"/>
              <a:gd name="connsiteY241" fmla="*/ 5339088 h 5641173"/>
              <a:gd name="connsiteX242" fmla="*/ 1044738 w 11243827"/>
              <a:gd name="connsiteY242" fmla="*/ 5333063 h 5641173"/>
              <a:gd name="connsiteX243" fmla="*/ 1033909 w 11243827"/>
              <a:gd name="connsiteY243" fmla="*/ 5335680 h 5641173"/>
              <a:gd name="connsiteX244" fmla="*/ 1012649 w 11243827"/>
              <a:gd name="connsiteY244" fmla="*/ 5334541 h 5641173"/>
              <a:gd name="connsiteX245" fmla="*/ 1007115 w 11243827"/>
              <a:gd name="connsiteY245" fmla="*/ 5332775 h 5641173"/>
              <a:gd name="connsiteX246" fmla="*/ 987447 w 11243827"/>
              <a:gd name="connsiteY246" fmla="*/ 5346462 h 5641173"/>
              <a:gd name="connsiteX247" fmla="*/ 953418 w 11243827"/>
              <a:gd name="connsiteY247" fmla="*/ 5333901 h 5641173"/>
              <a:gd name="connsiteX248" fmla="*/ 916854 w 11243827"/>
              <a:gd name="connsiteY248" fmla="*/ 5329435 h 5641173"/>
              <a:gd name="connsiteX249" fmla="*/ 905651 w 11243827"/>
              <a:gd name="connsiteY249" fmla="*/ 5332114 h 5641173"/>
              <a:gd name="connsiteX250" fmla="*/ 838405 w 11243827"/>
              <a:gd name="connsiteY250" fmla="*/ 5339470 h 5641173"/>
              <a:gd name="connsiteX251" fmla="*/ 817627 w 11243827"/>
              <a:gd name="connsiteY251" fmla="*/ 5330580 h 5641173"/>
              <a:gd name="connsiteX252" fmla="*/ 801817 w 11243827"/>
              <a:gd name="connsiteY252" fmla="*/ 5325937 h 5641173"/>
              <a:gd name="connsiteX253" fmla="*/ 798857 w 11243827"/>
              <a:gd name="connsiteY253" fmla="*/ 5320979 h 5641173"/>
              <a:gd name="connsiteX254" fmla="*/ 788354 w 11243827"/>
              <a:gd name="connsiteY254" fmla="*/ 5320143 h 5641173"/>
              <a:gd name="connsiteX255" fmla="*/ 785726 w 11243827"/>
              <a:gd name="connsiteY255" fmla="*/ 5318989 h 5641173"/>
              <a:gd name="connsiteX256" fmla="*/ 770507 w 11243827"/>
              <a:gd name="connsiteY256" fmla="*/ 5313309 h 5641173"/>
              <a:gd name="connsiteX257" fmla="*/ 733810 w 11243827"/>
              <a:gd name="connsiteY257" fmla="*/ 5324286 h 5641173"/>
              <a:gd name="connsiteX258" fmla="*/ 692117 w 11243827"/>
              <a:gd name="connsiteY258" fmla="*/ 5318786 h 5641173"/>
              <a:gd name="connsiteX259" fmla="*/ 574943 w 11243827"/>
              <a:gd name="connsiteY259" fmla="*/ 5327578 h 5641173"/>
              <a:gd name="connsiteX260" fmla="*/ 441302 w 11243827"/>
              <a:gd name="connsiteY260" fmla="*/ 5307062 h 5641173"/>
              <a:gd name="connsiteX261" fmla="*/ 336819 w 11243827"/>
              <a:gd name="connsiteY261" fmla="*/ 5336690 h 5641173"/>
              <a:gd name="connsiteX262" fmla="*/ 270932 w 11243827"/>
              <a:gd name="connsiteY262" fmla="*/ 5345451 h 5641173"/>
              <a:gd name="connsiteX263" fmla="*/ 194189 w 11243827"/>
              <a:gd name="connsiteY263" fmla="*/ 5343588 h 5641173"/>
              <a:gd name="connsiteX264" fmla="*/ 192552 w 11243827"/>
              <a:gd name="connsiteY264" fmla="*/ 5342845 h 5641173"/>
              <a:gd name="connsiteX265" fmla="*/ 178320 w 11243827"/>
              <a:gd name="connsiteY265" fmla="*/ 5343766 h 5641173"/>
              <a:gd name="connsiteX266" fmla="*/ 175596 w 11243827"/>
              <a:gd name="connsiteY266" fmla="*/ 5346411 h 5641173"/>
              <a:gd name="connsiteX267" fmla="*/ 147287 w 11243827"/>
              <a:gd name="connsiteY267" fmla="*/ 5352625 h 5641173"/>
              <a:gd name="connsiteX268" fmla="*/ 114847 w 11243827"/>
              <a:gd name="connsiteY268" fmla="*/ 5355844 h 5641173"/>
              <a:gd name="connsiteX269" fmla="*/ 114306 w 11243827"/>
              <a:gd name="connsiteY269" fmla="*/ 5354983 h 5641173"/>
              <a:gd name="connsiteX270" fmla="*/ 89264 w 11243827"/>
              <a:gd name="connsiteY270" fmla="*/ 5348886 h 5641173"/>
              <a:gd name="connsiteX271" fmla="*/ 49794 w 11243827"/>
              <a:gd name="connsiteY271" fmla="*/ 5329950 h 5641173"/>
              <a:gd name="connsiteX272" fmla="*/ 19924 w 11243827"/>
              <a:gd name="connsiteY272" fmla="*/ 5334282 h 5641173"/>
              <a:gd name="connsiteX273" fmla="*/ 13819 w 11243827"/>
              <a:gd name="connsiteY273" fmla="*/ 5334653 h 5641173"/>
              <a:gd name="connsiteX274" fmla="*/ 13657 w 11243827"/>
              <a:gd name="connsiteY274" fmla="*/ 5334455 h 5641173"/>
              <a:gd name="connsiteX275" fmla="*/ 7139 w 11243827"/>
              <a:gd name="connsiteY275" fmla="*/ 5334438 h 5641173"/>
              <a:gd name="connsiteX276" fmla="*/ 2684 w 11243827"/>
              <a:gd name="connsiteY276" fmla="*/ 5335333 h 5641173"/>
              <a:gd name="connsiteX277" fmla="*/ 0 w 11243827"/>
              <a:gd name="connsiteY277" fmla="*/ 5335496 h 5641173"/>
              <a:gd name="connsiteX278" fmla="*/ 0 w 11243827"/>
              <a:gd name="connsiteY278" fmla="*/ 10592 h 5641173"/>
              <a:gd name="connsiteX279" fmla="*/ 11243827 w 11243827"/>
              <a:gd name="connsiteY279" fmla="*/ 0 h 5641173"/>
              <a:gd name="connsiteX0" fmla="*/ 11243827 w 11243827"/>
              <a:gd name="connsiteY0" fmla="*/ 0 h 5641173"/>
              <a:gd name="connsiteX1" fmla="*/ 11243827 w 11243827"/>
              <a:gd name="connsiteY1" fmla="*/ 1470035 h 5641173"/>
              <a:gd name="connsiteX2" fmla="*/ 11243827 w 11243827"/>
              <a:gd name="connsiteY2" fmla="*/ 5001571 h 5641173"/>
              <a:gd name="connsiteX3" fmla="*/ 11243827 w 11243827"/>
              <a:gd name="connsiteY3" fmla="*/ 5209610 h 5641173"/>
              <a:gd name="connsiteX4" fmla="*/ 11240675 w 11243827"/>
              <a:gd name="connsiteY4" fmla="*/ 5210442 h 5641173"/>
              <a:gd name="connsiteX5" fmla="*/ 11179959 w 11243827"/>
              <a:gd name="connsiteY5" fmla="*/ 5221199 h 5641173"/>
              <a:gd name="connsiteX6" fmla="*/ 11105493 w 11243827"/>
              <a:gd name="connsiteY6" fmla="*/ 5259905 h 5641173"/>
              <a:gd name="connsiteX7" fmla="*/ 11078640 w 11243827"/>
              <a:gd name="connsiteY7" fmla="*/ 5263531 h 5641173"/>
              <a:gd name="connsiteX8" fmla="*/ 11079616 w 11243827"/>
              <a:gd name="connsiteY8" fmla="*/ 5270380 h 5641173"/>
              <a:gd name="connsiteX9" fmla="*/ 11069641 w 11243827"/>
              <a:gd name="connsiteY9" fmla="*/ 5270884 h 5641173"/>
              <a:gd name="connsiteX10" fmla="*/ 11047377 w 11243827"/>
              <a:gd name="connsiteY10" fmla="*/ 5271051 h 5641173"/>
              <a:gd name="connsiteX11" fmla="*/ 10980705 w 11243827"/>
              <a:gd name="connsiteY11" fmla="*/ 5272951 h 5641173"/>
              <a:gd name="connsiteX12" fmla="*/ 10962514 w 11243827"/>
              <a:gd name="connsiteY12" fmla="*/ 5286084 h 5641173"/>
              <a:gd name="connsiteX13" fmla="*/ 10945307 w 11243827"/>
              <a:gd name="connsiteY13" fmla="*/ 5286290 h 5641173"/>
              <a:gd name="connsiteX14" fmla="*/ 10845516 w 11243827"/>
              <a:gd name="connsiteY14" fmla="*/ 5303894 h 5641173"/>
              <a:gd name="connsiteX15" fmla="*/ 10831795 w 11243827"/>
              <a:gd name="connsiteY15" fmla="*/ 5305210 h 5641173"/>
              <a:gd name="connsiteX16" fmla="*/ 10824365 w 11243827"/>
              <a:gd name="connsiteY16" fmla="*/ 5311111 h 5641173"/>
              <a:gd name="connsiteX17" fmla="*/ 10797756 w 11243827"/>
              <a:gd name="connsiteY17" fmla="*/ 5312285 h 5641173"/>
              <a:gd name="connsiteX18" fmla="*/ 10796525 w 11243827"/>
              <a:gd name="connsiteY18" fmla="*/ 5315645 h 5641173"/>
              <a:gd name="connsiteX19" fmla="*/ 10709063 w 11243827"/>
              <a:gd name="connsiteY19" fmla="*/ 5344492 h 5641173"/>
              <a:gd name="connsiteX20" fmla="*/ 10694078 w 11243827"/>
              <a:gd name="connsiteY20" fmla="*/ 5349258 h 5641173"/>
              <a:gd name="connsiteX21" fmla="*/ 10681131 w 11243827"/>
              <a:gd name="connsiteY21" fmla="*/ 5347812 h 5641173"/>
              <a:gd name="connsiteX22" fmla="*/ 10609448 w 11243827"/>
              <a:gd name="connsiteY22" fmla="*/ 5351931 h 5641173"/>
              <a:gd name="connsiteX23" fmla="*/ 10592397 w 11243827"/>
              <a:gd name="connsiteY23" fmla="*/ 5349402 h 5641173"/>
              <a:gd name="connsiteX24" fmla="*/ 10585227 w 11243827"/>
              <a:gd name="connsiteY24" fmla="*/ 5344063 h 5641173"/>
              <a:gd name="connsiteX25" fmla="*/ 10557472 w 11243827"/>
              <a:gd name="connsiteY25" fmla="*/ 5354151 h 5641173"/>
              <a:gd name="connsiteX26" fmla="*/ 10514646 w 11243827"/>
              <a:gd name="connsiteY26" fmla="*/ 5361064 h 5641173"/>
              <a:gd name="connsiteX27" fmla="*/ 10494292 w 11243827"/>
              <a:gd name="connsiteY27" fmla="*/ 5366054 h 5641173"/>
              <a:gd name="connsiteX28" fmla="*/ 10477869 w 11243827"/>
              <a:gd name="connsiteY28" fmla="*/ 5363025 h 5641173"/>
              <a:gd name="connsiteX29" fmla="*/ 10384411 w 11243827"/>
              <a:gd name="connsiteY29" fmla="*/ 5362257 h 5641173"/>
              <a:gd name="connsiteX30" fmla="*/ 10362921 w 11243827"/>
              <a:gd name="connsiteY30" fmla="*/ 5357444 h 5641173"/>
              <a:gd name="connsiteX31" fmla="*/ 10352736 w 11243827"/>
              <a:gd name="connsiteY31" fmla="*/ 5347851 h 5641173"/>
              <a:gd name="connsiteX32" fmla="*/ 10344754 w 11243827"/>
              <a:gd name="connsiteY32" fmla="*/ 5351272 h 5641173"/>
              <a:gd name="connsiteX33" fmla="*/ 10288226 w 11243827"/>
              <a:gd name="connsiteY33" fmla="*/ 5351613 h 5641173"/>
              <a:gd name="connsiteX34" fmla="*/ 10251350 w 11243827"/>
              <a:gd name="connsiteY34" fmla="*/ 5352711 h 5641173"/>
              <a:gd name="connsiteX35" fmla="*/ 10249108 w 11243827"/>
              <a:gd name="connsiteY35" fmla="*/ 5365881 h 5641173"/>
              <a:gd name="connsiteX36" fmla="*/ 10216272 w 11243827"/>
              <a:gd name="connsiteY36" fmla="*/ 5370573 h 5641173"/>
              <a:gd name="connsiteX37" fmla="*/ 10181278 w 11243827"/>
              <a:gd name="connsiteY37" fmla="*/ 5362119 h 5641173"/>
              <a:gd name="connsiteX38" fmla="*/ 10140033 w 11243827"/>
              <a:gd name="connsiteY38" fmla="*/ 5363304 h 5641173"/>
              <a:gd name="connsiteX39" fmla="*/ 10115353 w 11243827"/>
              <a:gd name="connsiteY39" fmla="*/ 5363869 h 5641173"/>
              <a:gd name="connsiteX40" fmla="*/ 10050578 w 11243827"/>
              <a:gd name="connsiteY40" fmla="*/ 5376153 h 5641173"/>
              <a:gd name="connsiteX41" fmla="*/ 9945478 w 11243827"/>
              <a:gd name="connsiteY41" fmla="*/ 5422859 h 5641173"/>
              <a:gd name="connsiteX42" fmla="*/ 9912481 w 11243827"/>
              <a:gd name="connsiteY42" fmla="*/ 5429477 h 5641173"/>
              <a:gd name="connsiteX43" fmla="*/ 9906713 w 11243827"/>
              <a:gd name="connsiteY43" fmla="*/ 5426784 h 5641173"/>
              <a:gd name="connsiteX44" fmla="*/ 9742436 w 11243827"/>
              <a:gd name="connsiteY44" fmla="*/ 5454834 h 5641173"/>
              <a:gd name="connsiteX45" fmla="*/ 9713044 w 11243827"/>
              <a:gd name="connsiteY45" fmla="*/ 5456476 h 5641173"/>
              <a:gd name="connsiteX46" fmla="*/ 9691033 w 11243827"/>
              <a:gd name="connsiteY46" fmla="*/ 5455451 h 5641173"/>
              <a:gd name="connsiteX47" fmla="*/ 9638355 w 11243827"/>
              <a:gd name="connsiteY47" fmla="*/ 5464794 h 5641173"/>
              <a:gd name="connsiteX48" fmla="*/ 9552434 w 11243827"/>
              <a:gd name="connsiteY48" fmla="*/ 5485280 h 5641173"/>
              <a:gd name="connsiteX49" fmla="*/ 9533883 w 11243827"/>
              <a:gd name="connsiteY49" fmla="*/ 5488516 h 5641173"/>
              <a:gd name="connsiteX50" fmla="*/ 9516916 w 11243827"/>
              <a:gd name="connsiteY50" fmla="*/ 5486828 h 5641173"/>
              <a:gd name="connsiteX51" fmla="*/ 9512093 w 11243827"/>
              <a:gd name="connsiteY51" fmla="*/ 5482541 h 5641173"/>
              <a:gd name="connsiteX52" fmla="*/ 9501725 w 11243827"/>
              <a:gd name="connsiteY52" fmla="*/ 5483603 h 5641173"/>
              <a:gd name="connsiteX53" fmla="*/ 9498754 w 11243827"/>
              <a:gd name="connsiteY53" fmla="*/ 5482951 h 5641173"/>
              <a:gd name="connsiteX54" fmla="*/ 9481932 w 11243827"/>
              <a:gd name="connsiteY54" fmla="*/ 5480151 h 5641173"/>
              <a:gd name="connsiteX55" fmla="*/ 9451321 w 11243827"/>
              <a:gd name="connsiteY55" fmla="*/ 5497375 h 5641173"/>
              <a:gd name="connsiteX56" fmla="*/ 9409298 w 11243827"/>
              <a:gd name="connsiteY56" fmla="*/ 5499478 h 5641173"/>
              <a:gd name="connsiteX57" fmla="*/ 9303056 w 11243827"/>
              <a:gd name="connsiteY57" fmla="*/ 5519093 h 5641173"/>
              <a:gd name="connsiteX58" fmla="*/ 9229078 w 11243827"/>
              <a:gd name="connsiteY58" fmla="*/ 5524154 h 5641173"/>
              <a:gd name="connsiteX59" fmla="*/ 9165105 w 11243827"/>
              <a:gd name="connsiteY59" fmla="*/ 5532892 h 5641173"/>
              <a:gd name="connsiteX60" fmla="*/ 9077301 w 11243827"/>
              <a:gd name="connsiteY60" fmla="*/ 5580356 h 5641173"/>
              <a:gd name="connsiteX61" fmla="*/ 8960065 w 11243827"/>
              <a:gd name="connsiteY61" fmla="*/ 5597982 h 5641173"/>
              <a:gd name="connsiteX62" fmla="*/ 8953536 w 11243827"/>
              <a:gd name="connsiteY62" fmla="*/ 5606638 h 5641173"/>
              <a:gd name="connsiteX63" fmla="*/ 8943907 w 11243827"/>
              <a:gd name="connsiteY63" fmla="*/ 5612541 h 5641173"/>
              <a:gd name="connsiteX64" fmla="*/ 8942046 w 11243827"/>
              <a:gd name="connsiteY64" fmla="*/ 5612112 h 5641173"/>
              <a:gd name="connsiteX65" fmla="*/ 8928824 w 11243827"/>
              <a:gd name="connsiteY65" fmla="*/ 5615549 h 5641173"/>
              <a:gd name="connsiteX66" fmla="*/ 8927294 w 11243827"/>
              <a:gd name="connsiteY66" fmla="*/ 5618607 h 5641173"/>
              <a:gd name="connsiteX67" fmla="*/ 8918651 w 11243827"/>
              <a:gd name="connsiteY67" fmla="*/ 5621688 h 5641173"/>
              <a:gd name="connsiteX68" fmla="*/ 8902772 w 11243827"/>
              <a:gd name="connsiteY68" fmla="*/ 5629703 h 5641173"/>
              <a:gd name="connsiteX69" fmla="*/ 8898724 w 11243827"/>
              <a:gd name="connsiteY69" fmla="*/ 5629379 h 5641173"/>
              <a:gd name="connsiteX70" fmla="*/ 8873099 w 11243827"/>
              <a:gd name="connsiteY70" fmla="*/ 5638628 h 5641173"/>
              <a:gd name="connsiteX71" fmla="*/ 8872234 w 11243827"/>
              <a:gd name="connsiteY71" fmla="*/ 5637889 h 5641173"/>
              <a:gd name="connsiteX72" fmla="*/ 8862777 w 11243827"/>
              <a:gd name="connsiteY72" fmla="*/ 5636711 h 5641173"/>
              <a:gd name="connsiteX73" fmla="*/ 8845869 w 11243827"/>
              <a:gd name="connsiteY73" fmla="*/ 5636436 h 5641173"/>
              <a:gd name="connsiteX74" fmla="*/ 8800548 w 11243827"/>
              <a:gd name="connsiteY74" fmla="*/ 5625084 h 5641173"/>
              <a:gd name="connsiteX75" fmla="*/ 8773774 w 11243827"/>
              <a:gd name="connsiteY75" fmla="*/ 5634630 h 5641173"/>
              <a:gd name="connsiteX76" fmla="*/ 8698255 w 11243827"/>
              <a:gd name="connsiteY76" fmla="*/ 5636083 h 5641173"/>
              <a:gd name="connsiteX77" fmla="*/ 8619167 w 11243827"/>
              <a:gd name="connsiteY77" fmla="*/ 5619130 h 5641173"/>
              <a:gd name="connsiteX78" fmla="*/ 8539822 w 11243827"/>
              <a:gd name="connsiteY78" fmla="*/ 5616905 h 5641173"/>
              <a:gd name="connsiteX79" fmla="*/ 8511094 w 11243827"/>
              <a:gd name="connsiteY79" fmla="*/ 5617360 h 5641173"/>
              <a:gd name="connsiteX80" fmla="*/ 8459886 w 11243827"/>
              <a:gd name="connsiteY80" fmla="*/ 5612612 h 5641173"/>
              <a:gd name="connsiteX81" fmla="*/ 8436432 w 11243827"/>
              <a:gd name="connsiteY81" fmla="*/ 5606990 h 5641173"/>
              <a:gd name="connsiteX82" fmla="*/ 8435403 w 11243827"/>
              <a:gd name="connsiteY82" fmla="*/ 5607336 h 5641173"/>
              <a:gd name="connsiteX83" fmla="*/ 8433307 w 11243827"/>
              <a:gd name="connsiteY83" fmla="*/ 5604917 h 5641173"/>
              <a:gd name="connsiteX84" fmla="*/ 8428968 w 11243827"/>
              <a:gd name="connsiteY84" fmla="*/ 5603796 h 5641173"/>
              <a:gd name="connsiteX85" fmla="*/ 8417124 w 11243827"/>
              <a:gd name="connsiteY85" fmla="*/ 5604518 h 5641173"/>
              <a:gd name="connsiteX86" fmla="*/ 8412669 w 11243827"/>
              <a:gd name="connsiteY86" fmla="*/ 5605413 h 5641173"/>
              <a:gd name="connsiteX87" fmla="*/ 8406152 w 11243827"/>
              <a:gd name="connsiteY87" fmla="*/ 5605396 h 5641173"/>
              <a:gd name="connsiteX88" fmla="*/ 8405989 w 11243827"/>
              <a:gd name="connsiteY88" fmla="*/ 5605197 h 5641173"/>
              <a:gd name="connsiteX89" fmla="*/ 8399884 w 11243827"/>
              <a:gd name="connsiteY89" fmla="*/ 5605568 h 5641173"/>
              <a:gd name="connsiteX90" fmla="*/ 8370014 w 11243827"/>
              <a:gd name="connsiteY90" fmla="*/ 5609900 h 5641173"/>
              <a:gd name="connsiteX91" fmla="*/ 8330544 w 11243827"/>
              <a:gd name="connsiteY91" fmla="*/ 5590964 h 5641173"/>
              <a:gd name="connsiteX92" fmla="*/ 8314221 w 11243827"/>
              <a:gd name="connsiteY92" fmla="*/ 5587682 h 5641173"/>
              <a:gd name="connsiteX93" fmla="*/ 8305502 w 11243827"/>
              <a:gd name="connsiteY93" fmla="*/ 5584868 h 5641173"/>
              <a:gd name="connsiteX94" fmla="*/ 8304962 w 11243827"/>
              <a:gd name="connsiteY94" fmla="*/ 5584007 h 5641173"/>
              <a:gd name="connsiteX95" fmla="*/ 8276324 w 11243827"/>
              <a:gd name="connsiteY95" fmla="*/ 5588260 h 5641173"/>
              <a:gd name="connsiteX96" fmla="*/ 8272522 w 11243827"/>
              <a:gd name="connsiteY96" fmla="*/ 5587226 h 5641173"/>
              <a:gd name="connsiteX97" fmla="*/ 8253857 w 11243827"/>
              <a:gd name="connsiteY97" fmla="*/ 5592043 h 5641173"/>
              <a:gd name="connsiteX98" fmla="*/ 8244212 w 11243827"/>
              <a:gd name="connsiteY98" fmla="*/ 5593439 h 5641173"/>
              <a:gd name="connsiteX99" fmla="*/ 8241488 w 11243827"/>
              <a:gd name="connsiteY99" fmla="*/ 5596085 h 5641173"/>
              <a:gd name="connsiteX100" fmla="*/ 8227256 w 11243827"/>
              <a:gd name="connsiteY100" fmla="*/ 5597005 h 5641173"/>
              <a:gd name="connsiteX101" fmla="*/ 8225619 w 11243827"/>
              <a:gd name="connsiteY101" fmla="*/ 5596262 h 5641173"/>
              <a:gd name="connsiteX102" fmla="*/ 8213882 w 11243827"/>
              <a:gd name="connsiteY102" fmla="*/ 5600179 h 5641173"/>
              <a:gd name="connsiteX103" fmla="*/ 8204045 w 11243827"/>
              <a:gd name="connsiteY103" fmla="*/ 5607275 h 5641173"/>
              <a:gd name="connsiteX104" fmla="*/ 8082989 w 11243827"/>
              <a:gd name="connsiteY104" fmla="*/ 5603160 h 5641173"/>
              <a:gd name="connsiteX105" fmla="*/ 7976942 w 11243827"/>
              <a:gd name="connsiteY105" fmla="*/ 5598455 h 5641173"/>
              <a:gd name="connsiteX106" fmla="*/ 7950121 w 11243827"/>
              <a:gd name="connsiteY106" fmla="*/ 5590893 h 5641173"/>
              <a:gd name="connsiteX107" fmla="*/ 7727691 w 11243827"/>
              <a:gd name="connsiteY107" fmla="*/ 5621064 h 5641173"/>
              <a:gd name="connsiteX108" fmla="*/ 7685998 w 11243827"/>
              <a:gd name="connsiteY108" fmla="*/ 5615564 h 5641173"/>
              <a:gd name="connsiteX109" fmla="*/ 7649302 w 11243827"/>
              <a:gd name="connsiteY109" fmla="*/ 5626541 h 5641173"/>
              <a:gd name="connsiteX110" fmla="*/ 7634083 w 11243827"/>
              <a:gd name="connsiteY110" fmla="*/ 5620862 h 5641173"/>
              <a:gd name="connsiteX111" fmla="*/ 7631455 w 11243827"/>
              <a:gd name="connsiteY111" fmla="*/ 5619708 h 5641173"/>
              <a:gd name="connsiteX112" fmla="*/ 7620952 w 11243827"/>
              <a:gd name="connsiteY112" fmla="*/ 5618872 h 5641173"/>
              <a:gd name="connsiteX113" fmla="*/ 7617992 w 11243827"/>
              <a:gd name="connsiteY113" fmla="*/ 5613914 h 5641173"/>
              <a:gd name="connsiteX114" fmla="*/ 7602182 w 11243827"/>
              <a:gd name="connsiteY114" fmla="*/ 5609271 h 5641173"/>
              <a:gd name="connsiteX115" fmla="*/ 7582847 w 11243827"/>
              <a:gd name="connsiteY115" fmla="*/ 5609047 h 5641173"/>
              <a:gd name="connsiteX116" fmla="*/ 7514158 w 11243827"/>
              <a:gd name="connsiteY116" fmla="*/ 5607737 h 5641173"/>
              <a:gd name="connsiteX117" fmla="*/ 7502955 w 11243827"/>
              <a:gd name="connsiteY117" fmla="*/ 5610415 h 5641173"/>
              <a:gd name="connsiteX118" fmla="*/ 7466391 w 11243827"/>
              <a:gd name="connsiteY118" fmla="*/ 5605949 h 5641173"/>
              <a:gd name="connsiteX119" fmla="*/ 7433806 w 11243827"/>
              <a:gd name="connsiteY119" fmla="*/ 5604945 h 5641173"/>
              <a:gd name="connsiteX120" fmla="*/ 7412693 w 11243827"/>
              <a:gd name="connsiteY120" fmla="*/ 5607075 h 5641173"/>
              <a:gd name="connsiteX121" fmla="*/ 7407159 w 11243827"/>
              <a:gd name="connsiteY121" fmla="*/ 5605310 h 5641173"/>
              <a:gd name="connsiteX122" fmla="*/ 7385900 w 11243827"/>
              <a:gd name="connsiteY122" fmla="*/ 5604171 h 5641173"/>
              <a:gd name="connsiteX123" fmla="*/ 7375071 w 11243827"/>
              <a:gd name="connsiteY123" fmla="*/ 5606788 h 5641173"/>
              <a:gd name="connsiteX124" fmla="*/ 7364382 w 11243827"/>
              <a:gd name="connsiteY124" fmla="*/ 5600762 h 5641173"/>
              <a:gd name="connsiteX125" fmla="*/ 7361770 w 11243827"/>
              <a:gd name="connsiteY125" fmla="*/ 5596347 h 5641173"/>
              <a:gd name="connsiteX126" fmla="*/ 7346641 w 11243827"/>
              <a:gd name="connsiteY126" fmla="*/ 5598329 h 5641173"/>
              <a:gd name="connsiteX127" fmla="*/ 7334238 w 11243827"/>
              <a:gd name="connsiteY127" fmla="*/ 5594014 h 5641173"/>
              <a:gd name="connsiteX128" fmla="*/ 7323426 w 11243827"/>
              <a:gd name="connsiteY128" fmla="*/ 5596835 h 5641173"/>
              <a:gd name="connsiteX129" fmla="*/ 7318938 w 11243827"/>
              <a:gd name="connsiteY129" fmla="*/ 5596200 h 5641173"/>
              <a:gd name="connsiteX130" fmla="*/ 7307784 w 11243827"/>
              <a:gd name="connsiteY130" fmla="*/ 5594065 h 5641173"/>
              <a:gd name="connsiteX131" fmla="*/ 7288540 w 11243827"/>
              <a:gd name="connsiteY131" fmla="*/ 5589320 h 5641173"/>
              <a:gd name="connsiteX132" fmla="*/ 7282537 w 11243827"/>
              <a:gd name="connsiteY132" fmla="*/ 5588660 h 5641173"/>
              <a:gd name="connsiteX133" fmla="*/ 7269466 w 11243827"/>
              <a:gd name="connsiteY133" fmla="*/ 5581404 h 5641173"/>
              <a:gd name="connsiteX134" fmla="*/ 7244165 w 11243827"/>
              <a:gd name="connsiteY134" fmla="*/ 5575200 h 5641173"/>
              <a:gd name="connsiteX135" fmla="*/ 7199619 w 11243827"/>
              <a:gd name="connsiteY135" fmla="*/ 5553550 h 5641173"/>
              <a:gd name="connsiteX136" fmla="*/ 7173434 w 11243827"/>
              <a:gd name="connsiteY136" fmla="*/ 5543219 h 5641173"/>
              <a:gd name="connsiteX137" fmla="*/ 7155718 w 11243827"/>
              <a:gd name="connsiteY137" fmla="*/ 5533697 h 5641173"/>
              <a:gd name="connsiteX138" fmla="*/ 7103430 w 11243827"/>
              <a:gd name="connsiteY138" fmla="*/ 5520249 h 5641173"/>
              <a:gd name="connsiteX139" fmla="*/ 7013746 w 11243827"/>
              <a:gd name="connsiteY139" fmla="*/ 5502470 h 5641173"/>
              <a:gd name="connsiteX140" fmla="*/ 6995379 w 11243827"/>
              <a:gd name="connsiteY140" fmla="*/ 5497693 h 5641173"/>
              <a:gd name="connsiteX141" fmla="*/ 6982475 w 11243827"/>
              <a:gd name="connsiteY141" fmla="*/ 5489641 h 5641173"/>
              <a:gd name="connsiteX142" fmla="*/ 6981994 w 11243827"/>
              <a:gd name="connsiteY142" fmla="*/ 5484335 h 5641173"/>
              <a:gd name="connsiteX143" fmla="*/ 6972355 w 11243827"/>
              <a:gd name="connsiteY143" fmla="*/ 5481074 h 5641173"/>
              <a:gd name="connsiteX144" fmla="*/ 6970394 w 11243827"/>
              <a:gd name="connsiteY144" fmla="*/ 5479383 h 5641173"/>
              <a:gd name="connsiteX145" fmla="*/ 6958543 w 11243827"/>
              <a:gd name="connsiteY145" fmla="*/ 5470507 h 5641173"/>
              <a:gd name="connsiteX146" fmla="*/ 6918276 w 11243827"/>
              <a:gd name="connsiteY146" fmla="*/ 5472034 h 5641173"/>
              <a:gd name="connsiteX147" fmla="*/ 6881046 w 11243827"/>
              <a:gd name="connsiteY147" fmla="*/ 5457070 h 5641173"/>
              <a:gd name="connsiteX148" fmla="*/ 6752164 w 11243827"/>
              <a:gd name="connsiteY148" fmla="*/ 5425021 h 5641173"/>
              <a:gd name="connsiteX149" fmla="*/ 6724964 w 11243827"/>
              <a:gd name="connsiteY149" fmla="*/ 5414071 h 5641173"/>
              <a:gd name="connsiteX150" fmla="*/ 6683286 w 11243827"/>
              <a:gd name="connsiteY150" fmla="*/ 5432830 h 5641173"/>
              <a:gd name="connsiteX151" fmla="*/ 6644277 w 11243827"/>
              <a:gd name="connsiteY151" fmla="*/ 5429684 h 5641173"/>
              <a:gd name="connsiteX152" fmla="*/ 6532914 w 11243827"/>
              <a:gd name="connsiteY152" fmla="*/ 5431205 h 5641173"/>
              <a:gd name="connsiteX153" fmla="*/ 6307459 w 11243827"/>
              <a:gd name="connsiteY153" fmla="*/ 5467087 h 5641173"/>
              <a:gd name="connsiteX154" fmla="*/ 6196243 w 11243827"/>
              <a:gd name="connsiteY154" fmla="*/ 5515042 h 5641173"/>
              <a:gd name="connsiteX155" fmla="*/ 6099124 w 11243827"/>
              <a:gd name="connsiteY155" fmla="*/ 5516848 h 5641173"/>
              <a:gd name="connsiteX156" fmla="*/ 6016077 w 11243827"/>
              <a:gd name="connsiteY156" fmla="*/ 5528642 h 5641173"/>
              <a:gd name="connsiteX157" fmla="*/ 6004389 w 11243827"/>
              <a:gd name="connsiteY157" fmla="*/ 5531206 h 5641173"/>
              <a:gd name="connsiteX158" fmla="*/ 5933945 w 11243827"/>
              <a:gd name="connsiteY158" fmla="*/ 5538840 h 5641173"/>
              <a:gd name="connsiteX159" fmla="*/ 5883936 w 11243827"/>
              <a:gd name="connsiteY159" fmla="*/ 5553807 h 5641173"/>
              <a:gd name="connsiteX160" fmla="*/ 5798331 w 11243827"/>
              <a:gd name="connsiteY160" fmla="*/ 5564248 h 5641173"/>
              <a:gd name="connsiteX161" fmla="*/ 5712738 w 11243827"/>
              <a:gd name="connsiteY161" fmla="*/ 5573120 h 5641173"/>
              <a:gd name="connsiteX162" fmla="*/ 5681342 w 11243827"/>
              <a:gd name="connsiteY162" fmla="*/ 5575621 h 5641173"/>
              <a:gd name="connsiteX163" fmla="*/ 5627167 w 11243827"/>
              <a:gd name="connsiteY163" fmla="*/ 5583215 h 5641173"/>
              <a:gd name="connsiteX164" fmla="*/ 5591414 w 11243827"/>
              <a:gd name="connsiteY164" fmla="*/ 5587695 h 5641173"/>
              <a:gd name="connsiteX165" fmla="*/ 5583028 w 11243827"/>
              <a:gd name="connsiteY165" fmla="*/ 5580877 h 5641173"/>
              <a:gd name="connsiteX166" fmla="*/ 5549426 w 11243827"/>
              <a:gd name="connsiteY166" fmla="*/ 5582858 h 5641173"/>
              <a:gd name="connsiteX167" fmla="*/ 5519999 w 11243827"/>
              <a:gd name="connsiteY167" fmla="*/ 5592246 h 5641173"/>
              <a:gd name="connsiteX168" fmla="*/ 5480028 w 11243827"/>
              <a:gd name="connsiteY168" fmla="*/ 5597282 h 5641173"/>
              <a:gd name="connsiteX169" fmla="*/ 5456175 w 11243827"/>
              <a:gd name="connsiteY169" fmla="*/ 5600371 h 5641173"/>
              <a:gd name="connsiteX170" fmla="*/ 5388463 w 11243827"/>
              <a:gd name="connsiteY170" fmla="*/ 5602638 h 5641173"/>
              <a:gd name="connsiteX171" fmla="*/ 5265898 w 11243827"/>
              <a:gd name="connsiteY171" fmla="*/ 5591830 h 5641173"/>
              <a:gd name="connsiteX172" fmla="*/ 5231231 w 11243827"/>
              <a:gd name="connsiteY172" fmla="*/ 5592790 h 5641173"/>
              <a:gd name="connsiteX173" fmla="*/ 5226996 w 11243827"/>
              <a:gd name="connsiteY173" fmla="*/ 5595040 h 5641173"/>
              <a:gd name="connsiteX174" fmla="*/ 5175988 w 11243827"/>
              <a:gd name="connsiteY174" fmla="*/ 5588131 h 5641173"/>
              <a:gd name="connsiteX175" fmla="*/ 5107470 w 11243827"/>
              <a:gd name="connsiteY175" fmla="*/ 5594771 h 5641173"/>
              <a:gd name="connsiteX176" fmla="*/ 5027868 w 11243827"/>
              <a:gd name="connsiteY176" fmla="*/ 5605624 h 5641173"/>
              <a:gd name="connsiteX177" fmla="*/ 5007324 w 11243827"/>
              <a:gd name="connsiteY177" fmla="*/ 5609209 h 5641173"/>
              <a:gd name="connsiteX178" fmla="*/ 4952559 w 11243827"/>
              <a:gd name="connsiteY178" fmla="*/ 5611402 h 5641173"/>
              <a:gd name="connsiteX179" fmla="*/ 4826081 w 11243827"/>
              <a:gd name="connsiteY179" fmla="*/ 5616191 h 5641173"/>
              <a:gd name="connsiteX180" fmla="*/ 4823501 w 11243827"/>
              <a:gd name="connsiteY180" fmla="*/ 5619174 h 5641173"/>
              <a:gd name="connsiteX181" fmla="*/ 4813093 w 11243827"/>
              <a:gd name="connsiteY181" fmla="*/ 5620026 h 5641173"/>
              <a:gd name="connsiteX182" fmla="*/ 4810563 w 11243827"/>
              <a:gd name="connsiteY182" fmla="*/ 5620787 h 5641173"/>
              <a:gd name="connsiteX183" fmla="*/ 4795818 w 11243827"/>
              <a:gd name="connsiteY183" fmla="*/ 5624618 h 5641173"/>
              <a:gd name="connsiteX184" fmla="*/ 4758404 w 11243827"/>
              <a:gd name="connsiteY184" fmla="*/ 5619510 h 5641173"/>
              <a:gd name="connsiteX185" fmla="*/ 4717254 w 11243827"/>
              <a:gd name="connsiteY185" fmla="*/ 5624155 h 5641173"/>
              <a:gd name="connsiteX186" fmla="*/ 4591958 w 11243827"/>
              <a:gd name="connsiteY186" fmla="*/ 5624710 h 5641173"/>
              <a:gd name="connsiteX187" fmla="*/ 4476215 w 11243827"/>
              <a:gd name="connsiteY187" fmla="*/ 5628210 h 5641173"/>
              <a:gd name="connsiteX188" fmla="*/ 4425193 w 11243827"/>
              <a:gd name="connsiteY188" fmla="*/ 5627414 h 5641173"/>
              <a:gd name="connsiteX189" fmla="*/ 4383866 w 11243827"/>
              <a:gd name="connsiteY189" fmla="*/ 5626546 h 5641173"/>
              <a:gd name="connsiteX190" fmla="*/ 4385596 w 11243827"/>
              <a:gd name="connsiteY190" fmla="*/ 5634646 h 5641173"/>
              <a:gd name="connsiteX191" fmla="*/ 4360864 w 11243827"/>
              <a:gd name="connsiteY191" fmla="*/ 5641173 h 5641173"/>
              <a:gd name="connsiteX192" fmla="*/ 4328321 w 11243827"/>
              <a:gd name="connsiteY192" fmla="*/ 5626332 h 5641173"/>
              <a:gd name="connsiteX193" fmla="*/ 4309842 w 11243827"/>
              <a:gd name="connsiteY193" fmla="*/ 5626471 h 5641173"/>
              <a:gd name="connsiteX194" fmla="*/ 4277424 w 11243827"/>
              <a:gd name="connsiteY194" fmla="*/ 5631598 h 5641173"/>
              <a:gd name="connsiteX195" fmla="*/ 4266627 w 11243827"/>
              <a:gd name="connsiteY195" fmla="*/ 5633969 h 5641173"/>
              <a:gd name="connsiteX196" fmla="*/ 4185525 w 11243827"/>
              <a:gd name="connsiteY196" fmla="*/ 5617508 h 5641173"/>
              <a:gd name="connsiteX197" fmla="*/ 4177617 w 11243827"/>
              <a:gd name="connsiteY197" fmla="*/ 5610903 h 5641173"/>
              <a:gd name="connsiteX198" fmla="*/ 4136948 w 11243827"/>
              <a:gd name="connsiteY198" fmla="*/ 5608031 h 5641173"/>
              <a:gd name="connsiteX199" fmla="*/ 4132323 w 11243827"/>
              <a:gd name="connsiteY199" fmla="*/ 5609784 h 5641173"/>
              <a:gd name="connsiteX200" fmla="*/ 4098620 w 11243827"/>
              <a:gd name="connsiteY200" fmla="*/ 5599672 h 5641173"/>
              <a:gd name="connsiteX201" fmla="*/ 3963475 w 11243827"/>
              <a:gd name="connsiteY201" fmla="*/ 5581841 h 5641173"/>
              <a:gd name="connsiteX202" fmla="*/ 3703613 w 11243827"/>
              <a:gd name="connsiteY202" fmla="*/ 5572482 h 5641173"/>
              <a:gd name="connsiteX203" fmla="*/ 3432987 w 11243827"/>
              <a:gd name="connsiteY203" fmla="*/ 5545768 h 5641173"/>
              <a:gd name="connsiteX204" fmla="*/ 3176381 w 11243827"/>
              <a:gd name="connsiteY204" fmla="*/ 5556110 h 5641173"/>
              <a:gd name="connsiteX205" fmla="*/ 2710156 w 11243827"/>
              <a:gd name="connsiteY205" fmla="*/ 5527517 h 5641173"/>
              <a:gd name="connsiteX206" fmla="*/ 2550206 w 11243827"/>
              <a:gd name="connsiteY206" fmla="*/ 5524958 h 5641173"/>
              <a:gd name="connsiteX207" fmla="*/ 2443041 w 11243827"/>
              <a:gd name="connsiteY207" fmla="*/ 5523990 h 5641173"/>
              <a:gd name="connsiteX208" fmla="*/ 2435613 w 11243827"/>
              <a:gd name="connsiteY208" fmla="*/ 5526704 h 5641173"/>
              <a:gd name="connsiteX209" fmla="*/ 2405682 w 11243827"/>
              <a:gd name="connsiteY209" fmla="*/ 5528307 h 5641173"/>
              <a:gd name="connsiteX210" fmla="*/ 2397487 w 11243827"/>
              <a:gd name="connsiteY210" fmla="*/ 5540337 h 5641173"/>
              <a:gd name="connsiteX211" fmla="*/ 2297454 w 11243827"/>
              <a:gd name="connsiteY211" fmla="*/ 5550765 h 5641173"/>
              <a:gd name="connsiteX212" fmla="*/ 2056700 w 11243827"/>
              <a:gd name="connsiteY212" fmla="*/ 5555489 h 5641173"/>
              <a:gd name="connsiteX213" fmla="*/ 1878530 w 11243827"/>
              <a:gd name="connsiteY213" fmla="*/ 5535330 h 5641173"/>
              <a:gd name="connsiteX214" fmla="*/ 1859292 w 11243827"/>
              <a:gd name="connsiteY214" fmla="*/ 5535461 h 5641173"/>
              <a:gd name="connsiteX215" fmla="*/ 1835626 w 11243827"/>
              <a:gd name="connsiteY215" fmla="*/ 5533793 h 5641173"/>
              <a:gd name="connsiteX216" fmla="*/ 1798939 w 11243827"/>
              <a:gd name="connsiteY216" fmla="*/ 5540285 h 5641173"/>
              <a:gd name="connsiteX217" fmla="*/ 1779046 w 11243827"/>
              <a:gd name="connsiteY217" fmla="*/ 5549949 h 5641173"/>
              <a:gd name="connsiteX218" fmla="*/ 1772421 w 11243827"/>
              <a:gd name="connsiteY218" fmla="*/ 5549018 h 5641173"/>
              <a:gd name="connsiteX219" fmla="*/ 1772052 w 11243827"/>
              <a:gd name="connsiteY219" fmla="*/ 5545689 h 5641173"/>
              <a:gd name="connsiteX220" fmla="*/ 1711543 w 11243827"/>
              <a:gd name="connsiteY220" fmla="*/ 5534558 h 5641173"/>
              <a:gd name="connsiteX221" fmla="*/ 1631462 w 11243827"/>
              <a:gd name="connsiteY221" fmla="*/ 5491807 h 5641173"/>
              <a:gd name="connsiteX222" fmla="*/ 1538763 w 11243827"/>
              <a:gd name="connsiteY222" fmla="*/ 5482781 h 5641173"/>
              <a:gd name="connsiteX223" fmla="*/ 1501533 w 11243827"/>
              <a:gd name="connsiteY223" fmla="*/ 5467817 h 5641173"/>
              <a:gd name="connsiteX224" fmla="*/ 1461266 w 11243827"/>
              <a:gd name="connsiteY224" fmla="*/ 5469343 h 5641173"/>
              <a:gd name="connsiteX225" fmla="*/ 1449415 w 11243827"/>
              <a:gd name="connsiteY225" fmla="*/ 5460467 h 5641173"/>
              <a:gd name="connsiteX226" fmla="*/ 1447454 w 11243827"/>
              <a:gd name="connsiteY226" fmla="*/ 5458776 h 5641173"/>
              <a:gd name="connsiteX227" fmla="*/ 1437814 w 11243827"/>
              <a:gd name="connsiteY227" fmla="*/ 5455515 h 5641173"/>
              <a:gd name="connsiteX228" fmla="*/ 1437334 w 11243827"/>
              <a:gd name="connsiteY228" fmla="*/ 5450209 h 5641173"/>
              <a:gd name="connsiteX229" fmla="*/ 1424429 w 11243827"/>
              <a:gd name="connsiteY229" fmla="*/ 5442157 h 5641173"/>
              <a:gd name="connsiteX230" fmla="*/ 1406063 w 11243827"/>
              <a:gd name="connsiteY230" fmla="*/ 5437380 h 5641173"/>
              <a:gd name="connsiteX231" fmla="*/ 1316379 w 11243827"/>
              <a:gd name="connsiteY231" fmla="*/ 5419601 h 5641173"/>
              <a:gd name="connsiteX232" fmla="*/ 1264090 w 11243827"/>
              <a:gd name="connsiteY232" fmla="*/ 5406153 h 5641173"/>
              <a:gd name="connsiteX233" fmla="*/ 1246374 w 11243827"/>
              <a:gd name="connsiteY233" fmla="*/ 5396631 h 5641173"/>
              <a:gd name="connsiteX234" fmla="*/ 1220190 w 11243827"/>
              <a:gd name="connsiteY234" fmla="*/ 5386301 h 5641173"/>
              <a:gd name="connsiteX235" fmla="*/ 1175643 w 11243827"/>
              <a:gd name="connsiteY235" fmla="*/ 5364651 h 5641173"/>
              <a:gd name="connsiteX236" fmla="*/ 1150342 w 11243827"/>
              <a:gd name="connsiteY236" fmla="*/ 5358447 h 5641173"/>
              <a:gd name="connsiteX237" fmla="*/ 1112024 w 11243827"/>
              <a:gd name="connsiteY237" fmla="*/ 5345786 h 5641173"/>
              <a:gd name="connsiteX238" fmla="*/ 1100870 w 11243827"/>
              <a:gd name="connsiteY238" fmla="*/ 5343651 h 5641173"/>
              <a:gd name="connsiteX239" fmla="*/ 1096383 w 11243827"/>
              <a:gd name="connsiteY239" fmla="*/ 5343015 h 5641173"/>
              <a:gd name="connsiteX240" fmla="*/ 1058039 w 11243827"/>
              <a:gd name="connsiteY240" fmla="*/ 5343504 h 5641173"/>
              <a:gd name="connsiteX241" fmla="*/ 1055426 w 11243827"/>
              <a:gd name="connsiteY241" fmla="*/ 5339088 h 5641173"/>
              <a:gd name="connsiteX242" fmla="*/ 1044738 w 11243827"/>
              <a:gd name="connsiteY242" fmla="*/ 5333063 h 5641173"/>
              <a:gd name="connsiteX243" fmla="*/ 1033909 w 11243827"/>
              <a:gd name="connsiteY243" fmla="*/ 5335680 h 5641173"/>
              <a:gd name="connsiteX244" fmla="*/ 1012649 w 11243827"/>
              <a:gd name="connsiteY244" fmla="*/ 5334541 h 5641173"/>
              <a:gd name="connsiteX245" fmla="*/ 1007115 w 11243827"/>
              <a:gd name="connsiteY245" fmla="*/ 5332775 h 5641173"/>
              <a:gd name="connsiteX246" fmla="*/ 987447 w 11243827"/>
              <a:gd name="connsiteY246" fmla="*/ 5346462 h 5641173"/>
              <a:gd name="connsiteX247" fmla="*/ 953418 w 11243827"/>
              <a:gd name="connsiteY247" fmla="*/ 5333901 h 5641173"/>
              <a:gd name="connsiteX248" fmla="*/ 916854 w 11243827"/>
              <a:gd name="connsiteY248" fmla="*/ 5329435 h 5641173"/>
              <a:gd name="connsiteX249" fmla="*/ 905651 w 11243827"/>
              <a:gd name="connsiteY249" fmla="*/ 5332114 h 5641173"/>
              <a:gd name="connsiteX250" fmla="*/ 838405 w 11243827"/>
              <a:gd name="connsiteY250" fmla="*/ 5339470 h 5641173"/>
              <a:gd name="connsiteX251" fmla="*/ 817627 w 11243827"/>
              <a:gd name="connsiteY251" fmla="*/ 5330580 h 5641173"/>
              <a:gd name="connsiteX252" fmla="*/ 801817 w 11243827"/>
              <a:gd name="connsiteY252" fmla="*/ 5325937 h 5641173"/>
              <a:gd name="connsiteX253" fmla="*/ 798857 w 11243827"/>
              <a:gd name="connsiteY253" fmla="*/ 5320979 h 5641173"/>
              <a:gd name="connsiteX254" fmla="*/ 788354 w 11243827"/>
              <a:gd name="connsiteY254" fmla="*/ 5320143 h 5641173"/>
              <a:gd name="connsiteX255" fmla="*/ 785726 w 11243827"/>
              <a:gd name="connsiteY255" fmla="*/ 5318989 h 5641173"/>
              <a:gd name="connsiteX256" fmla="*/ 770507 w 11243827"/>
              <a:gd name="connsiteY256" fmla="*/ 5313309 h 5641173"/>
              <a:gd name="connsiteX257" fmla="*/ 733810 w 11243827"/>
              <a:gd name="connsiteY257" fmla="*/ 5324286 h 5641173"/>
              <a:gd name="connsiteX258" fmla="*/ 692117 w 11243827"/>
              <a:gd name="connsiteY258" fmla="*/ 5318786 h 5641173"/>
              <a:gd name="connsiteX259" fmla="*/ 574943 w 11243827"/>
              <a:gd name="connsiteY259" fmla="*/ 5327578 h 5641173"/>
              <a:gd name="connsiteX260" fmla="*/ 441302 w 11243827"/>
              <a:gd name="connsiteY260" fmla="*/ 5307062 h 5641173"/>
              <a:gd name="connsiteX261" fmla="*/ 336819 w 11243827"/>
              <a:gd name="connsiteY261" fmla="*/ 5336690 h 5641173"/>
              <a:gd name="connsiteX262" fmla="*/ 270932 w 11243827"/>
              <a:gd name="connsiteY262" fmla="*/ 5345451 h 5641173"/>
              <a:gd name="connsiteX263" fmla="*/ 194189 w 11243827"/>
              <a:gd name="connsiteY263" fmla="*/ 5343588 h 5641173"/>
              <a:gd name="connsiteX264" fmla="*/ 192552 w 11243827"/>
              <a:gd name="connsiteY264" fmla="*/ 5342845 h 5641173"/>
              <a:gd name="connsiteX265" fmla="*/ 178320 w 11243827"/>
              <a:gd name="connsiteY265" fmla="*/ 5343766 h 5641173"/>
              <a:gd name="connsiteX266" fmla="*/ 175596 w 11243827"/>
              <a:gd name="connsiteY266" fmla="*/ 5346411 h 5641173"/>
              <a:gd name="connsiteX267" fmla="*/ 147287 w 11243827"/>
              <a:gd name="connsiteY267" fmla="*/ 5352625 h 5641173"/>
              <a:gd name="connsiteX268" fmla="*/ 114847 w 11243827"/>
              <a:gd name="connsiteY268" fmla="*/ 5355844 h 5641173"/>
              <a:gd name="connsiteX269" fmla="*/ 114306 w 11243827"/>
              <a:gd name="connsiteY269" fmla="*/ 5354983 h 5641173"/>
              <a:gd name="connsiteX270" fmla="*/ 89264 w 11243827"/>
              <a:gd name="connsiteY270" fmla="*/ 5348886 h 5641173"/>
              <a:gd name="connsiteX271" fmla="*/ 49794 w 11243827"/>
              <a:gd name="connsiteY271" fmla="*/ 5329950 h 5641173"/>
              <a:gd name="connsiteX272" fmla="*/ 19924 w 11243827"/>
              <a:gd name="connsiteY272" fmla="*/ 5334282 h 5641173"/>
              <a:gd name="connsiteX273" fmla="*/ 13819 w 11243827"/>
              <a:gd name="connsiteY273" fmla="*/ 5334653 h 5641173"/>
              <a:gd name="connsiteX274" fmla="*/ 13657 w 11243827"/>
              <a:gd name="connsiteY274" fmla="*/ 5334455 h 5641173"/>
              <a:gd name="connsiteX275" fmla="*/ 7139 w 11243827"/>
              <a:gd name="connsiteY275" fmla="*/ 5334438 h 5641173"/>
              <a:gd name="connsiteX276" fmla="*/ 2684 w 11243827"/>
              <a:gd name="connsiteY276" fmla="*/ 5335333 h 5641173"/>
              <a:gd name="connsiteX277" fmla="*/ 0 w 11243827"/>
              <a:gd name="connsiteY277" fmla="*/ 5335496 h 5641173"/>
              <a:gd name="connsiteX278" fmla="*/ 0 w 11243827"/>
              <a:gd name="connsiteY278" fmla="*/ 10592 h 5641173"/>
              <a:gd name="connsiteX279" fmla="*/ 11243827 w 11243827"/>
              <a:gd name="connsiteY279" fmla="*/ 0 h 5641173"/>
              <a:gd name="connsiteX0" fmla="*/ 11243827 w 11243827"/>
              <a:gd name="connsiteY0" fmla="*/ 0 h 5641173"/>
              <a:gd name="connsiteX1" fmla="*/ 11243827 w 11243827"/>
              <a:gd name="connsiteY1" fmla="*/ 1470035 h 5641173"/>
              <a:gd name="connsiteX2" fmla="*/ 11243827 w 11243827"/>
              <a:gd name="connsiteY2" fmla="*/ 5209610 h 5641173"/>
              <a:gd name="connsiteX3" fmla="*/ 11240675 w 11243827"/>
              <a:gd name="connsiteY3" fmla="*/ 5210442 h 5641173"/>
              <a:gd name="connsiteX4" fmla="*/ 11179959 w 11243827"/>
              <a:gd name="connsiteY4" fmla="*/ 5221199 h 5641173"/>
              <a:gd name="connsiteX5" fmla="*/ 11105493 w 11243827"/>
              <a:gd name="connsiteY5" fmla="*/ 5259905 h 5641173"/>
              <a:gd name="connsiteX6" fmla="*/ 11078640 w 11243827"/>
              <a:gd name="connsiteY6" fmla="*/ 5263531 h 5641173"/>
              <a:gd name="connsiteX7" fmla="*/ 11079616 w 11243827"/>
              <a:gd name="connsiteY7" fmla="*/ 5270380 h 5641173"/>
              <a:gd name="connsiteX8" fmla="*/ 11069641 w 11243827"/>
              <a:gd name="connsiteY8" fmla="*/ 5270884 h 5641173"/>
              <a:gd name="connsiteX9" fmla="*/ 11047377 w 11243827"/>
              <a:gd name="connsiteY9" fmla="*/ 5271051 h 5641173"/>
              <a:gd name="connsiteX10" fmla="*/ 10980705 w 11243827"/>
              <a:gd name="connsiteY10" fmla="*/ 5272951 h 5641173"/>
              <a:gd name="connsiteX11" fmla="*/ 10962514 w 11243827"/>
              <a:gd name="connsiteY11" fmla="*/ 5286084 h 5641173"/>
              <a:gd name="connsiteX12" fmla="*/ 10945307 w 11243827"/>
              <a:gd name="connsiteY12" fmla="*/ 5286290 h 5641173"/>
              <a:gd name="connsiteX13" fmla="*/ 10845516 w 11243827"/>
              <a:gd name="connsiteY13" fmla="*/ 5303894 h 5641173"/>
              <a:gd name="connsiteX14" fmla="*/ 10831795 w 11243827"/>
              <a:gd name="connsiteY14" fmla="*/ 5305210 h 5641173"/>
              <a:gd name="connsiteX15" fmla="*/ 10824365 w 11243827"/>
              <a:gd name="connsiteY15" fmla="*/ 5311111 h 5641173"/>
              <a:gd name="connsiteX16" fmla="*/ 10797756 w 11243827"/>
              <a:gd name="connsiteY16" fmla="*/ 5312285 h 5641173"/>
              <a:gd name="connsiteX17" fmla="*/ 10796525 w 11243827"/>
              <a:gd name="connsiteY17" fmla="*/ 5315645 h 5641173"/>
              <a:gd name="connsiteX18" fmla="*/ 10709063 w 11243827"/>
              <a:gd name="connsiteY18" fmla="*/ 5344492 h 5641173"/>
              <a:gd name="connsiteX19" fmla="*/ 10694078 w 11243827"/>
              <a:gd name="connsiteY19" fmla="*/ 5349258 h 5641173"/>
              <a:gd name="connsiteX20" fmla="*/ 10681131 w 11243827"/>
              <a:gd name="connsiteY20" fmla="*/ 5347812 h 5641173"/>
              <a:gd name="connsiteX21" fmla="*/ 10609448 w 11243827"/>
              <a:gd name="connsiteY21" fmla="*/ 5351931 h 5641173"/>
              <a:gd name="connsiteX22" fmla="*/ 10592397 w 11243827"/>
              <a:gd name="connsiteY22" fmla="*/ 5349402 h 5641173"/>
              <a:gd name="connsiteX23" fmla="*/ 10585227 w 11243827"/>
              <a:gd name="connsiteY23" fmla="*/ 5344063 h 5641173"/>
              <a:gd name="connsiteX24" fmla="*/ 10557472 w 11243827"/>
              <a:gd name="connsiteY24" fmla="*/ 5354151 h 5641173"/>
              <a:gd name="connsiteX25" fmla="*/ 10514646 w 11243827"/>
              <a:gd name="connsiteY25" fmla="*/ 5361064 h 5641173"/>
              <a:gd name="connsiteX26" fmla="*/ 10494292 w 11243827"/>
              <a:gd name="connsiteY26" fmla="*/ 5366054 h 5641173"/>
              <a:gd name="connsiteX27" fmla="*/ 10477869 w 11243827"/>
              <a:gd name="connsiteY27" fmla="*/ 5363025 h 5641173"/>
              <a:gd name="connsiteX28" fmla="*/ 10384411 w 11243827"/>
              <a:gd name="connsiteY28" fmla="*/ 5362257 h 5641173"/>
              <a:gd name="connsiteX29" fmla="*/ 10362921 w 11243827"/>
              <a:gd name="connsiteY29" fmla="*/ 5357444 h 5641173"/>
              <a:gd name="connsiteX30" fmla="*/ 10352736 w 11243827"/>
              <a:gd name="connsiteY30" fmla="*/ 5347851 h 5641173"/>
              <a:gd name="connsiteX31" fmla="*/ 10344754 w 11243827"/>
              <a:gd name="connsiteY31" fmla="*/ 5351272 h 5641173"/>
              <a:gd name="connsiteX32" fmla="*/ 10288226 w 11243827"/>
              <a:gd name="connsiteY32" fmla="*/ 5351613 h 5641173"/>
              <a:gd name="connsiteX33" fmla="*/ 10251350 w 11243827"/>
              <a:gd name="connsiteY33" fmla="*/ 5352711 h 5641173"/>
              <a:gd name="connsiteX34" fmla="*/ 10249108 w 11243827"/>
              <a:gd name="connsiteY34" fmla="*/ 5365881 h 5641173"/>
              <a:gd name="connsiteX35" fmla="*/ 10216272 w 11243827"/>
              <a:gd name="connsiteY35" fmla="*/ 5370573 h 5641173"/>
              <a:gd name="connsiteX36" fmla="*/ 10181278 w 11243827"/>
              <a:gd name="connsiteY36" fmla="*/ 5362119 h 5641173"/>
              <a:gd name="connsiteX37" fmla="*/ 10140033 w 11243827"/>
              <a:gd name="connsiteY37" fmla="*/ 5363304 h 5641173"/>
              <a:gd name="connsiteX38" fmla="*/ 10115353 w 11243827"/>
              <a:gd name="connsiteY38" fmla="*/ 5363869 h 5641173"/>
              <a:gd name="connsiteX39" fmla="*/ 10050578 w 11243827"/>
              <a:gd name="connsiteY39" fmla="*/ 5376153 h 5641173"/>
              <a:gd name="connsiteX40" fmla="*/ 9945478 w 11243827"/>
              <a:gd name="connsiteY40" fmla="*/ 5422859 h 5641173"/>
              <a:gd name="connsiteX41" fmla="*/ 9912481 w 11243827"/>
              <a:gd name="connsiteY41" fmla="*/ 5429477 h 5641173"/>
              <a:gd name="connsiteX42" fmla="*/ 9906713 w 11243827"/>
              <a:gd name="connsiteY42" fmla="*/ 5426784 h 5641173"/>
              <a:gd name="connsiteX43" fmla="*/ 9742436 w 11243827"/>
              <a:gd name="connsiteY43" fmla="*/ 5454834 h 5641173"/>
              <a:gd name="connsiteX44" fmla="*/ 9713044 w 11243827"/>
              <a:gd name="connsiteY44" fmla="*/ 5456476 h 5641173"/>
              <a:gd name="connsiteX45" fmla="*/ 9691033 w 11243827"/>
              <a:gd name="connsiteY45" fmla="*/ 5455451 h 5641173"/>
              <a:gd name="connsiteX46" fmla="*/ 9638355 w 11243827"/>
              <a:gd name="connsiteY46" fmla="*/ 5464794 h 5641173"/>
              <a:gd name="connsiteX47" fmla="*/ 9552434 w 11243827"/>
              <a:gd name="connsiteY47" fmla="*/ 5485280 h 5641173"/>
              <a:gd name="connsiteX48" fmla="*/ 9533883 w 11243827"/>
              <a:gd name="connsiteY48" fmla="*/ 5488516 h 5641173"/>
              <a:gd name="connsiteX49" fmla="*/ 9516916 w 11243827"/>
              <a:gd name="connsiteY49" fmla="*/ 5486828 h 5641173"/>
              <a:gd name="connsiteX50" fmla="*/ 9512093 w 11243827"/>
              <a:gd name="connsiteY50" fmla="*/ 5482541 h 5641173"/>
              <a:gd name="connsiteX51" fmla="*/ 9501725 w 11243827"/>
              <a:gd name="connsiteY51" fmla="*/ 5483603 h 5641173"/>
              <a:gd name="connsiteX52" fmla="*/ 9498754 w 11243827"/>
              <a:gd name="connsiteY52" fmla="*/ 5482951 h 5641173"/>
              <a:gd name="connsiteX53" fmla="*/ 9481932 w 11243827"/>
              <a:gd name="connsiteY53" fmla="*/ 5480151 h 5641173"/>
              <a:gd name="connsiteX54" fmla="*/ 9451321 w 11243827"/>
              <a:gd name="connsiteY54" fmla="*/ 5497375 h 5641173"/>
              <a:gd name="connsiteX55" fmla="*/ 9409298 w 11243827"/>
              <a:gd name="connsiteY55" fmla="*/ 5499478 h 5641173"/>
              <a:gd name="connsiteX56" fmla="*/ 9303056 w 11243827"/>
              <a:gd name="connsiteY56" fmla="*/ 5519093 h 5641173"/>
              <a:gd name="connsiteX57" fmla="*/ 9229078 w 11243827"/>
              <a:gd name="connsiteY57" fmla="*/ 5524154 h 5641173"/>
              <a:gd name="connsiteX58" fmla="*/ 9165105 w 11243827"/>
              <a:gd name="connsiteY58" fmla="*/ 5532892 h 5641173"/>
              <a:gd name="connsiteX59" fmla="*/ 9077301 w 11243827"/>
              <a:gd name="connsiteY59" fmla="*/ 5580356 h 5641173"/>
              <a:gd name="connsiteX60" fmla="*/ 8960065 w 11243827"/>
              <a:gd name="connsiteY60" fmla="*/ 5597982 h 5641173"/>
              <a:gd name="connsiteX61" fmla="*/ 8953536 w 11243827"/>
              <a:gd name="connsiteY61" fmla="*/ 5606638 h 5641173"/>
              <a:gd name="connsiteX62" fmla="*/ 8943907 w 11243827"/>
              <a:gd name="connsiteY62" fmla="*/ 5612541 h 5641173"/>
              <a:gd name="connsiteX63" fmla="*/ 8942046 w 11243827"/>
              <a:gd name="connsiteY63" fmla="*/ 5612112 h 5641173"/>
              <a:gd name="connsiteX64" fmla="*/ 8928824 w 11243827"/>
              <a:gd name="connsiteY64" fmla="*/ 5615549 h 5641173"/>
              <a:gd name="connsiteX65" fmla="*/ 8927294 w 11243827"/>
              <a:gd name="connsiteY65" fmla="*/ 5618607 h 5641173"/>
              <a:gd name="connsiteX66" fmla="*/ 8918651 w 11243827"/>
              <a:gd name="connsiteY66" fmla="*/ 5621688 h 5641173"/>
              <a:gd name="connsiteX67" fmla="*/ 8902772 w 11243827"/>
              <a:gd name="connsiteY67" fmla="*/ 5629703 h 5641173"/>
              <a:gd name="connsiteX68" fmla="*/ 8898724 w 11243827"/>
              <a:gd name="connsiteY68" fmla="*/ 5629379 h 5641173"/>
              <a:gd name="connsiteX69" fmla="*/ 8873099 w 11243827"/>
              <a:gd name="connsiteY69" fmla="*/ 5638628 h 5641173"/>
              <a:gd name="connsiteX70" fmla="*/ 8872234 w 11243827"/>
              <a:gd name="connsiteY70" fmla="*/ 5637889 h 5641173"/>
              <a:gd name="connsiteX71" fmla="*/ 8862777 w 11243827"/>
              <a:gd name="connsiteY71" fmla="*/ 5636711 h 5641173"/>
              <a:gd name="connsiteX72" fmla="*/ 8845869 w 11243827"/>
              <a:gd name="connsiteY72" fmla="*/ 5636436 h 5641173"/>
              <a:gd name="connsiteX73" fmla="*/ 8800548 w 11243827"/>
              <a:gd name="connsiteY73" fmla="*/ 5625084 h 5641173"/>
              <a:gd name="connsiteX74" fmla="*/ 8773774 w 11243827"/>
              <a:gd name="connsiteY74" fmla="*/ 5634630 h 5641173"/>
              <a:gd name="connsiteX75" fmla="*/ 8698255 w 11243827"/>
              <a:gd name="connsiteY75" fmla="*/ 5636083 h 5641173"/>
              <a:gd name="connsiteX76" fmla="*/ 8619167 w 11243827"/>
              <a:gd name="connsiteY76" fmla="*/ 5619130 h 5641173"/>
              <a:gd name="connsiteX77" fmla="*/ 8539822 w 11243827"/>
              <a:gd name="connsiteY77" fmla="*/ 5616905 h 5641173"/>
              <a:gd name="connsiteX78" fmla="*/ 8511094 w 11243827"/>
              <a:gd name="connsiteY78" fmla="*/ 5617360 h 5641173"/>
              <a:gd name="connsiteX79" fmla="*/ 8459886 w 11243827"/>
              <a:gd name="connsiteY79" fmla="*/ 5612612 h 5641173"/>
              <a:gd name="connsiteX80" fmla="*/ 8436432 w 11243827"/>
              <a:gd name="connsiteY80" fmla="*/ 5606990 h 5641173"/>
              <a:gd name="connsiteX81" fmla="*/ 8435403 w 11243827"/>
              <a:gd name="connsiteY81" fmla="*/ 5607336 h 5641173"/>
              <a:gd name="connsiteX82" fmla="*/ 8433307 w 11243827"/>
              <a:gd name="connsiteY82" fmla="*/ 5604917 h 5641173"/>
              <a:gd name="connsiteX83" fmla="*/ 8428968 w 11243827"/>
              <a:gd name="connsiteY83" fmla="*/ 5603796 h 5641173"/>
              <a:gd name="connsiteX84" fmla="*/ 8417124 w 11243827"/>
              <a:gd name="connsiteY84" fmla="*/ 5604518 h 5641173"/>
              <a:gd name="connsiteX85" fmla="*/ 8412669 w 11243827"/>
              <a:gd name="connsiteY85" fmla="*/ 5605413 h 5641173"/>
              <a:gd name="connsiteX86" fmla="*/ 8406152 w 11243827"/>
              <a:gd name="connsiteY86" fmla="*/ 5605396 h 5641173"/>
              <a:gd name="connsiteX87" fmla="*/ 8405989 w 11243827"/>
              <a:gd name="connsiteY87" fmla="*/ 5605197 h 5641173"/>
              <a:gd name="connsiteX88" fmla="*/ 8399884 w 11243827"/>
              <a:gd name="connsiteY88" fmla="*/ 5605568 h 5641173"/>
              <a:gd name="connsiteX89" fmla="*/ 8370014 w 11243827"/>
              <a:gd name="connsiteY89" fmla="*/ 5609900 h 5641173"/>
              <a:gd name="connsiteX90" fmla="*/ 8330544 w 11243827"/>
              <a:gd name="connsiteY90" fmla="*/ 5590964 h 5641173"/>
              <a:gd name="connsiteX91" fmla="*/ 8314221 w 11243827"/>
              <a:gd name="connsiteY91" fmla="*/ 5587682 h 5641173"/>
              <a:gd name="connsiteX92" fmla="*/ 8305502 w 11243827"/>
              <a:gd name="connsiteY92" fmla="*/ 5584868 h 5641173"/>
              <a:gd name="connsiteX93" fmla="*/ 8304962 w 11243827"/>
              <a:gd name="connsiteY93" fmla="*/ 5584007 h 5641173"/>
              <a:gd name="connsiteX94" fmla="*/ 8276324 w 11243827"/>
              <a:gd name="connsiteY94" fmla="*/ 5588260 h 5641173"/>
              <a:gd name="connsiteX95" fmla="*/ 8272522 w 11243827"/>
              <a:gd name="connsiteY95" fmla="*/ 5587226 h 5641173"/>
              <a:gd name="connsiteX96" fmla="*/ 8253857 w 11243827"/>
              <a:gd name="connsiteY96" fmla="*/ 5592043 h 5641173"/>
              <a:gd name="connsiteX97" fmla="*/ 8244212 w 11243827"/>
              <a:gd name="connsiteY97" fmla="*/ 5593439 h 5641173"/>
              <a:gd name="connsiteX98" fmla="*/ 8241488 w 11243827"/>
              <a:gd name="connsiteY98" fmla="*/ 5596085 h 5641173"/>
              <a:gd name="connsiteX99" fmla="*/ 8227256 w 11243827"/>
              <a:gd name="connsiteY99" fmla="*/ 5597005 h 5641173"/>
              <a:gd name="connsiteX100" fmla="*/ 8225619 w 11243827"/>
              <a:gd name="connsiteY100" fmla="*/ 5596262 h 5641173"/>
              <a:gd name="connsiteX101" fmla="*/ 8213882 w 11243827"/>
              <a:gd name="connsiteY101" fmla="*/ 5600179 h 5641173"/>
              <a:gd name="connsiteX102" fmla="*/ 8204045 w 11243827"/>
              <a:gd name="connsiteY102" fmla="*/ 5607275 h 5641173"/>
              <a:gd name="connsiteX103" fmla="*/ 8082989 w 11243827"/>
              <a:gd name="connsiteY103" fmla="*/ 5603160 h 5641173"/>
              <a:gd name="connsiteX104" fmla="*/ 7976942 w 11243827"/>
              <a:gd name="connsiteY104" fmla="*/ 5598455 h 5641173"/>
              <a:gd name="connsiteX105" fmla="*/ 7950121 w 11243827"/>
              <a:gd name="connsiteY105" fmla="*/ 5590893 h 5641173"/>
              <a:gd name="connsiteX106" fmla="*/ 7727691 w 11243827"/>
              <a:gd name="connsiteY106" fmla="*/ 5621064 h 5641173"/>
              <a:gd name="connsiteX107" fmla="*/ 7685998 w 11243827"/>
              <a:gd name="connsiteY107" fmla="*/ 5615564 h 5641173"/>
              <a:gd name="connsiteX108" fmla="*/ 7649302 w 11243827"/>
              <a:gd name="connsiteY108" fmla="*/ 5626541 h 5641173"/>
              <a:gd name="connsiteX109" fmla="*/ 7634083 w 11243827"/>
              <a:gd name="connsiteY109" fmla="*/ 5620862 h 5641173"/>
              <a:gd name="connsiteX110" fmla="*/ 7631455 w 11243827"/>
              <a:gd name="connsiteY110" fmla="*/ 5619708 h 5641173"/>
              <a:gd name="connsiteX111" fmla="*/ 7620952 w 11243827"/>
              <a:gd name="connsiteY111" fmla="*/ 5618872 h 5641173"/>
              <a:gd name="connsiteX112" fmla="*/ 7617992 w 11243827"/>
              <a:gd name="connsiteY112" fmla="*/ 5613914 h 5641173"/>
              <a:gd name="connsiteX113" fmla="*/ 7602182 w 11243827"/>
              <a:gd name="connsiteY113" fmla="*/ 5609271 h 5641173"/>
              <a:gd name="connsiteX114" fmla="*/ 7582847 w 11243827"/>
              <a:gd name="connsiteY114" fmla="*/ 5609047 h 5641173"/>
              <a:gd name="connsiteX115" fmla="*/ 7514158 w 11243827"/>
              <a:gd name="connsiteY115" fmla="*/ 5607737 h 5641173"/>
              <a:gd name="connsiteX116" fmla="*/ 7502955 w 11243827"/>
              <a:gd name="connsiteY116" fmla="*/ 5610415 h 5641173"/>
              <a:gd name="connsiteX117" fmla="*/ 7466391 w 11243827"/>
              <a:gd name="connsiteY117" fmla="*/ 5605949 h 5641173"/>
              <a:gd name="connsiteX118" fmla="*/ 7433806 w 11243827"/>
              <a:gd name="connsiteY118" fmla="*/ 5604945 h 5641173"/>
              <a:gd name="connsiteX119" fmla="*/ 7412693 w 11243827"/>
              <a:gd name="connsiteY119" fmla="*/ 5607075 h 5641173"/>
              <a:gd name="connsiteX120" fmla="*/ 7407159 w 11243827"/>
              <a:gd name="connsiteY120" fmla="*/ 5605310 h 5641173"/>
              <a:gd name="connsiteX121" fmla="*/ 7385900 w 11243827"/>
              <a:gd name="connsiteY121" fmla="*/ 5604171 h 5641173"/>
              <a:gd name="connsiteX122" fmla="*/ 7375071 w 11243827"/>
              <a:gd name="connsiteY122" fmla="*/ 5606788 h 5641173"/>
              <a:gd name="connsiteX123" fmla="*/ 7364382 w 11243827"/>
              <a:gd name="connsiteY123" fmla="*/ 5600762 h 5641173"/>
              <a:gd name="connsiteX124" fmla="*/ 7361770 w 11243827"/>
              <a:gd name="connsiteY124" fmla="*/ 5596347 h 5641173"/>
              <a:gd name="connsiteX125" fmla="*/ 7346641 w 11243827"/>
              <a:gd name="connsiteY125" fmla="*/ 5598329 h 5641173"/>
              <a:gd name="connsiteX126" fmla="*/ 7334238 w 11243827"/>
              <a:gd name="connsiteY126" fmla="*/ 5594014 h 5641173"/>
              <a:gd name="connsiteX127" fmla="*/ 7323426 w 11243827"/>
              <a:gd name="connsiteY127" fmla="*/ 5596835 h 5641173"/>
              <a:gd name="connsiteX128" fmla="*/ 7318938 w 11243827"/>
              <a:gd name="connsiteY128" fmla="*/ 5596200 h 5641173"/>
              <a:gd name="connsiteX129" fmla="*/ 7307784 w 11243827"/>
              <a:gd name="connsiteY129" fmla="*/ 5594065 h 5641173"/>
              <a:gd name="connsiteX130" fmla="*/ 7288540 w 11243827"/>
              <a:gd name="connsiteY130" fmla="*/ 5589320 h 5641173"/>
              <a:gd name="connsiteX131" fmla="*/ 7282537 w 11243827"/>
              <a:gd name="connsiteY131" fmla="*/ 5588660 h 5641173"/>
              <a:gd name="connsiteX132" fmla="*/ 7269466 w 11243827"/>
              <a:gd name="connsiteY132" fmla="*/ 5581404 h 5641173"/>
              <a:gd name="connsiteX133" fmla="*/ 7244165 w 11243827"/>
              <a:gd name="connsiteY133" fmla="*/ 5575200 h 5641173"/>
              <a:gd name="connsiteX134" fmla="*/ 7199619 w 11243827"/>
              <a:gd name="connsiteY134" fmla="*/ 5553550 h 5641173"/>
              <a:gd name="connsiteX135" fmla="*/ 7173434 w 11243827"/>
              <a:gd name="connsiteY135" fmla="*/ 5543219 h 5641173"/>
              <a:gd name="connsiteX136" fmla="*/ 7155718 w 11243827"/>
              <a:gd name="connsiteY136" fmla="*/ 5533697 h 5641173"/>
              <a:gd name="connsiteX137" fmla="*/ 7103430 w 11243827"/>
              <a:gd name="connsiteY137" fmla="*/ 5520249 h 5641173"/>
              <a:gd name="connsiteX138" fmla="*/ 7013746 w 11243827"/>
              <a:gd name="connsiteY138" fmla="*/ 5502470 h 5641173"/>
              <a:gd name="connsiteX139" fmla="*/ 6995379 w 11243827"/>
              <a:gd name="connsiteY139" fmla="*/ 5497693 h 5641173"/>
              <a:gd name="connsiteX140" fmla="*/ 6982475 w 11243827"/>
              <a:gd name="connsiteY140" fmla="*/ 5489641 h 5641173"/>
              <a:gd name="connsiteX141" fmla="*/ 6981994 w 11243827"/>
              <a:gd name="connsiteY141" fmla="*/ 5484335 h 5641173"/>
              <a:gd name="connsiteX142" fmla="*/ 6972355 w 11243827"/>
              <a:gd name="connsiteY142" fmla="*/ 5481074 h 5641173"/>
              <a:gd name="connsiteX143" fmla="*/ 6970394 w 11243827"/>
              <a:gd name="connsiteY143" fmla="*/ 5479383 h 5641173"/>
              <a:gd name="connsiteX144" fmla="*/ 6958543 w 11243827"/>
              <a:gd name="connsiteY144" fmla="*/ 5470507 h 5641173"/>
              <a:gd name="connsiteX145" fmla="*/ 6918276 w 11243827"/>
              <a:gd name="connsiteY145" fmla="*/ 5472034 h 5641173"/>
              <a:gd name="connsiteX146" fmla="*/ 6881046 w 11243827"/>
              <a:gd name="connsiteY146" fmla="*/ 5457070 h 5641173"/>
              <a:gd name="connsiteX147" fmla="*/ 6752164 w 11243827"/>
              <a:gd name="connsiteY147" fmla="*/ 5425021 h 5641173"/>
              <a:gd name="connsiteX148" fmla="*/ 6724964 w 11243827"/>
              <a:gd name="connsiteY148" fmla="*/ 5414071 h 5641173"/>
              <a:gd name="connsiteX149" fmla="*/ 6683286 w 11243827"/>
              <a:gd name="connsiteY149" fmla="*/ 5432830 h 5641173"/>
              <a:gd name="connsiteX150" fmla="*/ 6644277 w 11243827"/>
              <a:gd name="connsiteY150" fmla="*/ 5429684 h 5641173"/>
              <a:gd name="connsiteX151" fmla="*/ 6532914 w 11243827"/>
              <a:gd name="connsiteY151" fmla="*/ 5431205 h 5641173"/>
              <a:gd name="connsiteX152" fmla="*/ 6307459 w 11243827"/>
              <a:gd name="connsiteY152" fmla="*/ 5467087 h 5641173"/>
              <a:gd name="connsiteX153" fmla="*/ 6196243 w 11243827"/>
              <a:gd name="connsiteY153" fmla="*/ 5515042 h 5641173"/>
              <a:gd name="connsiteX154" fmla="*/ 6099124 w 11243827"/>
              <a:gd name="connsiteY154" fmla="*/ 5516848 h 5641173"/>
              <a:gd name="connsiteX155" fmla="*/ 6016077 w 11243827"/>
              <a:gd name="connsiteY155" fmla="*/ 5528642 h 5641173"/>
              <a:gd name="connsiteX156" fmla="*/ 6004389 w 11243827"/>
              <a:gd name="connsiteY156" fmla="*/ 5531206 h 5641173"/>
              <a:gd name="connsiteX157" fmla="*/ 5933945 w 11243827"/>
              <a:gd name="connsiteY157" fmla="*/ 5538840 h 5641173"/>
              <a:gd name="connsiteX158" fmla="*/ 5883936 w 11243827"/>
              <a:gd name="connsiteY158" fmla="*/ 5553807 h 5641173"/>
              <a:gd name="connsiteX159" fmla="*/ 5798331 w 11243827"/>
              <a:gd name="connsiteY159" fmla="*/ 5564248 h 5641173"/>
              <a:gd name="connsiteX160" fmla="*/ 5712738 w 11243827"/>
              <a:gd name="connsiteY160" fmla="*/ 5573120 h 5641173"/>
              <a:gd name="connsiteX161" fmla="*/ 5681342 w 11243827"/>
              <a:gd name="connsiteY161" fmla="*/ 5575621 h 5641173"/>
              <a:gd name="connsiteX162" fmla="*/ 5627167 w 11243827"/>
              <a:gd name="connsiteY162" fmla="*/ 5583215 h 5641173"/>
              <a:gd name="connsiteX163" fmla="*/ 5591414 w 11243827"/>
              <a:gd name="connsiteY163" fmla="*/ 5587695 h 5641173"/>
              <a:gd name="connsiteX164" fmla="*/ 5583028 w 11243827"/>
              <a:gd name="connsiteY164" fmla="*/ 5580877 h 5641173"/>
              <a:gd name="connsiteX165" fmla="*/ 5549426 w 11243827"/>
              <a:gd name="connsiteY165" fmla="*/ 5582858 h 5641173"/>
              <a:gd name="connsiteX166" fmla="*/ 5519999 w 11243827"/>
              <a:gd name="connsiteY166" fmla="*/ 5592246 h 5641173"/>
              <a:gd name="connsiteX167" fmla="*/ 5480028 w 11243827"/>
              <a:gd name="connsiteY167" fmla="*/ 5597282 h 5641173"/>
              <a:gd name="connsiteX168" fmla="*/ 5456175 w 11243827"/>
              <a:gd name="connsiteY168" fmla="*/ 5600371 h 5641173"/>
              <a:gd name="connsiteX169" fmla="*/ 5388463 w 11243827"/>
              <a:gd name="connsiteY169" fmla="*/ 5602638 h 5641173"/>
              <a:gd name="connsiteX170" fmla="*/ 5265898 w 11243827"/>
              <a:gd name="connsiteY170" fmla="*/ 5591830 h 5641173"/>
              <a:gd name="connsiteX171" fmla="*/ 5231231 w 11243827"/>
              <a:gd name="connsiteY171" fmla="*/ 5592790 h 5641173"/>
              <a:gd name="connsiteX172" fmla="*/ 5226996 w 11243827"/>
              <a:gd name="connsiteY172" fmla="*/ 5595040 h 5641173"/>
              <a:gd name="connsiteX173" fmla="*/ 5175988 w 11243827"/>
              <a:gd name="connsiteY173" fmla="*/ 5588131 h 5641173"/>
              <a:gd name="connsiteX174" fmla="*/ 5107470 w 11243827"/>
              <a:gd name="connsiteY174" fmla="*/ 5594771 h 5641173"/>
              <a:gd name="connsiteX175" fmla="*/ 5027868 w 11243827"/>
              <a:gd name="connsiteY175" fmla="*/ 5605624 h 5641173"/>
              <a:gd name="connsiteX176" fmla="*/ 5007324 w 11243827"/>
              <a:gd name="connsiteY176" fmla="*/ 5609209 h 5641173"/>
              <a:gd name="connsiteX177" fmla="*/ 4952559 w 11243827"/>
              <a:gd name="connsiteY177" fmla="*/ 5611402 h 5641173"/>
              <a:gd name="connsiteX178" fmla="*/ 4826081 w 11243827"/>
              <a:gd name="connsiteY178" fmla="*/ 5616191 h 5641173"/>
              <a:gd name="connsiteX179" fmla="*/ 4823501 w 11243827"/>
              <a:gd name="connsiteY179" fmla="*/ 5619174 h 5641173"/>
              <a:gd name="connsiteX180" fmla="*/ 4813093 w 11243827"/>
              <a:gd name="connsiteY180" fmla="*/ 5620026 h 5641173"/>
              <a:gd name="connsiteX181" fmla="*/ 4810563 w 11243827"/>
              <a:gd name="connsiteY181" fmla="*/ 5620787 h 5641173"/>
              <a:gd name="connsiteX182" fmla="*/ 4795818 w 11243827"/>
              <a:gd name="connsiteY182" fmla="*/ 5624618 h 5641173"/>
              <a:gd name="connsiteX183" fmla="*/ 4758404 w 11243827"/>
              <a:gd name="connsiteY183" fmla="*/ 5619510 h 5641173"/>
              <a:gd name="connsiteX184" fmla="*/ 4717254 w 11243827"/>
              <a:gd name="connsiteY184" fmla="*/ 5624155 h 5641173"/>
              <a:gd name="connsiteX185" fmla="*/ 4591958 w 11243827"/>
              <a:gd name="connsiteY185" fmla="*/ 5624710 h 5641173"/>
              <a:gd name="connsiteX186" fmla="*/ 4476215 w 11243827"/>
              <a:gd name="connsiteY186" fmla="*/ 5628210 h 5641173"/>
              <a:gd name="connsiteX187" fmla="*/ 4425193 w 11243827"/>
              <a:gd name="connsiteY187" fmla="*/ 5627414 h 5641173"/>
              <a:gd name="connsiteX188" fmla="*/ 4383866 w 11243827"/>
              <a:gd name="connsiteY188" fmla="*/ 5626546 h 5641173"/>
              <a:gd name="connsiteX189" fmla="*/ 4385596 w 11243827"/>
              <a:gd name="connsiteY189" fmla="*/ 5634646 h 5641173"/>
              <a:gd name="connsiteX190" fmla="*/ 4360864 w 11243827"/>
              <a:gd name="connsiteY190" fmla="*/ 5641173 h 5641173"/>
              <a:gd name="connsiteX191" fmla="*/ 4328321 w 11243827"/>
              <a:gd name="connsiteY191" fmla="*/ 5626332 h 5641173"/>
              <a:gd name="connsiteX192" fmla="*/ 4309842 w 11243827"/>
              <a:gd name="connsiteY192" fmla="*/ 5626471 h 5641173"/>
              <a:gd name="connsiteX193" fmla="*/ 4277424 w 11243827"/>
              <a:gd name="connsiteY193" fmla="*/ 5631598 h 5641173"/>
              <a:gd name="connsiteX194" fmla="*/ 4266627 w 11243827"/>
              <a:gd name="connsiteY194" fmla="*/ 5633969 h 5641173"/>
              <a:gd name="connsiteX195" fmla="*/ 4185525 w 11243827"/>
              <a:gd name="connsiteY195" fmla="*/ 5617508 h 5641173"/>
              <a:gd name="connsiteX196" fmla="*/ 4177617 w 11243827"/>
              <a:gd name="connsiteY196" fmla="*/ 5610903 h 5641173"/>
              <a:gd name="connsiteX197" fmla="*/ 4136948 w 11243827"/>
              <a:gd name="connsiteY197" fmla="*/ 5608031 h 5641173"/>
              <a:gd name="connsiteX198" fmla="*/ 4132323 w 11243827"/>
              <a:gd name="connsiteY198" fmla="*/ 5609784 h 5641173"/>
              <a:gd name="connsiteX199" fmla="*/ 4098620 w 11243827"/>
              <a:gd name="connsiteY199" fmla="*/ 5599672 h 5641173"/>
              <a:gd name="connsiteX200" fmla="*/ 3963475 w 11243827"/>
              <a:gd name="connsiteY200" fmla="*/ 5581841 h 5641173"/>
              <a:gd name="connsiteX201" fmla="*/ 3703613 w 11243827"/>
              <a:gd name="connsiteY201" fmla="*/ 5572482 h 5641173"/>
              <a:gd name="connsiteX202" fmla="*/ 3432987 w 11243827"/>
              <a:gd name="connsiteY202" fmla="*/ 5545768 h 5641173"/>
              <a:gd name="connsiteX203" fmla="*/ 3176381 w 11243827"/>
              <a:gd name="connsiteY203" fmla="*/ 5556110 h 5641173"/>
              <a:gd name="connsiteX204" fmla="*/ 2710156 w 11243827"/>
              <a:gd name="connsiteY204" fmla="*/ 5527517 h 5641173"/>
              <a:gd name="connsiteX205" fmla="*/ 2550206 w 11243827"/>
              <a:gd name="connsiteY205" fmla="*/ 5524958 h 5641173"/>
              <a:gd name="connsiteX206" fmla="*/ 2443041 w 11243827"/>
              <a:gd name="connsiteY206" fmla="*/ 5523990 h 5641173"/>
              <a:gd name="connsiteX207" fmla="*/ 2435613 w 11243827"/>
              <a:gd name="connsiteY207" fmla="*/ 5526704 h 5641173"/>
              <a:gd name="connsiteX208" fmla="*/ 2405682 w 11243827"/>
              <a:gd name="connsiteY208" fmla="*/ 5528307 h 5641173"/>
              <a:gd name="connsiteX209" fmla="*/ 2397487 w 11243827"/>
              <a:gd name="connsiteY209" fmla="*/ 5540337 h 5641173"/>
              <a:gd name="connsiteX210" fmla="*/ 2297454 w 11243827"/>
              <a:gd name="connsiteY210" fmla="*/ 5550765 h 5641173"/>
              <a:gd name="connsiteX211" fmla="*/ 2056700 w 11243827"/>
              <a:gd name="connsiteY211" fmla="*/ 5555489 h 5641173"/>
              <a:gd name="connsiteX212" fmla="*/ 1878530 w 11243827"/>
              <a:gd name="connsiteY212" fmla="*/ 5535330 h 5641173"/>
              <a:gd name="connsiteX213" fmla="*/ 1859292 w 11243827"/>
              <a:gd name="connsiteY213" fmla="*/ 5535461 h 5641173"/>
              <a:gd name="connsiteX214" fmla="*/ 1835626 w 11243827"/>
              <a:gd name="connsiteY214" fmla="*/ 5533793 h 5641173"/>
              <a:gd name="connsiteX215" fmla="*/ 1798939 w 11243827"/>
              <a:gd name="connsiteY215" fmla="*/ 5540285 h 5641173"/>
              <a:gd name="connsiteX216" fmla="*/ 1779046 w 11243827"/>
              <a:gd name="connsiteY216" fmla="*/ 5549949 h 5641173"/>
              <a:gd name="connsiteX217" fmla="*/ 1772421 w 11243827"/>
              <a:gd name="connsiteY217" fmla="*/ 5549018 h 5641173"/>
              <a:gd name="connsiteX218" fmla="*/ 1772052 w 11243827"/>
              <a:gd name="connsiteY218" fmla="*/ 5545689 h 5641173"/>
              <a:gd name="connsiteX219" fmla="*/ 1711543 w 11243827"/>
              <a:gd name="connsiteY219" fmla="*/ 5534558 h 5641173"/>
              <a:gd name="connsiteX220" fmla="*/ 1631462 w 11243827"/>
              <a:gd name="connsiteY220" fmla="*/ 5491807 h 5641173"/>
              <a:gd name="connsiteX221" fmla="*/ 1538763 w 11243827"/>
              <a:gd name="connsiteY221" fmla="*/ 5482781 h 5641173"/>
              <a:gd name="connsiteX222" fmla="*/ 1501533 w 11243827"/>
              <a:gd name="connsiteY222" fmla="*/ 5467817 h 5641173"/>
              <a:gd name="connsiteX223" fmla="*/ 1461266 w 11243827"/>
              <a:gd name="connsiteY223" fmla="*/ 5469343 h 5641173"/>
              <a:gd name="connsiteX224" fmla="*/ 1449415 w 11243827"/>
              <a:gd name="connsiteY224" fmla="*/ 5460467 h 5641173"/>
              <a:gd name="connsiteX225" fmla="*/ 1447454 w 11243827"/>
              <a:gd name="connsiteY225" fmla="*/ 5458776 h 5641173"/>
              <a:gd name="connsiteX226" fmla="*/ 1437814 w 11243827"/>
              <a:gd name="connsiteY226" fmla="*/ 5455515 h 5641173"/>
              <a:gd name="connsiteX227" fmla="*/ 1437334 w 11243827"/>
              <a:gd name="connsiteY227" fmla="*/ 5450209 h 5641173"/>
              <a:gd name="connsiteX228" fmla="*/ 1424429 w 11243827"/>
              <a:gd name="connsiteY228" fmla="*/ 5442157 h 5641173"/>
              <a:gd name="connsiteX229" fmla="*/ 1406063 w 11243827"/>
              <a:gd name="connsiteY229" fmla="*/ 5437380 h 5641173"/>
              <a:gd name="connsiteX230" fmla="*/ 1316379 w 11243827"/>
              <a:gd name="connsiteY230" fmla="*/ 5419601 h 5641173"/>
              <a:gd name="connsiteX231" fmla="*/ 1264090 w 11243827"/>
              <a:gd name="connsiteY231" fmla="*/ 5406153 h 5641173"/>
              <a:gd name="connsiteX232" fmla="*/ 1246374 w 11243827"/>
              <a:gd name="connsiteY232" fmla="*/ 5396631 h 5641173"/>
              <a:gd name="connsiteX233" fmla="*/ 1220190 w 11243827"/>
              <a:gd name="connsiteY233" fmla="*/ 5386301 h 5641173"/>
              <a:gd name="connsiteX234" fmla="*/ 1175643 w 11243827"/>
              <a:gd name="connsiteY234" fmla="*/ 5364651 h 5641173"/>
              <a:gd name="connsiteX235" fmla="*/ 1150342 w 11243827"/>
              <a:gd name="connsiteY235" fmla="*/ 5358447 h 5641173"/>
              <a:gd name="connsiteX236" fmla="*/ 1112024 w 11243827"/>
              <a:gd name="connsiteY236" fmla="*/ 5345786 h 5641173"/>
              <a:gd name="connsiteX237" fmla="*/ 1100870 w 11243827"/>
              <a:gd name="connsiteY237" fmla="*/ 5343651 h 5641173"/>
              <a:gd name="connsiteX238" fmla="*/ 1096383 w 11243827"/>
              <a:gd name="connsiteY238" fmla="*/ 5343015 h 5641173"/>
              <a:gd name="connsiteX239" fmla="*/ 1058039 w 11243827"/>
              <a:gd name="connsiteY239" fmla="*/ 5343504 h 5641173"/>
              <a:gd name="connsiteX240" fmla="*/ 1055426 w 11243827"/>
              <a:gd name="connsiteY240" fmla="*/ 5339088 h 5641173"/>
              <a:gd name="connsiteX241" fmla="*/ 1044738 w 11243827"/>
              <a:gd name="connsiteY241" fmla="*/ 5333063 h 5641173"/>
              <a:gd name="connsiteX242" fmla="*/ 1033909 w 11243827"/>
              <a:gd name="connsiteY242" fmla="*/ 5335680 h 5641173"/>
              <a:gd name="connsiteX243" fmla="*/ 1012649 w 11243827"/>
              <a:gd name="connsiteY243" fmla="*/ 5334541 h 5641173"/>
              <a:gd name="connsiteX244" fmla="*/ 1007115 w 11243827"/>
              <a:gd name="connsiteY244" fmla="*/ 5332775 h 5641173"/>
              <a:gd name="connsiteX245" fmla="*/ 987447 w 11243827"/>
              <a:gd name="connsiteY245" fmla="*/ 5346462 h 5641173"/>
              <a:gd name="connsiteX246" fmla="*/ 953418 w 11243827"/>
              <a:gd name="connsiteY246" fmla="*/ 5333901 h 5641173"/>
              <a:gd name="connsiteX247" fmla="*/ 916854 w 11243827"/>
              <a:gd name="connsiteY247" fmla="*/ 5329435 h 5641173"/>
              <a:gd name="connsiteX248" fmla="*/ 905651 w 11243827"/>
              <a:gd name="connsiteY248" fmla="*/ 5332114 h 5641173"/>
              <a:gd name="connsiteX249" fmla="*/ 838405 w 11243827"/>
              <a:gd name="connsiteY249" fmla="*/ 5339470 h 5641173"/>
              <a:gd name="connsiteX250" fmla="*/ 817627 w 11243827"/>
              <a:gd name="connsiteY250" fmla="*/ 5330580 h 5641173"/>
              <a:gd name="connsiteX251" fmla="*/ 801817 w 11243827"/>
              <a:gd name="connsiteY251" fmla="*/ 5325937 h 5641173"/>
              <a:gd name="connsiteX252" fmla="*/ 798857 w 11243827"/>
              <a:gd name="connsiteY252" fmla="*/ 5320979 h 5641173"/>
              <a:gd name="connsiteX253" fmla="*/ 788354 w 11243827"/>
              <a:gd name="connsiteY253" fmla="*/ 5320143 h 5641173"/>
              <a:gd name="connsiteX254" fmla="*/ 785726 w 11243827"/>
              <a:gd name="connsiteY254" fmla="*/ 5318989 h 5641173"/>
              <a:gd name="connsiteX255" fmla="*/ 770507 w 11243827"/>
              <a:gd name="connsiteY255" fmla="*/ 5313309 h 5641173"/>
              <a:gd name="connsiteX256" fmla="*/ 733810 w 11243827"/>
              <a:gd name="connsiteY256" fmla="*/ 5324286 h 5641173"/>
              <a:gd name="connsiteX257" fmla="*/ 692117 w 11243827"/>
              <a:gd name="connsiteY257" fmla="*/ 5318786 h 5641173"/>
              <a:gd name="connsiteX258" fmla="*/ 574943 w 11243827"/>
              <a:gd name="connsiteY258" fmla="*/ 5327578 h 5641173"/>
              <a:gd name="connsiteX259" fmla="*/ 441302 w 11243827"/>
              <a:gd name="connsiteY259" fmla="*/ 5307062 h 5641173"/>
              <a:gd name="connsiteX260" fmla="*/ 336819 w 11243827"/>
              <a:gd name="connsiteY260" fmla="*/ 5336690 h 5641173"/>
              <a:gd name="connsiteX261" fmla="*/ 270932 w 11243827"/>
              <a:gd name="connsiteY261" fmla="*/ 5345451 h 5641173"/>
              <a:gd name="connsiteX262" fmla="*/ 194189 w 11243827"/>
              <a:gd name="connsiteY262" fmla="*/ 5343588 h 5641173"/>
              <a:gd name="connsiteX263" fmla="*/ 192552 w 11243827"/>
              <a:gd name="connsiteY263" fmla="*/ 5342845 h 5641173"/>
              <a:gd name="connsiteX264" fmla="*/ 178320 w 11243827"/>
              <a:gd name="connsiteY264" fmla="*/ 5343766 h 5641173"/>
              <a:gd name="connsiteX265" fmla="*/ 175596 w 11243827"/>
              <a:gd name="connsiteY265" fmla="*/ 5346411 h 5641173"/>
              <a:gd name="connsiteX266" fmla="*/ 147287 w 11243827"/>
              <a:gd name="connsiteY266" fmla="*/ 5352625 h 5641173"/>
              <a:gd name="connsiteX267" fmla="*/ 114847 w 11243827"/>
              <a:gd name="connsiteY267" fmla="*/ 5355844 h 5641173"/>
              <a:gd name="connsiteX268" fmla="*/ 114306 w 11243827"/>
              <a:gd name="connsiteY268" fmla="*/ 5354983 h 5641173"/>
              <a:gd name="connsiteX269" fmla="*/ 89264 w 11243827"/>
              <a:gd name="connsiteY269" fmla="*/ 5348886 h 5641173"/>
              <a:gd name="connsiteX270" fmla="*/ 49794 w 11243827"/>
              <a:gd name="connsiteY270" fmla="*/ 5329950 h 5641173"/>
              <a:gd name="connsiteX271" fmla="*/ 19924 w 11243827"/>
              <a:gd name="connsiteY271" fmla="*/ 5334282 h 5641173"/>
              <a:gd name="connsiteX272" fmla="*/ 13819 w 11243827"/>
              <a:gd name="connsiteY272" fmla="*/ 5334653 h 5641173"/>
              <a:gd name="connsiteX273" fmla="*/ 13657 w 11243827"/>
              <a:gd name="connsiteY273" fmla="*/ 5334455 h 5641173"/>
              <a:gd name="connsiteX274" fmla="*/ 7139 w 11243827"/>
              <a:gd name="connsiteY274" fmla="*/ 5334438 h 5641173"/>
              <a:gd name="connsiteX275" fmla="*/ 2684 w 11243827"/>
              <a:gd name="connsiteY275" fmla="*/ 5335333 h 5641173"/>
              <a:gd name="connsiteX276" fmla="*/ 0 w 11243827"/>
              <a:gd name="connsiteY276" fmla="*/ 5335496 h 5641173"/>
              <a:gd name="connsiteX277" fmla="*/ 0 w 11243827"/>
              <a:gd name="connsiteY277" fmla="*/ 10592 h 5641173"/>
              <a:gd name="connsiteX278" fmla="*/ 11243827 w 11243827"/>
              <a:gd name="connsiteY278" fmla="*/ 0 h 5641173"/>
              <a:gd name="connsiteX0" fmla="*/ 11243827 w 11243827"/>
              <a:gd name="connsiteY0" fmla="*/ 0 h 5641173"/>
              <a:gd name="connsiteX1" fmla="*/ 11243827 w 11243827"/>
              <a:gd name="connsiteY1" fmla="*/ 5209610 h 5641173"/>
              <a:gd name="connsiteX2" fmla="*/ 11240675 w 11243827"/>
              <a:gd name="connsiteY2" fmla="*/ 5210442 h 5641173"/>
              <a:gd name="connsiteX3" fmla="*/ 11179959 w 11243827"/>
              <a:gd name="connsiteY3" fmla="*/ 5221199 h 5641173"/>
              <a:gd name="connsiteX4" fmla="*/ 11105493 w 11243827"/>
              <a:gd name="connsiteY4" fmla="*/ 5259905 h 5641173"/>
              <a:gd name="connsiteX5" fmla="*/ 11078640 w 11243827"/>
              <a:gd name="connsiteY5" fmla="*/ 5263531 h 5641173"/>
              <a:gd name="connsiteX6" fmla="*/ 11079616 w 11243827"/>
              <a:gd name="connsiteY6" fmla="*/ 5270380 h 5641173"/>
              <a:gd name="connsiteX7" fmla="*/ 11069641 w 11243827"/>
              <a:gd name="connsiteY7" fmla="*/ 5270884 h 5641173"/>
              <a:gd name="connsiteX8" fmla="*/ 11047377 w 11243827"/>
              <a:gd name="connsiteY8" fmla="*/ 5271051 h 5641173"/>
              <a:gd name="connsiteX9" fmla="*/ 10980705 w 11243827"/>
              <a:gd name="connsiteY9" fmla="*/ 5272951 h 5641173"/>
              <a:gd name="connsiteX10" fmla="*/ 10962514 w 11243827"/>
              <a:gd name="connsiteY10" fmla="*/ 5286084 h 5641173"/>
              <a:gd name="connsiteX11" fmla="*/ 10945307 w 11243827"/>
              <a:gd name="connsiteY11" fmla="*/ 5286290 h 5641173"/>
              <a:gd name="connsiteX12" fmla="*/ 10845516 w 11243827"/>
              <a:gd name="connsiteY12" fmla="*/ 5303894 h 5641173"/>
              <a:gd name="connsiteX13" fmla="*/ 10831795 w 11243827"/>
              <a:gd name="connsiteY13" fmla="*/ 5305210 h 5641173"/>
              <a:gd name="connsiteX14" fmla="*/ 10824365 w 11243827"/>
              <a:gd name="connsiteY14" fmla="*/ 5311111 h 5641173"/>
              <a:gd name="connsiteX15" fmla="*/ 10797756 w 11243827"/>
              <a:gd name="connsiteY15" fmla="*/ 5312285 h 5641173"/>
              <a:gd name="connsiteX16" fmla="*/ 10796525 w 11243827"/>
              <a:gd name="connsiteY16" fmla="*/ 5315645 h 5641173"/>
              <a:gd name="connsiteX17" fmla="*/ 10709063 w 11243827"/>
              <a:gd name="connsiteY17" fmla="*/ 5344492 h 5641173"/>
              <a:gd name="connsiteX18" fmla="*/ 10694078 w 11243827"/>
              <a:gd name="connsiteY18" fmla="*/ 5349258 h 5641173"/>
              <a:gd name="connsiteX19" fmla="*/ 10681131 w 11243827"/>
              <a:gd name="connsiteY19" fmla="*/ 5347812 h 5641173"/>
              <a:gd name="connsiteX20" fmla="*/ 10609448 w 11243827"/>
              <a:gd name="connsiteY20" fmla="*/ 5351931 h 5641173"/>
              <a:gd name="connsiteX21" fmla="*/ 10592397 w 11243827"/>
              <a:gd name="connsiteY21" fmla="*/ 5349402 h 5641173"/>
              <a:gd name="connsiteX22" fmla="*/ 10585227 w 11243827"/>
              <a:gd name="connsiteY22" fmla="*/ 5344063 h 5641173"/>
              <a:gd name="connsiteX23" fmla="*/ 10557472 w 11243827"/>
              <a:gd name="connsiteY23" fmla="*/ 5354151 h 5641173"/>
              <a:gd name="connsiteX24" fmla="*/ 10514646 w 11243827"/>
              <a:gd name="connsiteY24" fmla="*/ 5361064 h 5641173"/>
              <a:gd name="connsiteX25" fmla="*/ 10494292 w 11243827"/>
              <a:gd name="connsiteY25" fmla="*/ 5366054 h 5641173"/>
              <a:gd name="connsiteX26" fmla="*/ 10477869 w 11243827"/>
              <a:gd name="connsiteY26" fmla="*/ 5363025 h 5641173"/>
              <a:gd name="connsiteX27" fmla="*/ 10384411 w 11243827"/>
              <a:gd name="connsiteY27" fmla="*/ 5362257 h 5641173"/>
              <a:gd name="connsiteX28" fmla="*/ 10362921 w 11243827"/>
              <a:gd name="connsiteY28" fmla="*/ 5357444 h 5641173"/>
              <a:gd name="connsiteX29" fmla="*/ 10352736 w 11243827"/>
              <a:gd name="connsiteY29" fmla="*/ 5347851 h 5641173"/>
              <a:gd name="connsiteX30" fmla="*/ 10344754 w 11243827"/>
              <a:gd name="connsiteY30" fmla="*/ 5351272 h 5641173"/>
              <a:gd name="connsiteX31" fmla="*/ 10288226 w 11243827"/>
              <a:gd name="connsiteY31" fmla="*/ 5351613 h 5641173"/>
              <a:gd name="connsiteX32" fmla="*/ 10251350 w 11243827"/>
              <a:gd name="connsiteY32" fmla="*/ 5352711 h 5641173"/>
              <a:gd name="connsiteX33" fmla="*/ 10249108 w 11243827"/>
              <a:gd name="connsiteY33" fmla="*/ 5365881 h 5641173"/>
              <a:gd name="connsiteX34" fmla="*/ 10216272 w 11243827"/>
              <a:gd name="connsiteY34" fmla="*/ 5370573 h 5641173"/>
              <a:gd name="connsiteX35" fmla="*/ 10181278 w 11243827"/>
              <a:gd name="connsiteY35" fmla="*/ 5362119 h 5641173"/>
              <a:gd name="connsiteX36" fmla="*/ 10140033 w 11243827"/>
              <a:gd name="connsiteY36" fmla="*/ 5363304 h 5641173"/>
              <a:gd name="connsiteX37" fmla="*/ 10115353 w 11243827"/>
              <a:gd name="connsiteY37" fmla="*/ 5363869 h 5641173"/>
              <a:gd name="connsiteX38" fmla="*/ 10050578 w 11243827"/>
              <a:gd name="connsiteY38" fmla="*/ 5376153 h 5641173"/>
              <a:gd name="connsiteX39" fmla="*/ 9945478 w 11243827"/>
              <a:gd name="connsiteY39" fmla="*/ 5422859 h 5641173"/>
              <a:gd name="connsiteX40" fmla="*/ 9912481 w 11243827"/>
              <a:gd name="connsiteY40" fmla="*/ 5429477 h 5641173"/>
              <a:gd name="connsiteX41" fmla="*/ 9906713 w 11243827"/>
              <a:gd name="connsiteY41" fmla="*/ 5426784 h 5641173"/>
              <a:gd name="connsiteX42" fmla="*/ 9742436 w 11243827"/>
              <a:gd name="connsiteY42" fmla="*/ 5454834 h 5641173"/>
              <a:gd name="connsiteX43" fmla="*/ 9713044 w 11243827"/>
              <a:gd name="connsiteY43" fmla="*/ 5456476 h 5641173"/>
              <a:gd name="connsiteX44" fmla="*/ 9691033 w 11243827"/>
              <a:gd name="connsiteY44" fmla="*/ 5455451 h 5641173"/>
              <a:gd name="connsiteX45" fmla="*/ 9638355 w 11243827"/>
              <a:gd name="connsiteY45" fmla="*/ 5464794 h 5641173"/>
              <a:gd name="connsiteX46" fmla="*/ 9552434 w 11243827"/>
              <a:gd name="connsiteY46" fmla="*/ 5485280 h 5641173"/>
              <a:gd name="connsiteX47" fmla="*/ 9533883 w 11243827"/>
              <a:gd name="connsiteY47" fmla="*/ 5488516 h 5641173"/>
              <a:gd name="connsiteX48" fmla="*/ 9516916 w 11243827"/>
              <a:gd name="connsiteY48" fmla="*/ 5486828 h 5641173"/>
              <a:gd name="connsiteX49" fmla="*/ 9512093 w 11243827"/>
              <a:gd name="connsiteY49" fmla="*/ 5482541 h 5641173"/>
              <a:gd name="connsiteX50" fmla="*/ 9501725 w 11243827"/>
              <a:gd name="connsiteY50" fmla="*/ 5483603 h 5641173"/>
              <a:gd name="connsiteX51" fmla="*/ 9498754 w 11243827"/>
              <a:gd name="connsiteY51" fmla="*/ 5482951 h 5641173"/>
              <a:gd name="connsiteX52" fmla="*/ 9481932 w 11243827"/>
              <a:gd name="connsiteY52" fmla="*/ 5480151 h 5641173"/>
              <a:gd name="connsiteX53" fmla="*/ 9451321 w 11243827"/>
              <a:gd name="connsiteY53" fmla="*/ 5497375 h 5641173"/>
              <a:gd name="connsiteX54" fmla="*/ 9409298 w 11243827"/>
              <a:gd name="connsiteY54" fmla="*/ 5499478 h 5641173"/>
              <a:gd name="connsiteX55" fmla="*/ 9303056 w 11243827"/>
              <a:gd name="connsiteY55" fmla="*/ 5519093 h 5641173"/>
              <a:gd name="connsiteX56" fmla="*/ 9229078 w 11243827"/>
              <a:gd name="connsiteY56" fmla="*/ 5524154 h 5641173"/>
              <a:gd name="connsiteX57" fmla="*/ 9165105 w 11243827"/>
              <a:gd name="connsiteY57" fmla="*/ 5532892 h 5641173"/>
              <a:gd name="connsiteX58" fmla="*/ 9077301 w 11243827"/>
              <a:gd name="connsiteY58" fmla="*/ 5580356 h 5641173"/>
              <a:gd name="connsiteX59" fmla="*/ 8960065 w 11243827"/>
              <a:gd name="connsiteY59" fmla="*/ 5597982 h 5641173"/>
              <a:gd name="connsiteX60" fmla="*/ 8953536 w 11243827"/>
              <a:gd name="connsiteY60" fmla="*/ 5606638 h 5641173"/>
              <a:gd name="connsiteX61" fmla="*/ 8943907 w 11243827"/>
              <a:gd name="connsiteY61" fmla="*/ 5612541 h 5641173"/>
              <a:gd name="connsiteX62" fmla="*/ 8942046 w 11243827"/>
              <a:gd name="connsiteY62" fmla="*/ 5612112 h 5641173"/>
              <a:gd name="connsiteX63" fmla="*/ 8928824 w 11243827"/>
              <a:gd name="connsiteY63" fmla="*/ 5615549 h 5641173"/>
              <a:gd name="connsiteX64" fmla="*/ 8927294 w 11243827"/>
              <a:gd name="connsiteY64" fmla="*/ 5618607 h 5641173"/>
              <a:gd name="connsiteX65" fmla="*/ 8918651 w 11243827"/>
              <a:gd name="connsiteY65" fmla="*/ 5621688 h 5641173"/>
              <a:gd name="connsiteX66" fmla="*/ 8902772 w 11243827"/>
              <a:gd name="connsiteY66" fmla="*/ 5629703 h 5641173"/>
              <a:gd name="connsiteX67" fmla="*/ 8898724 w 11243827"/>
              <a:gd name="connsiteY67" fmla="*/ 5629379 h 5641173"/>
              <a:gd name="connsiteX68" fmla="*/ 8873099 w 11243827"/>
              <a:gd name="connsiteY68" fmla="*/ 5638628 h 5641173"/>
              <a:gd name="connsiteX69" fmla="*/ 8872234 w 11243827"/>
              <a:gd name="connsiteY69" fmla="*/ 5637889 h 5641173"/>
              <a:gd name="connsiteX70" fmla="*/ 8862777 w 11243827"/>
              <a:gd name="connsiteY70" fmla="*/ 5636711 h 5641173"/>
              <a:gd name="connsiteX71" fmla="*/ 8845869 w 11243827"/>
              <a:gd name="connsiteY71" fmla="*/ 5636436 h 5641173"/>
              <a:gd name="connsiteX72" fmla="*/ 8800548 w 11243827"/>
              <a:gd name="connsiteY72" fmla="*/ 5625084 h 5641173"/>
              <a:gd name="connsiteX73" fmla="*/ 8773774 w 11243827"/>
              <a:gd name="connsiteY73" fmla="*/ 5634630 h 5641173"/>
              <a:gd name="connsiteX74" fmla="*/ 8698255 w 11243827"/>
              <a:gd name="connsiteY74" fmla="*/ 5636083 h 5641173"/>
              <a:gd name="connsiteX75" fmla="*/ 8619167 w 11243827"/>
              <a:gd name="connsiteY75" fmla="*/ 5619130 h 5641173"/>
              <a:gd name="connsiteX76" fmla="*/ 8539822 w 11243827"/>
              <a:gd name="connsiteY76" fmla="*/ 5616905 h 5641173"/>
              <a:gd name="connsiteX77" fmla="*/ 8511094 w 11243827"/>
              <a:gd name="connsiteY77" fmla="*/ 5617360 h 5641173"/>
              <a:gd name="connsiteX78" fmla="*/ 8459886 w 11243827"/>
              <a:gd name="connsiteY78" fmla="*/ 5612612 h 5641173"/>
              <a:gd name="connsiteX79" fmla="*/ 8436432 w 11243827"/>
              <a:gd name="connsiteY79" fmla="*/ 5606990 h 5641173"/>
              <a:gd name="connsiteX80" fmla="*/ 8435403 w 11243827"/>
              <a:gd name="connsiteY80" fmla="*/ 5607336 h 5641173"/>
              <a:gd name="connsiteX81" fmla="*/ 8433307 w 11243827"/>
              <a:gd name="connsiteY81" fmla="*/ 5604917 h 5641173"/>
              <a:gd name="connsiteX82" fmla="*/ 8428968 w 11243827"/>
              <a:gd name="connsiteY82" fmla="*/ 5603796 h 5641173"/>
              <a:gd name="connsiteX83" fmla="*/ 8417124 w 11243827"/>
              <a:gd name="connsiteY83" fmla="*/ 5604518 h 5641173"/>
              <a:gd name="connsiteX84" fmla="*/ 8412669 w 11243827"/>
              <a:gd name="connsiteY84" fmla="*/ 5605413 h 5641173"/>
              <a:gd name="connsiteX85" fmla="*/ 8406152 w 11243827"/>
              <a:gd name="connsiteY85" fmla="*/ 5605396 h 5641173"/>
              <a:gd name="connsiteX86" fmla="*/ 8405989 w 11243827"/>
              <a:gd name="connsiteY86" fmla="*/ 5605197 h 5641173"/>
              <a:gd name="connsiteX87" fmla="*/ 8399884 w 11243827"/>
              <a:gd name="connsiteY87" fmla="*/ 5605568 h 5641173"/>
              <a:gd name="connsiteX88" fmla="*/ 8370014 w 11243827"/>
              <a:gd name="connsiteY88" fmla="*/ 5609900 h 5641173"/>
              <a:gd name="connsiteX89" fmla="*/ 8330544 w 11243827"/>
              <a:gd name="connsiteY89" fmla="*/ 5590964 h 5641173"/>
              <a:gd name="connsiteX90" fmla="*/ 8314221 w 11243827"/>
              <a:gd name="connsiteY90" fmla="*/ 5587682 h 5641173"/>
              <a:gd name="connsiteX91" fmla="*/ 8305502 w 11243827"/>
              <a:gd name="connsiteY91" fmla="*/ 5584868 h 5641173"/>
              <a:gd name="connsiteX92" fmla="*/ 8304962 w 11243827"/>
              <a:gd name="connsiteY92" fmla="*/ 5584007 h 5641173"/>
              <a:gd name="connsiteX93" fmla="*/ 8276324 w 11243827"/>
              <a:gd name="connsiteY93" fmla="*/ 5588260 h 5641173"/>
              <a:gd name="connsiteX94" fmla="*/ 8272522 w 11243827"/>
              <a:gd name="connsiteY94" fmla="*/ 5587226 h 5641173"/>
              <a:gd name="connsiteX95" fmla="*/ 8253857 w 11243827"/>
              <a:gd name="connsiteY95" fmla="*/ 5592043 h 5641173"/>
              <a:gd name="connsiteX96" fmla="*/ 8244212 w 11243827"/>
              <a:gd name="connsiteY96" fmla="*/ 5593439 h 5641173"/>
              <a:gd name="connsiteX97" fmla="*/ 8241488 w 11243827"/>
              <a:gd name="connsiteY97" fmla="*/ 5596085 h 5641173"/>
              <a:gd name="connsiteX98" fmla="*/ 8227256 w 11243827"/>
              <a:gd name="connsiteY98" fmla="*/ 5597005 h 5641173"/>
              <a:gd name="connsiteX99" fmla="*/ 8225619 w 11243827"/>
              <a:gd name="connsiteY99" fmla="*/ 5596262 h 5641173"/>
              <a:gd name="connsiteX100" fmla="*/ 8213882 w 11243827"/>
              <a:gd name="connsiteY100" fmla="*/ 5600179 h 5641173"/>
              <a:gd name="connsiteX101" fmla="*/ 8204045 w 11243827"/>
              <a:gd name="connsiteY101" fmla="*/ 5607275 h 5641173"/>
              <a:gd name="connsiteX102" fmla="*/ 8082989 w 11243827"/>
              <a:gd name="connsiteY102" fmla="*/ 5603160 h 5641173"/>
              <a:gd name="connsiteX103" fmla="*/ 7976942 w 11243827"/>
              <a:gd name="connsiteY103" fmla="*/ 5598455 h 5641173"/>
              <a:gd name="connsiteX104" fmla="*/ 7950121 w 11243827"/>
              <a:gd name="connsiteY104" fmla="*/ 5590893 h 5641173"/>
              <a:gd name="connsiteX105" fmla="*/ 7727691 w 11243827"/>
              <a:gd name="connsiteY105" fmla="*/ 5621064 h 5641173"/>
              <a:gd name="connsiteX106" fmla="*/ 7685998 w 11243827"/>
              <a:gd name="connsiteY106" fmla="*/ 5615564 h 5641173"/>
              <a:gd name="connsiteX107" fmla="*/ 7649302 w 11243827"/>
              <a:gd name="connsiteY107" fmla="*/ 5626541 h 5641173"/>
              <a:gd name="connsiteX108" fmla="*/ 7634083 w 11243827"/>
              <a:gd name="connsiteY108" fmla="*/ 5620862 h 5641173"/>
              <a:gd name="connsiteX109" fmla="*/ 7631455 w 11243827"/>
              <a:gd name="connsiteY109" fmla="*/ 5619708 h 5641173"/>
              <a:gd name="connsiteX110" fmla="*/ 7620952 w 11243827"/>
              <a:gd name="connsiteY110" fmla="*/ 5618872 h 5641173"/>
              <a:gd name="connsiteX111" fmla="*/ 7617992 w 11243827"/>
              <a:gd name="connsiteY111" fmla="*/ 5613914 h 5641173"/>
              <a:gd name="connsiteX112" fmla="*/ 7602182 w 11243827"/>
              <a:gd name="connsiteY112" fmla="*/ 5609271 h 5641173"/>
              <a:gd name="connsiteX113" fmla="*/ 7582847 w 11243827"/>
              <a:gd name="connsiteY113" fmla="*/ 5609047 h 5641173"/>
              <a:gd name="connsiteX114" fmla="*/ 7514158 w 11243827"/>
              <a:gd name="connsiteY114" fmla="*/ 5607737 h 5641173"/>
              <a:gd name="connsiteX115" fmla="*/ 7502955 w 11243827"/>
              <a:gd name="connsiteY115" fmla="*/ 5610415 h 5641173"/>
              <a:gd name="connsiteX116" fmla="*/ 7466391 w 11243827"/>
              <a:gd name="connsiteY116" fmla="*/ 5605949 h 5641173"/>
              <a:gd name="connsiteX117" fmla="*/ 7433806 w 11243827"/>
              <a:gd name="connsiteY117" fmla="*/ 5604945 h 5641173"/>
              <a:gd name="connsiteX118" fmla="*/ 7412693 w 11243827"/>
              <a:gd name="connsiteY118" fmla="*/ 5607075 h 5641173"/>
              <a:gd name="connsiteX119" fmla="*/ 7407159 w 11243827"/>
              <a:gd name="connsiteY119" fmla="*/ 5605310 h 5641173"/>
              <a:gd name="connsiteX120" fmla="*/ 7385900 w 11243827"/>
              <a:gd name="connsiteY120" fmla="*/ 5604171 h 5641173"/>
              <a:gd name="connsiteX121" fmla="*/ 7375071 w 11243827"/>
              <a:gd name="connsiteY121" fmla="*/ 5606788 h 5641173"/>
              <a:gd name="connsiteX122" fmla="*/ 7364382 w 11243827"/>
              <a:gd name="connsiteY122" fmla="*/ 5600762 h 5641173"/>
              <a:gd name="connsiteX123" fmla="*/ 7361770 w 11243827"/>
              <a:gd name="connsiteY123" fmla="*/ 5596347 h 5641173"/>
              <a:gd name="connsiteX124" fmla="*/ 7346641 w 11243827"/>
              <a:gd name="connsiteY124" fmla="*/ 5598329 h 5641173"/>
              <a:gd name="connsiteX125" fmla="*/ 7334238 w 11243827"/>
              <a:gd name="connsiteY125" fmla="*/ 5594014 h 5641173"/>
              <a:gd name="connsiteX126" fmla="*/ 7323426 w 11243827"/>
              <a:gd name="connsiteY126" fmla="*/ 5596835 h 5641173"/>
              <a:gd name="connsiteX127" fmla="*/ 7318938 w 11243827"/>
              <a:gd name="connsiteY127" fmla="*/ 5596200 h 5641173"/>
              <a:gd name="connsiteX128" fmla="*/ 7307784 w 11243827"/>
              <a:gd name="connsiteY128" fmla="*/ 5594065 h 5641173"/>
              <a:gd name="connsiteX129" fmla="*/ 7288540 w 11243827"/>
              <a:gd name="connsiteY129" fmla="*/ 5589320 h 5641173"/>
              <a:gd name="connsiteX130" fmla="*/ 7282537 w 11243827"/>
              <a:gd name="connsiteY130" fmla="*/ 5588660 h 5641173"/>
              <a:gd name="connsiteX131" fmla="*/ 7269466 w 11243827"/>
              <a:gd name="connsiteY131" fmla="*/ 5581404 h 5641173"/>
              <a:gd name="connsiteX132" fmla="*/ 7244165 w 11243827"/>
              <a:gd name="connsiteY132" fmla="*/ 5575200 h 5641173"/>
              <a:gd name="connsiteX133" fmla="*/ 7199619 w 11243827"/>
              <a:gd name="connsiteY133" fmla="*/ 5553550 h 5641173"/>
              <a:gd name="connsiteX134" fmla="*/ 7173434 w 11243827"/>
              <a:gd name="connsiteY134" fmla="*/ 5543219 h 5641173"/>
              <a:gd name="connsiteX135" fmla="*/ 7155718 w 11243827"/>
              <a:gd name="connsiteY135" fmla="*/ 5533697 h 5641173"/>
              <a:gd name="connsiteX136" fmla="*/ 7103430 w 11243827"/>
              <a:gd name="connsiteY136" fmla="*/ 5520249 h 5641173"/>
              <a:gd name="connsiteX137" fmla="*/ 7013746 w 11243827"/>
              <a:gd name="connsiteY137" fmla="*/ 5502470 h 5641173"/>
              <a:gd name="connsiteX138" fmla="*/ 6995379 w 11243827"/>
              <a:gd name="connsiteY138" fmla="*/ 5497693 h 5641173"/>
              <a:gd name="connsiteX139" fmla="*/ 6982475 w 11243827"/>
              <a:gd name="connsiteY139" fmla="*/ 5489641 h 5641173"/>
              <a:gd name="connsiteX140" fmla="*/ 6981994 w 11243827"/>
              <a:gd name="connsiteY140" fmla="*/ 5484335 h 5641173"/>
              <a:gd name="connsiteX141" fmla="*/ 6972355 w 11243827"/>
              <a:gd name="connsiteY141" fmla="*/ 5481074 h 5641173"/>
              <a:gd name="connsiteX142" fmla="*/ 6970394 w 11243827"/>
              <a:gd name="connsiteY142" fmla="*/ 5479383 h 5641173"/>
              <a:gd name="connsiteX143" fmla="*/ 6958543 w 11243827"/>
              <a:gd name="connsiteY143" fmla="*/ 5470507 h 5641173"/>
              <a:gd name="connsiteX144" fmla="*/ 6918276 w 11243827"/>
              <a:gd name="connsiteY144" fmla="*/ 5472034 h 5641173"/>
              <a:gd name="connsiteX145" fmla="*/ 6881046 w 11243827"/>
              <a:gd name="connsiteY145" fmla="*/ 5457070 h 5641173"/>
              <a:gd name="connsiteX146" fmla="*/ 6752164 w 11243827"/>
              <a:gd name="connsiteY146" fmla="*/ 5425021 h 5641173"/>
              <a:gd name="connsiteX147" fmla="*/ 6724964 w 11243827"/>
              <a:gd name="connsiteY147" fmla="*/ 5414071 h 5641173"/>
              <a:gd name="connsiteX148" fmla="*/ 6683286 w 11243827"/>
              <a:gd name="connsiteY148" fmla="*/ 5432830 h 5641173"/>
              <a:gd name="connsiteX149" fmla="*/ 6644277 w 11243827"/>
              <a:gd name="connsiteY149" fmla="*/ 5429684 h 5641173"/>
              <a:gd name="connsiteX150" fmla="*/ 6532914 w 11243827"/>
              <a:gd name="connsiteY150" fmla="*/ 5431205 h 5641173"/>
              <a:gd name="connsiteX151" fmla="*/ 6307459 w 11243827"/>
              <a:gd name="connsiteY151" fmla="*/ 5467087 h 5641173"/>
              <a:gd name="connsiteX152" fmla="*/ 6196243 w 11243827"/>
              <a:gd name="connsiteY152" fmla="*/ 5515042 h 5641173"/>
              <a:gd name="connsiteX153" fmla="*/ 6099124 w 11243827"/>
              <a:gd name="connsiteY153" fmla="*/ 5516848 h 5641173"/>
              <a:gd name="connsiteX154" fmla="*/ 6016077 w 11243827"/>
              <a:gd name="connsiteY154" fmla="*/ 5528642 h 5641173"/>
              <a:gd name="connsiteX155" fmla="*/ 6004389 w 11243827"/>
              <a:gd name="connsiteY155" fmla="*/ 5531206 h 5641173"/>
              <a:gd name="connsiteX156" fmla="*/ 5933945 w 11243827"/>
              <a:gd name="connsiteY156" fmla="*/ 5538840 h 5641173"/>
              <a:gd name="connsiteX157" fmla="*/ 5883936 w 11243827"/>
              <a:gd name="connsiteY157" fmla="*/ 5553807 h 5641173"/>
              <a:gd name="connsiteX158" fmla="*/ 5798331 w 11243827"/>
              <a:gd name="connsiteY158" fmla="*/ 5564248 h 5641173"/>
              <a:gd name="connsiteX159" fmla="*/ 5712738 w 11243827"/>
              <a:gd name="connsiteY159" fmla="*/ 5573120 h 5641173"/>
              <a:gd name="connsiteX160" fmla="*/ 5681342 w 11243827"/>
              <a:gd name="connsiteY160" fmla="*/ 5575621 h 5641173"/>
              <a:gd name="connsiteX161" fmla="*/ 5627167 w 11243827"/>
              <a:gd name="connsiteY161" fmla="*/ 5583215 h 5641173"/>
              <a:gd name="connsiteX162" fmla="*/ 5591414 w 11243827"/>
              <a:gd name="connsiteY162" fmla="*/ 5587695 h 5641173"/>
              <a:gd name="connsiteX163" fmla="*/ 5583028 w 11243827"/>
              <a:gd name="connsiteY163" fmla="*/ 5580877 h 5641173"/>
              <a:gd name="connsiteX164" fmla="*/ 5549426 w 11243827"/>
              <a:gd name="connsiteY164" fmla="*/ 5582858 h 5641173"/>
              <a:gd name="connsiteX165" fmla="*/ 5519999 w 11243827"/>
              <a:gd name="connsiteY165" fmla="*/ 5592246 h 5641173"/>
              <a:gd name="connsiteX166" fmla="*/ 5480028 w 11243827"/>
              <a:gd name="connsiteY166" fmla="*/ 5597282 h 5641173"/>
              <a:gd name="connsiteX167" fmla="*/ 5456175 w 11243827"/>
              <a:gd name="connsiteY167" fmla="*/ 5600371 h 5641173"/>
              <a:gd name="connsiteX168" fmla="*/ 5388463 w 11243827"/>
              <a:gd name="connsiteY168" fmla="*/ 5602638 h 5641173"/>
              <a:gd name="connsiteX169" fmla="*/ 5265898 w 11243827"/>
              <a:gd name="connsiteY169" fmla="*/ 5591830 h 5641173"/>
              <a:gd name="connsiteX170" fmla="*/ 5231231 w 11243827"/>
              <a:gd name="connsiteY170" fmla="*/ 5592790 h 5641173"/>
              <a:gd name="connsiteX171" fmla="*/ 5226996 w 11243827"/>
              <a:gd name="connsiteY171" fmla="*/ 5595040 h 5641173"/>
              <a:gd name="connsiteX172" fmla="*/ 5175988 w 11243827"/>
              <a:gd name="connsiteY172" fmla="*/ 5588131 h 5641173"/>
              <a:gd name="connsiteX173" fmla="*/ 5107470 w 11243827"/>
              <a:gd name="connsiteY173" fmla="*/ 5594771 h 5641173"/>
              <a:gd name="connsiteX174" fmla="*/ 5027868 w 11243827"/>
              <a:gd name="connsiteY174" fmla="*/ 5605624 h 5641173"/>
              <a:gd name="connsiteX175" fmla="*/ 5007324 w 11243827"/>
              <a:gd name="connsiteY175" fmla="*/ 5609209 h 5641173"/>
              <a:gd name="connsiteX176" fmla="*/ 4952559 w 11243827"/>
              <a:gd name="connsiteY176" fmla="*/ 5611402 h 5641173"/>
              <a:gd name="connsiteX177" fmla="*/ 4826081 w 11243827"/>
              <a:gd name="connsiteY177" fmla="*/ 5616191 h 5641173"/>
              <a:gd name="connsiteX178" fmla="*/ 4823501 w 11243827"/>
              <a:gd name="connsiteY178" fmla="*/ 5619174 h 5641173"/>
              <a:gd name="connsiteX179" fmla="*/ 4813093 w 11243827"/>
              <a:gd name="connsiteY179" fmla="*/ 5620026 h 5641173"/>
              <a:gd name="connsiteX180" fmla="*/ 4810563 w 11243827"/>
              <a:gd name="connsiteY180" fmla="*/ 5620787 h 5641173"/>
              <a:gd name="connsiteX181" fmla="*/ 4795818 w 11243827"/>
              <a:gd name="connsiteY181" fmla="*/ 5624618 h 5641173"/>
              <a:gd name="connsiteX182" fmla="*/ 4758404 w 11243827"/>
              <a:gd name="connsiteY182" fmla="*/ 5619510 h 5641173"/>
              <a:gd name="connsiteX183" fmla="*/ 4717254 w 11243827"/>
              <a:gd name="connsiteY183" fmla="*/ 5624155 h 5641173"/>
              <a:gd name="connsiteX184" fmla="*/ 4591958 w 11243827"/>
              <a:gd name="connsiteY184" fmla="*/ 5624710 h 5641173"/>
              <a:gd name="connsiteX185" fmla="*/ 4476215 w 11243827"/>
              <a:gd name="connsiteY185" fmla="*/ 5628210 h 5641173"/>
              <a:gd name="connsiteX186" fmla="*/ 4425193 w 11243827"/>
              <a:gd name="connsiteY186" fmla="*/ 5627414 h 5641173"/>
              <a:gd name="connsiteX187" fmla="*/ 4383866 w 11243827"/>
              <a:gd name="connsiteY187" fmla="*/ 5626546 h 5641173"/>
              <a:gd name="connsiteX188" fmla="*/ 4385596 w 11243827"/>
              <a:gd name="connsiteY188" fmla="*/ 5634646 h 5641173"/>
              <a:gd name="connsiteX189" fmla="*/ 4360864 w 11243827"/>
              <a:gd name="connsiteY189" fmla="*/ 5641173 h 5641173"/>
              <a:gd name="connsiteX190" fmla="*/ 4328321 w 11243827"/>
              <a:gd name="connsiteY190" fmla="*/ 5626332 h 5641173"/>
              <a:gd name="connsiteX191" fmla="*/ 4309842 w 11243827"/>
              <a:gd name="connsiteY191" fmla="*/ 5626471 h 5641173"/>
              <a:gd name="connsiteX192" fmla="*/ 4277424 w 11243827"/>
              <a:gd name="connsiteY192" fmla="*/ 5631598 h 5641173"/>
              <a:gd name="connsiteX193" fmla="*/ 4266627 w 11243827"/>
              <a:gd name="connsiteY193" fmla="*/ 5633969 h 5641173"/>
              <a:gd name="connsiteX194" fmla="*/ 4185525 w 11243827"/>
              <a:gd name="connsiteY194" fmla="*/ 5617508 h 5641173"/>
              <a:gd name="connsiteX195" fmla="*/ 4177617 w 11243827"/>
              <a:gd name="connsiteY195" fmla="*/ 5610903 h 5641173"/>
              <a:gd name="connsiteX196" fmla="*/ 4136948 w 11243827"/>
              <a:gd name="connsiteY196" fmla="*/ 5608031 h 5641173"/>
              <a:gd name="connsiteX197" fmla="*/ 4132323 w 11243827"/>
              <a:gd name="connsiteY197" fmla="*/ 5609784 h 5641173"/>
              <a:gd name="connsiteX198" fmla="*/ 4098620 w 11243827"/>
              <a:gd name="connsiteY198" fmla="*/ 5599672 h 5641173"/>
              <a:gd name="connsiteX199" fmla="*/ 3963475 w 11243827"/>
              <a:gd name="connsiteY199" fmla="*/ 5581841 h 5641173"/>
              <a:gd name="connsiteX200" fmla="*/ 3703613 w 11243827"/>
              <a:gd name="connsiteY200" fmla="*/ 5572482 h 5641173"/>
              <a:gd name="connsiteX201" fmla="*/ 3432987 w 11243827"/>
              <a:gd name="connsiteY201" fmla="*/ 5545768 h 5641173"/>
              <a:gd name="connsiteX202" fmla="*/ 3176381 w 11243827"/>
              <a:gd name="connsiteY202" fmla="*/ 5556110 h 5641173"/>
              <a:gd name="connsiteX203" fmla="*/ 2710156 w 11243827"/>
              <a:gd name="connsiteY203" fmla="*/ 5527517 h 5641173"/>
              <a:gd name="connsiteX204" fmla="*/ 2550206 w 11243827"/>
              <a:gd name="connsiteY204" fmla="*/ 5524958 h 5641173"/>
              <a:gd name="connsiteX205" fmla="*/ 2443041 w 11243827"/>
              <a:gd name="connsiteY205" fmla="*/ 5523990 h 5641173"/>
              <a:gd name="connsiteX206" fmla="*/ 2435613 w 11243827"/>
              <a:gd name="connsiteY206" fmla="*/ 5526704 h 5641173"/>
              <a:gd name="connsiteX207" fmla="*/ 2405682 w 11243827"/>
              <a:gd name="connsiteY207" fmla="*/ 5528307 h 5641173"/>
              <a:gd name="connsiteX208" fmla="*/ 2397487 w 11243827"/>
              <a:gd name="connsiteY208" fmla="*/ 5540337 h 5641173"/>
              <a:gd name="connsiteX209" fmla="*/ 2297454 w 11243827"/>
              <a:gd name="connsiteY209" fmla="*/ 5550765 h 5641173"/>
              <a:gd name="connsiteX210" fmla="*/ 2056700 w 11243827"/>
              <a:gd name="connsiteY210" fmla="*/ 5555489 h 5641173"/>
              <a:gd name="connsiteX211" fmla="*/ 1878530 w 11243827"/>
              <a:gd name="connsiteY211" fmla="*/ 5535330 h 5641173"/>
              <a:gd name="connsiteX212" fmla="*/ 1859292 w 11243827"/>
              <a:gd name="connsiteY212" fmla="*/ 5535461 h 5641173"/>
              <a:gd name="connsiteX213" fmla="*/ 1835626 w 11243827"/>
              <a:gd name="connsiteY213" fmla="*/ 5533793 h 5641173"/>
              <a:gd name="connsiteX214" fmla="*/ 1798939 w 11243827"/>
              <a:gd name="connsiteY214" fmla="*/ 5540285 h 5641173"/>
              <a:gd name="connsiteX215" fmla="*/ 1779046 w 11243827"/>
              <a:gd name="connsiteY215" fmla="*/ 5549949 h 5641173"/>
              <a:gd name="connsiteX216" fmla="*/ 1772421 w 11243827"/>
              <a:gd name="connsiteY216" fmla="*/ 5549018 h 5641173"/>
              <a:gd name="connsiteX217" fmla="*/ 1772052 w 11243827"/>
              <a:gd name="connsiteY217" fmla="*/ 5545689 h 5641173"/>
              <a:gd name="connsiteX218" fmla="*/ 1711543 w 11243827"/>
              <a:gd name="connsiteY218" fmla="*/ 5534558 h 5641173"/>
              <a:gd name="connsiteX219" fmla="*/ 1631462 w 11243827"/>
              <a:gd name="connsiteY219" fmla="*/ 5491807 h 5641173"/>
              <a:gd name="connsiteX220" fmla="*/ 1538763 w 11243827"/>
              <a:gd name="connsiteY220" fmla="*/ 5482781 h 5641173"/>
              <a:gd name="connsiteX221" fmla="*/ 1501533 w 11243827"/>
              <a:gd name="connsiteY221" fmla="*/ 5467817 h 5641173"/>
              <a:gd name="connsiteX222" fmla="*/ 1461266 w 11243827"/>
              <a:gd name="connsiteY222" fmla="*/ 5469343 h 5641173"/>
              <a:gd name="connsiteX223" fmla="*/ 1449415 w 11243827"/>
              <a:gd name="connsiteY223" fmla="*/ 5460467 h 5641173"/>
              <a:gd name="connsiteX224" fmla="*/ 1447454 w 11243827"/>
              <a:gd name="connsiteY224" fmla="*/ 5458776 h 5641173"/>
              <a:gd name="connsiteX225" fmla="*/ 1437814 w 11243827"/>
              <a:gd name="connsiteY225" fmla="*/ 5455515 h 5641173"/>
              <a:gd name="connsiteX226" fmla="*/ 1437334 w 11243827"/>
              <a:gd name="connsiteY226" fmla="*/ 5450209 h 5641173"/>
              <a:gd name="connsiteX227" fmla="*/ 1424429 w 11243827"/>
              <a:gd name="connsiteY227" fmla="*/ 5442157 h 5641173"/>
              <a:gd name="connsiteX228" fmla="*/ 1406063 w 11243827"/>
              <a:gd name="connsiteY228" fmla="*/ 5437380 h 5641173"/>
              <a:gd name="connsiteX229" fmla="*/ 1316379 w 11243827"/>
              <a:gd name="connsiteY229" fmla="*/ 5419601 h 5641173"/>
              <a:gd name="connsiteX230" fmla="*/ 1264090 w 11243827"/>
              <a:gd name="connsiteY230" fmla="*/ 5406153 h 5641173"/>
              <a:gd name="connsiteX231" fmla="*/ 1246374 w 11243827"/>
              <a:gd name="connsiteY231" fmla="*/ 5396631 h 5641173"/>
              <a:gd name="connsiteX232" fmla="*/ 1220190 w 11243827"/>
              <a:gd name="connsiteY232" fmla="*/ 5386301 h 5641173"/>
              <a:gd name="connsiteX233" fmla="*/ 1175643 w 11243827"/>
              <a:gd name="connsiteY233" fmla="*/ 5364651 h 5641173"/>
              <a:gd name="connsiteX234" fmla="*/ 1150342 w 11243827"/>
              <a:gd name="connsiteY234" fmla="*/ 5358447 h 5641173"/>
              <a:gd name="connsiteX235" fmla="*/ 1112024 w 11243827"/>
              <a:gd name="connsiteY235" fmla="*/ 5345786 h 5641173"/>
              <a:gd name="connsiteX236" fmla="*/ 1100870 w 11243827"/>
              <a:gd name="connsiteY236" fmla="*/ 5343651 h 5641173"/>
              <a:gd name="connsiteX237" fmla="*/ 1096383 w 11243827"/>
              <a:gd name="connsiteY237" fmla="*/ 5343015 h 5641173"/>
              <a:gd name="connsiteX238" fmla="*/ 1058039 w 11243827"/>
              <a:gd name="connsiteY238" fmla="*/ 5343504 h 5641173"/>
              <a:gd name="connsiteX239" fmla="*/ 1055426 w 11243827"/>
              <a:gd name="connsiteY239" fmla="*/ 5339088 h 5641173"/>
              <a:gd name="connsiteX240" fmla="*/ 1044738 w 11243827"/>
              <a:gd name="connsiteY240" fmla="*/ 5333063 h 5641173"/>
              <a:gd name="connsiteX241" fmla="*/ 1033909 w 11243827"/>
              <a:gd name="connsiteY241" fmla="*/ 5335680 h 5641173"/>
              <a:gd name="connsiteX242" fmla="*/ 1012649 w 11243827"/>
              <a:gd name="connsiteY242" fmla="*/ 5334541 h 5641173"/>
              <a:gd name="connsiteX243" fmla="*/ 1007115 w 11243827"/>
              <a:gd name="connsiteY243" fmla="*/ 5332775 h 5641173"/>
              <a:gd name="connsiteX244" fmla="*/ 987447 w 11243827"/>
              <a:gd name="connsiteY244" fmla="*/ 5346462 h 5641173"/>
              <a:gd name="connsiteX245" fmla="*/ 953418 w 11243827"/>
              <a:gd name="connsiteY245" fmla="*/ 5333901 h 5641173"/>
              <a:gd name="connsiteX246" fmla="*/ 916854 w 11243827"/>
              <a:gd name="connsiteY246" fmla="*/ 5329435 h 5641173"/>
              <a:gd name="connsiteX247" fmla="*/ 905651 w 11243827"/>
              <a:gd name="connsiteY247" fmla="*/ 5332114 h 5641173"/>
              <a:gd name="connsiteX248" fmla="*/ 838405 w 11243827"/>
              <a:gd name="connsiteY248" fmla="*/ 5339470 h 5641173"/>
              <a:gd name="connsiteX249" fmla="*/ 817627 w 11243827"/>
              <a:gd name="connsiteY249" fmla="*/ 5330580 h 5641173"/>
              <a:gd name="connsiteX250" fmla="*/ 801817 w 11243827"/>
              <a:gd name="connsiteY250" fmla="*/ 5325937 h 5641173"/>
              <a:gd name="connsiteX251" fmla="*/ 798857 w 11243827"/>
              <a:gd name="connsiteY251" fmla="*/ 5320979 h 5641173"/>
              <a:gd name="connsiteX252" fmla="*/ 788354 w 11243827"/>
              <a:gd name="connsiteY252" fmla="*/ 5320143 h 5641173"/>
              <a:gd name="connsiteX253" fmla="*/ 785726 w 11243827"/>
              <a:gd name="connsiteY253" fmla="*/ 5318989 h 5641173"/>
              <a:gd name="connsiteX254" fmla="*/ 770507 w 11243827"/>
              <a:gd name="connsiteY254" fmla="*/ 5313309 h 5641173"/>
              <a:gd name="connsiteX255" fmla="*/ 733810 w 11243827"/>
              <a:gd name="connsiteY255" fmla="*/ 5324286 h 5641173"/>
              <a:gd name="connsiteX256" fmla="*/ 692117 w 11243827"/>
              <a:gd name="connsiteY256" fmla="*/ 5318786 h 5641173"/>
              <a:gd name="connsiteX257" fmla="*/ 574943 w 11243827"/>
              <a:gd name="connsiteY257" fmla="*/ 5327578 h 5641173"/>
              <a:gd name="connsiteX258" fmla="*/ 441302 w 11243827"/>
              <a:gd name="connsiteY258" fmla="*/ 5307062 h 5641173"/>
              <a:gd name="connsiteX259" fmla="*/ 336819 w 11243827"/>
              <a:gd name="connsiteY259" fmla="*/ 5336690 h 5641173"/>
              <a:gd name="connsiteX260" fmla="*/ 270932 w 11243827"/>
              <a:gd name="connsiteY260" fmla="*/ 5345451 h 5641173"/>
              <a:gd name="connsiteX261" fmla="*/ 194189 w 11243827"/>
              <a:gd name="connsiteY261" fmla="*/ 5343588 h 5641173"/>
              <a:gd name="connsiteX262" fmla="*/ 192552 w 11243827"/>
              <a:gd name="connsiteY262" fmla="*/ 5342845 h 5641173"/>
              <a:gd name="connsiteX263" fmla="*/ 178320 w 11243827"/>
              <a:gd name="connsiteY263" fmla="*/ 5343766 h 5641173"/>
              <a:gd name="connsiteX264" fmla="*/ 175596 w 11243827"/>
              <a:gd name="connsiteY264" fmla="*/ 5346411 h 5641173"/>
              <a:gd name="connsiteX265" fmla="*/ 147287 w 11243827"/>
              <a:gd name="connsiteY265" fmla="*/ 5352625 h 5641173"/>
              <a:gd name="connsiteX266" fmla="*/ 114847 w 11243827"/>
              <a:gd name="connsiteY266" fmla="*/ 5355844 h 5641173"/>
              <a:gd name="connsiteX267" fmla="*/ 114306 w 11243827"/>
              <a:gd name="connsiteY267" fmla="*/ 5354983 h 5641173"/>
              <a:gd name="connsiteX268" fmla="*/ 89264 w 11243827"/>
              <a:gd name="connsiteY268" fmla="*/ 5348886 h 5641173"/>
              <a:gd name="connsiteX269" fmla="*/ 49794 w 11243827"/>
              <a:gd name="connsiteY269" fmla="*/ 5329950 h 5641173"/>
              <a:gd name="connsiteX270" fmla="*/ 19924 w 11243827"/>
              <a:gd name="connsiteY270" fmla="*/ 5334282 h 5641173"/>
              <a:gd name="connsiteX271" fmla="*/ 13819 w 11243827"/>
              <a:gd name="connsiteY271" fmla="*/ 5334653 h 5641173"/>
              <a:gd name="connsiteX272" fmla="*/ 13657 w 11243827"/>
              <a:gd name="connsiteY272" fmla="*/ 5334455 h 5641173"/>
              <a:gd name="connsiteX273" fmla="*/ 7139 w 11243827"/>
              <a:gd name="connsiteY273" fmla="*/ 5334438 h 5641173"/>
              <a:gd name="connsiteX274" fmla="*/ 2684 w 11243827"/>
              <a:gd name="connsiteY274" fmla="*/ 5335333 h 5641173"/>
              <a:gd name="connsiteX275" fmla="*/ 0 w 11243827"/>
              <a:gd name="connsiteY275" fmla="*/ 5335496 h 5641173"/>
              <a:gd name="connsiteX276" fmla="*/ 0 w 11243827"/>
              <a:gd name="connsiteY276" fmla="*/ 10592 h 5641173"/>
              <a:gd name="connsiteX277" fmla="*/ 11243827 w 11243827"/>
              <a:gd name="connsiteY277" fmla="*/ 0 h 5641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Lst>
            <a:rect l="l" t="t" r="r" b="b"/>
            <a:pathLst>
              <a:path w="11243827" h="5641173">
                <a:moveTo>
                  <a:pt x="11243827" y="0"/>
                </a:moveTo>
                <a:lnTo>
                  <a:pt x="11243827" y="5209610"/>
                </a:lnTo>
                <a:lnTo>
                  <a:pt x="11240675" y="5210442"/>
                </a:lnTo>
                <a:cubicBezTo>
                  <a:pt x="11212687" y="5216721"/>
                  <a:pt x="11197241" y="5217028"/>
                  <a:pt x="11179959" y="5221199"/>
                </a:cubicBezTo>
                <a:cubicBezTo>
                  <a:pt x="11151979" y="5230882"/>
                  <a:pt x="11122378" y="5252850"/>
                  <a:pt x="11105493" y="5259905"/>
                </a:cubicBezTo>
                <a:lnTo>
                  <a:pt x="11078640" y="5263531"/>
                </a:lnTo>
                <a:lnTo>
                  <a:pt x="11079616" y="5270380"/>
                </a:lnTo>
                <a:lnTo>
                  <a:pt x="11069641" y="5270884"/>
                </a:lnTo>
                <a:lnTo>
                  <a:pt x="11047377" y="5271051"/>
                </a:lnTo>
                <a:cubicBezTo>
                  <a:pt x="11033483" y="5272087"/>
                  <a:pt x="10994850" y="5270445"/>
                  <a:pt x="10980705" y="5272951"/>
                </a:cubicBezTo>
                <a:cubicBezTo>
                  <a:pt x="10976625" y="5280257"/>
                  <a:pt x="10970327" y="5284239"/>
                  <a:pt x="10962514" y="5286084"/>
                </a:cubicBezTo>
                <a:lnTo>
                  <a:pt x="10945307" y="5286290"/>
                </a:lnTo>
                <a:lnTo>
                  <a:pt x="10845516" y="5303894"/>
                </a:lnTo>
                <a:lnTo>
                  <a:pt x="10831795" y="5305210"/>
                </a:lnTo>
                <a:lnTo>
                  <a:pt x="10824365" y="5311111"/>
                </a:lnTo>
                <a:cubicBezTo>
                  <a:pt x="10818692" y="5312290"/>
                  <a:pt x="10802397" y="5311529"/>
                  <a:pt x="10797756" y="5312285"/>
                </a:cubicBezTo>
                <a:lnTo>
                  <a:pt x="10796525" y="5315645"/>
                </a:lnTo>
                <a:cubicBezTo>
                  <a:pt x="10781742" y="5321013"/>
                  <a:pt x="10726138" y="5338890"/>
                  <a:pt x="10709063" y="5344492"/>
                </a:cubicBezTo>
                <a:cubicBezTo>
                  <a:pt x="10705652" y="5339328"/>
                  <a:pt x="10698014" y="5347484"/>
                  <a:pt x="10694078" y="5349258"/>
                </a:cubicBezTo>
                <a:cubicBezTo>
                  <a:pt x="10693469" y="5345779"/>
                  <a:pt x="10683941" y="5344718"/>
                  <a:pt x="10681131" y="5347812"/>
                </a:cubicBezTo>
                <a:cubicBezTo>
                  <a:pt x="10614153" y="5364782"/>
                  <a:pt x="10647679" y="5329716"/>
                  <a:pt x="10609448" y="5351931"/>
                </a:cubicBezTo>
                <a:cubicBezTo>
                  <a:pt x="10602685" y="5353403"/>
                  <a:pt x="10597204" y="5352000"/>
                  <a:pt x="10592397" y="5349402"/>
                </a:cubicBezTo>
                <a:lnTo>
                  <a:pt x="10585227" y="5344063"/>
                </a:lnTo>
                <a:lnTo>
                  <a:pt x="10557472" y="5354151"/>
                </a:lnTo>
                <a:cubicBezTo>
                  <a:pt x="10543800" y="5357667"/>
                  <a:pt x="10529411" y="5359999"/>
                  <a:pt x="10514646" y="5361064"/>
                </a:cubicBezTo>
                <a:cubicBezTo>
                  <a:pt x="10511333" y="5353956"/>
                  <a:pt x="10499744" y="5364054"/>
                  <a:pt x="10494292" y="5366054"/>
                </a:cubicBezTo>
                <a:cubicBezTo>
                  <a:pt x="10494236" y="5361412"/>
                  <a:pt x="10482156" y="5359187"/>
                  <a:pt x="10477869" y="5363025"/>
                </a:cubicBezTo>
                <a:cubicBezTo>
                  <a:pt x="10387782" y="5379617"/>
                  <a:pt x="10438473" y="5336257"/>
                  <a:pt x="10384411" y="5362257"/>
                </a:cubicBezTo>
                <a:cubicBezTo>
                  <a:pt x="10375368" y="5363613"/>
                  <a:pt x="10368582" y="5361287"/>
                  <a:pt x="10362921" y="5357444"/>
                </a:cubicBezTo>
                <a:lnTo>
                  <a:pt x="10352736" y="5347851"/>
                </a:lnTo>
                <a:lnTo>
                  <a:pt x="10344754" y="5351272"/>
                </a:lnTo>
                <a:cubicBezTo>
                  <a:pt x="10314632" y="5351540"/>
                  <a:pt x="10305751" y="5341709"/>
                  <a:pt x="10288226" y="5351613"/>
                </a:cubicBezTo>
                <a:cubicBezTo>
                  <a:pt x="10262327" y="5331026"/>
                  <a:pt x="10271048" y="5349560"/>
                  <a:pt x="10251350" y="5352711"/>
                </a:cubicBezTo>
                <a:cubicBezTo>
                  <a:pt x="10235810" y="5356816"/>
                  <a:pt x="10264339" y="5364714"/>
                  <a:pt x="10249108" y="5365881"/>
                </a:cubicBezTo>
                <a:cubicBezTo>
                  <a:pt x="10232632" y="5360566"/>
                  <a:pt x="10233406" y="5377073"/>
                  <a:pt x="10216272" y="5370573"/>
                </a:cubicBezTo>
                <a:cubicBezTo>
                  <a:pt x="10220434" y="5358137"/>
                  <a:pt x="10182459" y="5372984"/>
                  <a:pt x="10181278" y="5362119"/>
                </a:cubicBezTo>
                <a:cubicBezTo>
                  <a:pt x="10166724" y="5377655"/>
                  <a:pt x="10159412" y="5358516"/>
                  <a:pt x="10140033" y="5363304"/>
                </a:cubicBezTo>
                <a:cubicBezTo>
                  <a:pt x="10130907" y="5369181"/>
                  <a:pt x="10124323" y="5370190"/>
                  <a:pt x="10115353" y="5363869"/>
                </a:cubicBezTo>
                <a:cubicBezTo>
                  <a:pt x="10073314" y="5392482"/>
                  <a:pt x="10089920" y="5365150"/>
                  <a:pt x="10050578" y="5376153"/>
                </a:cubicBezTo>
                <a:cubicBezTo>
                  <a:pt x="10016683" y="5387725"/>
                  <a:pt x="9978260" y="5395233"/>
                  <a:pt x="9945478" y="5422859"/>
                </a:cubicBezTo>
                <a:cubicBezTo>
                  <a:pt x="9939461" y="5430686"/>
                  <a:pt x="9924686" y="5433649"/>
                  <a:pt x="9912481" y="5429477"/>
                </a:cubicBezTo>
                <a:cubicBezTo>
                  <a:pt x="9910384" y="5428759"/>
                  <a:pt x="9908438" y="5427851"/>
                  <a:pt x="9906713" y="5426784"/>
                </a:cubicBezTo>
                <a:cubicBezTo>
                  <a:pt x="9878372" y="5431011"/>
                  <a:pt x="9774714" y="5449885"/>
                  <a:pt x="9742436" y="5454834"/>
                </a:cubicBezTo>
                <a:cubicBezTo>
                  <a:pt x="9739822" y="5444779"/>
                  <a:pt x="9723500" y="5462923"/>
                  <a:pt x="9713044" y="5456476"/>
                </a:cubicBezTo>
                <a:cubicBezTo>
                  <a:pt x="9705555" y="5450821"/>
                  <a:pt x="9698855" y="5455006"/>
                  <a:pt x="9691033" y="5455451"/>
                </a:cubicBezTo>
                <a:cubicBezTo>
                  <a:pt x="9680728" y="5451004"/>
                  <a:pt x="9647117" y="5459035"/>
                  <a:pt x="9638355" y="5464794"/>
                </a:cubicBezTo>
                <a:cubicBezTo>
                  <a:pt x="9617415" y="5484808"/>
                  <a:pt x="9569832" y="5469945"/>
                  <a:pt x="9552434" y="5485280"/>
                </a:cubicBezTo>
                <a:cubicBezTo>
                  <a:pt x="9546122" y="5487529"/>
                  <a:pt x="9539945" y="5488440"/>
                  <a:pt x="9533883" y="5488516"/>
                </a:cubicBezTo>
                <a:lnTo>
                  <a:pt x="9516916" y="5486828"/>
                </a:lnTo>
                <a:lnTo>
                  <a:pt x="9512093" y="5482541"/>
                </a:lnTo>
                <a:lnTo>
                  <a:pt x="9501725" y="5483603"/>
                </a:lnTo>
                <a:lnTo>
                  <a:pt x="9498754" y="5482951"/>
                </a:lnTo>
                <a:cubicBezTo>
                  <a:pt x="9493078" y="5481686"/>
                  <a:pt x="9487476" y="5480586"/>
                  <a:pt x="9481932" y="5480151"/>
                </a:cubicBezTo>
                <a:cubicBezTo>
                  <a:pt x="9489223" y="5501646"/>
                  <a:pt x="9435971" y="5479991"/>
                  <a:pt x="9451321" y="5497375"/>
                </a:cubicBezTo>
                <a:cubicBezTo>
                  <a:pt x="9422124" y="5498722"/>
                  <a:pt x="9444395" y="5514914"/>
                  <a:pt x="9409298" y="5499478"/>
                </a:cubicBezTo>
                <a:cubicBezTo>
                  <a:pt x="9363968" y="5517055"/>
                  <a:pt x="9350073" y="5507226"/>
                  <a:pt x="9303056" y="5519093"/>
                </a:cubicBezTo>
                <a:cubicBezTo>
                  <a:pt x="9272929" y="5515489"/>
                  <a:pt x="9242312" y="5519100"/>
                  <a:pt x="9229078" y="5524154"/>
                </a:cubicBezTo>
                <a:cubicBezTo>
                  <a:pt x="9244549" y="5484199"/>
                  <a:pt x="9198133" y="5512463"/>
                  <a:pt x="9165105" y="5532892"/>
                </a:cubicBezTo>
                <a:cubicBezTo>
                  <a:pt x="9128348" y="5546691"/>
                  <a:pt x="9105217" y="5601124"/>
                  <a:pt x="9077301" y="5580356"/>
                </a:cubicBezTo>
                <a:cubicBezTo>
                  <a:pt x="9034770" y="5585424"/>
                  <a:pt x="9004654" y="5606346"/>
                  <a:pt x="8960065" y="5597982"/>
                </a:cubicBezTo>
                <a:cubicBezTo>
                  <a:pt x="8958681" y="5601368"/>
                  <a:pt x="8956414" y="5604204"/>
                  <a:pt x="8953536" y="5606638"/>
                </a:cubicBezTo>
                <a:lnTo>
                  <a:pt x="8943907" y="5612541"/>
                </a:lnTo>
                <a:lnTo>
                  <a:pt x="8942046" y="5612112"/>
                </a:lnTo>
                <a:cubicBezTo>
                  <a:pt x="8934733" y="5612036"/>
                  <a:pt x="8930989" y="5613463"/>
                  <a:pt x="8928824" y="5615549"/>
                </a:cubicBezTo>
                <a:lnTo>
                  <a:pt x="8927294" y="5618607"/>
                </a:lnTo>
                <a:lnTo>
                  <a:pt x="8918651" y="5621688"/>
                </a:lnTo>
                <a:lnTo>
                  <a:pt x="8902772" y="5629703"/>
                </a:lnTo>
                <a:lnTo>
                  <a:pt x="8898724" y="5629379"/>
                </a:lnTo>
                <a:lnTo>
                  <a:pt x="8873099" y="5638628"/>
                </a:lnTo>
                <a:lnTo>
                  <a:pt x="8872234" y="5637889"/>
                </a:lnTo>
                <a:cubicBezTo>
                  <a:pt x="8869712" y="5636443"/>
                  <a:pt x="8866744" y="5635774"/>
                  <a:pt x="8862777" y="5636711"/>
                </a:cubicBezTo>
                <a:cubicBezTo>
                  <a:pt x="8861373" y="5622581"/>
                  <a:pt x="8857449" y="5632426"/>
                  <a:pt x="8845869" y="5636436"/>
                </a:cubicBezTo>
                <a:cubicBezTo>
                  <a:pt x="8841103" y="5615386"/>
                  <a:pt x="8812729" y="5634444"/>
                  <a:pt x="8800548" y="5625084"/>
                </a:cubicBezTo>
                <a:cubicBezTo>
                  <a:pt x="8792146" y="5628504"/>
                  <a:pt x="8783174" y="5631737"/>
                  <a:pt x="8773774" y="5634630"/>
                </a:cubicBezTo>
                <a:lnTo>
                  <a:pt x="8698255" y="5636083"/>
                </a:lnTo>
                <a:lnTo>
                  <a:pt x="8619167" y="5619130"/>
                </a:lnTo>
                <a:cubicBezTo>
                  <a:pt x="8589913" y="5618762"/>
                  <a:pt x="8564581" y="5612466"/>
                  <a:pt x="8539822" y="5616905"/>
                </a:cubicBezTo>
                <a:cubicBezTo>
                  <a:pt x="8529764" y="5612008"/>
                  <a:pt x="8520285" y="5610031"/>
                  <a:pt x="8511094" y="5617360"/>
                </a:cubicBezTo>
                <a:cubicBezTo>
                  <a:pt x="8483794" y="5614914"/>
                  <a:pt x="8477184" y="5604447"/>
                  <a:pt x="8459886" y="5612612"/>
                </a:cubicBezTo>
                <a:cubicBezTo>
                  <a:pt x="8444548" y="5595681"/>
                  <a:pt x="8443640" y="5602142"/>
                  <a:pt x="8436432" y="5606990"/>
                </a:cubicBezTo>
                <a:lnTo>
                  <a:pt x="8435403" y="5607336"/>
                </a:lnTo>
                <a:lnTo>
                  <a:pt x="8433307" y="5604917"/>
                </a:lnTo>
                <a:lnTo>
                  <a:pt x="8428968" y="5603796"/>
                </a:lnTo>
                <a:lnTo>
                  <a:pt x="8417124" y="5604518"/>
                </a:lnTo>
                <a:lnTo>
                  <a:pt x="8412669" y="5605413"/>
                </a:lnTo>
                <a:cubicBezTo>
                  <a:pt x="8409601" y="5605797"/>
                  <a:pt x="8407563" y="5605754"/>
                  <a:pt x="8406152" y="5605396"/>
                </a:cubicBezTo>
                <a:lnTo>
                  <a:pt x="8405989" y="5605197"/>
                </a:lnTo>
                <a:lnTo>
                  <a:pt x="8399884" y="5605568"/>
                </a:lnTo>
                <a:cubicBezTo>
                  <a:pt x="8389582" y="5606652"/>
                  <a:pt x="8379557" y="5608135"/>
                  <a:pt x="8370014" y="5609900"/>
                </a:cubicBezTo>
                <a:cubicBezTo>
                  <a:pt x="8361945" y="5598787"/>
                  <a:pt x="8326685" y="5611914"/>
                  <a:pt x="8330544" y="5590964"/>
                </a:cubicBezTo>
                <a:cubicBezTo>
                  <a:pt x="8317672" y="5592723"/>
                  <a:pt x="8309886" y="5601422"/>
                  <a:pt x="8314221" y="5587682"/>
                </a:cubicBezTo>
                <a:cubicBezTo>
                  <a:pt x="8309983" y="5587866"/>
                  <a:pt x="8307372" y="5586698"/>
                  <a:pt x="8305502" y="5584868"/>
                </a:cubicBezTo>
                <a:lnTo>
                  <a:pt x="8304962" y="5584007"/>
                </a:lnTo>
                <a:lnTo>
                  <a:pt x="8276324" y="5588260"/>
                </a:lnTo>
                <a:lnTo>
                  <a:pt x="8272522" y="5587226"/>
                </a:lnTo>
                <a:lnTo>
                  <a:pt x="8253857" y="5592043"/>
                </a:lnTo>
                <a:lnTo>
                  <a:pt x="8244212" y="5593439"/>
                </a:lnTo>
                <a:lnTo>
                  <a:pt x="8241488" y="5596085"/>
                </a:lnTo>
                <a:cubicBezTo>
                  <a:pt x="8238546" y="5597691"/>
                  <a:pt x="8234330" y="5598384"/>
                  <a:pt x="8227256" y="5597005"/>
                </a:cubicBezTo>
                <a:lnTo>
                  <a:pt x="8225619" y="5596262"/>
                </a:lnTo>
                <a:lnTo>
                  <a:pt x="8213882" y="5600179"/>
                </a:lnTo>
                <a:cubicBezTo>
                  <a:pt x="8210102" y="5601988"/>
                  <a:pt x="8206755" y="5604291"/>
                  <a:pt x="8204045" y="5607275"/>
                </a:cubicBezTo>
                <a:cubicBezTo>
                  <a:pt x="8164079" y="5591326"/>
                  <a:pt x="8126369" y="5605919"/>
                  <a:pt x="8082989" y="5603160"/>
                </a:cubicBezTo>
                <a:cubicBezTo>
                  <a:pt x="8034449" y="5606898"/>
                  <a:pt x="8008954" y="5596936"/>
                  <a:pt x="7976942" y="5598455"/>
                </a:cubicBezTo>
                <a:cubicBezTo>
                  <a:pt x="7962042" y="5600916"/>
                  <a:pt x="7941729" y="5599827"/>
                  <a:pt x="7950121" y="5590893"/>
                </a:cubicBezTo>
                <a:cubicBezTo>
                  <a:pt x="7904855" y="5610014"/>
                  <a:pt x="7778840" y="5612380"/>
                  <a:pt x="7727691" y="5621064"/>
                </a:cubicBezTo>
                <a:cubicBezTo>
                  <a:pt x="7699805" y="5600056"/>
                  <a:pt x="7714922" y="5619495"/>
                  <a:pt x="7685998" y="5615564"/>
                </a:cubicBezTo>
                <a:cubicBezTo>
                  <a:pt x="7693909" y="5634905"/>
                  <a:pt x="7650884" y="5604714"/>
                  <a:pt x="7649302" y="5626541"/>
                </a:cubicBezTo>
                <a:cubicBezTo>
                  <a:pt x="7644089" y="5625134"/>
                  <a:pt x="7639087" y="5623084"/>
                  <a:pt x="7634083" y="5620862"/>
                </a:cubicBezTo>
                <a:lnTo>
                  <a:pt x="7631455" y="5619708"/>
                </a:lnTo>
                <a:lnTo>
                  <a:pt x="7620952" y="5618872"/>
                </a:lnTo>
                <a:lnTo>
                  <a:pt x="7617992" y="5613914"/>
                </a:lnTo>
                <a:lnTo>
                  <a:pt x="7602182" y="5609271"/>
                </a:lnTo>
                <a:cubicBezTo>
                  <a:pt x="7596260" y="5608262"/>
                  <a:pt x="7589888" y="5608028"/>
                  <a:pt x="7582847" y="5609047"/>
                </a:cubicBezTo>
                <a:cubicBezTo>
                  <a:pt x="7565525" y="5617697"/>
                  <a:pt x="7538553" y="5607096"/>
                  <a:pt x="7514158" y="5607737"/>
                </a:cubicBezTo>
                <a:lnTo>
                  <a:pt x="7502955" y="5610415"/>
                </a:lnTo>
                <a:lnTo>
                  <a:pt x="7466391" y="5605949"/>
                </a:lnTo>
                <a:cubicBezTo>
                  <a:pt x="7455982" y="5605083"/>
                  <a:pt x="7445179" y="5604628"/>
                  <a:pt x="7433806" y="5604945"/>
                </a:cubicBezTo>
                <a:lnTo>
                  <a:pt x="7412693" y="5607075"/>
                </a:lnTo>
                <a:lnTo>
                  <a:pt x="7407159" y="5605310"/>
                </a:lnTo>
                <a:cubicBezTo>
                  <a:pt x="7397520" y="5605506"/>
                  <a:pt x="7384763" y="5611721"/>
                  <a:pt x="7385900" y="5604171"/>
                </a:cubicBezTo>
                <a:lnTo>
                  <a:pt x="7375071" y="5606788"/>
                </a:lnTo>
                <a:lnTo>
                  <a:pt x="7364382" y="5600762"/>
                </a:lnTo>
                <a:cubicBezTo>
                  <a:pt x="7363212" y="5599363"/>
                  <a:pt x="7362331" y="5597874"/>
                  <a:pt x="7361770" y="5596347"/>
                </a:cubicBezTo>
                <a:lnTo>
                  <a:pt x="7346641" y="5598329"/>
                </a:lnTo>
                <a:lnTo>
                  <a:pt x="7334238" y="5594014"/>
                </a:lnTo>
                <a:lnTo>
                  <a:pt x="7323426" y="5596835"/>
                </a:lnTo>
                <a:lnTo>
                  <a:pt x="7318938" y="5596200"/>
                </a:lnTo>
                <a:lnTo>
                  <a:pt x="7307784" y="5594065"/>
                </a:lnTo>
                <a:cubicBezTo>
                  <a:pt x="7302066" y="5592568"/>
                  <a:pt x="7295667" y="5590765"/>
                  <a:pt x="7288540" y="5589320"/>
                </a:cubicBezTo>
                <a:lnTo>
                  <a:pt x="7282537" y="5588660"/>
                </a:lnTo>
                <a:lnTo>
                  <a:pt x="7269466" y="5581404"/>
                </a:lnTo>
                <a:cubicBezTo>
                  <a:pt x="7259956" y="5575919"/>
                  <a:pt x="7252471" y="5572223"/>
                  <a:pt x="7244165" y="5575200"/>
                </a:cubicBezTo>
                <a:cubicBezTo>
                  <a:pt x="7230005" y="5568113"/>
                  <a:pt x="7220114" y="5548251"/>
                  <a:pt x="7199619" y="5553550"/>
                </a:cubicBezTo>
                <a:cubicBezTo>
                  <a:pt x="7205839" y="5544552"/>
                  <a:pt x="7176858" y="5552461"/>
                  <a:pt x="7173434" y="5543219"/>
                </a:cubicBezTo>
                <a:cubicBezTo>
                  <a:pt x="7171853" y="5535776"/>
                  <a:pt x="7162694" y="5536440"/>
                  <a:pt x="7155718" y="5533697"/>
                </a:cubicBezTo>
                <a:cubicBezTo>
                  <a:pt x="7150747" y="5526096"/>
                  <a:pt x="7115649" y="5519155"/>
                  <a:pt x="7103430" y="5520249"/>
                </a:cubicBezTo>
                <a:cubicBezTo>
                  <a:pt x="7068988" y="5527813"/>
                  <a:pt x="7041283" y="5497211"/>
                  <a:pt x="7013746" y="5502470"/>
                </a:cubicBezTo>
                <a:cubicBezTo>
                  <a:pt x="7006535" y="5501753"/>
                  <a:pt x="7000557" y="5500031"/>
                  <a:pt x="6995379" y="5497693"/>
                </a:cubicBezTo>
                <a:lnTo>
                  <a:pt x="6982475" y="5489641"/>
                </a:lnTo>
                <a:cubicBezTo>
                  <a:pt x="6982314" y="5487873"/>
                  <a:pt x="6982155" y="5486104"/>
                  <a:pt x="6981994" y="5484335"/>
                </a:cubicBezTo>
                <a:lnTo>
                  <a:pt x="6972355" y="5481074"/>
                </a:lnTo>
                <a:lnTo>
                  <a:pt x="6970394" y="5479383"/>
                </a:lnTo>
                <a:cubicBezTo>
                  <a:pt x="6966663" y="5476135"/>
                  <a:pt x="6962857" y="5473046"/>
                  <a:pt x="6958543" y="5470507"/>
                </a:cubicBezTo>
                <a:cubicBezTo>
                  <a:pt x="6946682" y="5490417"/>
                  <a:pt x="6919886" y="5452192"/>
                  <a:pt x="6918276" y="5472034"/>
                </a:cubicBezTo>
                <a:cubicBezTo>
                  <a:pt x="6892502" y="5461546"/>
                  <a:pt x="6897731" y="5483185"/>
                  <a:pt x="6881046" y="5457070"/>
                </a:cubicBezTo>
                <a:cubicBezTo>
                  <a:pt x="6828055" y="5453051"/>
                  <a:pt x="6839016" y="5431108"/>
                  <a:pt x="6752164" y="5425021"/>
                </a:cubicBezTo>
                <a:cubicBezTo>
                  <a:pt x="6758292" y="5421861"/>
                  <a:pt x="6727733" y="5418470"/>
                  <a:pt x="6724964" y="5414071"/>
                </a:cubicBezTo>
                <a:lnTo>
                  <a:pt x="6683286" y="5432830"/>
                </a:lnTo>
                <a:lnTo>
                  <a:pt x="6644277" y="5429684"/>
                </a:lnTo>
                <a:cubicBezTo>
                  <a:pt x="6602299" y="5429624"/>
                  <a:pt x="6572889" y="5412513"/>
                  <a:pt x="6532914" y="5431205"/>
                </a:cubicBezTo>
                <a:lnTo>
                  <a:pt x="6307459" y="5467087"/>
                </a:lnTo>
                <a:cubicBezTo>
                  <a:pt x="6243940" y="5484756"/>
                  <a:pt x="6232610" y="5506751"/>
                  <a:pt x="6196243" y="5515042"/>
                </a:cubicBezTo>
                <a:cubicBezTo>
                  <a:pt x="6164533" y="5518021"/>
                  <a:pt x="6142666" y="5509345"/>
                  <a:pt x="6099124" y="5516848"/>
                </a:cubicBezTo>
                <a:cubicBezTo>
                  <a:pt x="6076503" y="5515419"/>
                  <a:pt x="6031865" y="5528713"/>
                  <a:pt x="6016077" y="5528642"/>
                </a:cubicBezTo>
                <a:cubicBezTo>
                  <a:pt x="6017142" y="5530608"/>
                  <a:pt x="6008544" y="5532493"/>
                  <a:pt x="6004389" y="5531206"/>
                </a:cubicBezTo>
                <a:cubicBezTo>
                  <a:pt x="5932347" y="5531241"/>
                  <a:pt x="5981006" y="5545600"/>
                  <a:pt x="5933945" y="5538840"/>
                </a:cubicBezTo>
                <a:cubicBezTo>
                  <a:pt x="5905303" y="5539379"/>
                  <a:pt x="5918093" y="5561978"/>
                  <a:pt x="5883936" y="5553807"/>
                </a:cubicBezTo>
                <a:cubicBezTo>
                  <a:pt x="5850054" y="5556990"/>
                  <a:pt x="5832962" y="5567338"/>
                  <a:pt x="5798331" y="5564248"/>
                </a:cubicBezTo>
                <a:cubicBezTo>
                  <a:pt x="5766627" y="5567265"/>
                  <a:pt x="5741097" y="5573248"/>
                  <a:pt x="5712738" y="5573120"/>
                </a:cubicBezTo>
                <a:cubicBezTo>
                  <a:pt x="5703372" y="5576849"/>
                  <a:pt x="5693695" y="5578874"/>
                  <a:pt x="5681342" y="5575621"/>
                </a:cubicBezTo>
                <a:lnTo>
                  <a:pt x="5627167" y="5583215"/>
                </a:lnTo>
                <a:cubicBezTo>
                  <a:pt x="5612183" y="5597917"/>
                  <a:pt x="5611727" y="5586689"/>
                  <a:pt x="5591414" y="5587695"/>
                </a:cubicBezTo>
                <a:cubicBezTo>
                  <a:pt x="5574616" y="5587612"/>
                  <a:pt x="5598133" y="5579413"/>
                  <a:pt x="5583028" y="5580877"/>
                </a:cubicBezTo>
                <a:cubicBezTo>
                  <a:pt x="5569804" y="5586020"/>
                  <a:pt x="5562718" y="5576982"/>
                  <a:pt x="5549426" y="5582858"/>
                </a:cubicBezTo>
                <a:cubicBezTo>
                  <a:pt x="5559299" y="5589013"/>
                  <a:pt x="5515978" y="5586206"/>
                  <a:pt x="5519999" y="5592246"/>
                </a:cubicBezTo>
                <a:cubicBezTo>
                  <a:pt x="5498728" y="5585844"/>
                  <a:pt x="5500813" y="5597206"/>
                  <a:pt x="5480028" y="5597282"/>
                </a:cubicBezTo>
                <a:cubicBezTo>
                  <a:pt x="5468519" y="5595356"/>
                  <a:pt x="5461753" y="5595717"/>
                  <a:pt x="5456175" y="5600371"/>
                </a:cubicBezTo>
                <a:cubicBezTo>
                  <a:pt x="5402444" y="5590675"/>
                  <a:pt x="5431269" y="5603179"/>
                  <a:pt x="5388463" y="5602638"/>
                </a:cubicBezTo>
                <a:cubicBezTo>
                  <a:pt x="5350589" y="5601042"/>
                  <a:pt x="5310318" y="5602266"/>
                  <a:pt x="5265898" y="5591830"/>
                </a:cubicBezTo>
                <a:cubicBezTo>
                  <a:pt x="5256434" y="5588423"/>
                  <a:pt x="5240914" y="5588853"/>
                  <a:pt x="5231231" y="5592790"/>
                </a:cubicBezTo>
                <a:cubicBezTo>
                  <a:pt x="5229565" y="5593467"/>
                  <a:pt x="5228139" y="5594226"/>
                  <a:pt x="5226996" y="5595040"/>
                </a:cubicBezTo>
                <a:cubicBezTo>
                  <a:pt x="5199121" y="5587151"/>
                  <a:pt x="5190547" y="5594087"/>
                  <a:pt x="5175988" y="5588131"/>
                </a:cubicBezTo>
                <a:cubicBezTo>
                  <a:pt x="5141664" y="5589465"/>
                  <a:pt x="5120774" y="5599921"/>
                  <a:pt x="5107470" y="5594771"/>
                </a:cubicBezTo>
                <a:cubicBezTo>
                  <a:pt x="5082783" y="5597686"/>
                  <a:pt x="5044558" y="5603218"/>
                  <a:pt x="5027868" y="5605624"/>
                </a:cubicBezTo>
                <a:cubicBezTo>
                  <a:pt x="5023394" y="5609716"/>
                  <a:pt x="5015008" y="5608373"/>
                  <a:pt x="5007324" y="5609209"/>
                </a:cubicBezTo>
                <a:cubicBezTo>
                  <a:pt x="4999584" y="5613033"/>
                  <a:pt x="4963661" y="5613313"/>
                  <a:pt x="4952559" y="5611402"/>
                </a:cubicBezTo>
                <a:lnTo>
                  <a:pt x="4826081" y="5616191"/>
                </a:lnTo>
                <a:lnTo>
                  <a:pt x="4823501" y="5619174"/>
                </a:lnTo>
                <a:lnTo>
                  <a:pt x="4813093" y="5620026"/>
                </a:lnTo>
                <a:lnTo>
                  <a:pt x="4810563" y="5620787"/>
                </a:lnTo>
                <a:cubicBezTo>
                  <a:pt x="4805739" y="5622253"/>
                  <a:pt x="4800910" y="5623620"/>
                  <a:pt x="4795818" y="5624618"/>
                </a:cubicBezTo>
                <a:cubicBezTo>
                  <a:pt x="4792594" y="5611984"/>
                  <a:pt x="4751975" y="5631029"/>
                  <a:pt x="4758404" y="5619510"/>
                </a:cubicBezTo>
                <a:cubicBezTo>
                  <a:pt x="4729867" y="5622800"/>
                  <a:pt x="4743470" y="5610974"/>
                  <a:pt x="4717254" y="5624155"/>
                </a:cubicBezTo>
                <a:cubicBezTo>
                  <a:pt x="4665606" y="5620882"/>
                  <a:pt x="4638526" y="5634254"/>
                  <a:pt x="4591958" y="5624710"/>
                </a:cubicBezTo>
                <a:cubicBezTo>
                  <a:pt x="4600998" y="5629613"/>
                  <a:pt x="4491255" y="5629123"/>
                  <a:pt x="4476215" y="5628210"/>
                </a:cubicBezTo>
                <a:lnTo>
                  <a:pt x="4425193" y="5627414"/>
                </a:lnTo>
                <a:lnTo>
                  <a:pt x="4383866" y="5626546"/>
                </a:lnTo>
                <a:lnTo>
                  <a:pt x="4385596" y="5634646"/>
                </a:lnTo>
                <a:cubicBezTo>
                  <a:pt x="4373497" y="5634009"/>
                  <a:pt x="4366105" y="5636763"/>
                  <a:pt x="4360864" y="5641173"/>
                </a:cubicBezTo>
                <a:lnTo>
                  <a:pt x="4328321" y="5626332"/>
                </a:lnTo>
                <a:lnTo>
                  <a:pt x="4309842" y="5626471"/>
                </a:lnTo>
                <a:lnTo>
                  <a:pt x="4277424" y="5631598"/>
                </a:lnTo>
                <a:lnTo>
                  <a:pt x="4266627" y="5633969"/>
                </a:lnTo>
                <a:lnTo>
                  <a:pt x="4185525" y="5617508"/>
                </a:lnTo>
                <a:lnTo>
                  <a:pt x="4177617" y="5610903"/>
                </a:lnTo>
                <a:cubicBezTo>
                  <a:pt x="4169135" y="5606836"/>
                  <a:pt x="4157063" y="5604954"/>
                  <a:pt x="4136948" y="5608031"/>
                </a:cubicBezTo>
                <a:lnTo>
                  <a:pt x="4132323" y="5609784"/>
                </a:lnTo>
                <a:lnTo>
                  <a:pt x="4098620" y="5599672"/>
                </a:lnTo>
                <a:cubicBezTo>
                  <a:pt x="4087744" y="5595070"/>
                  <a:pt x="3971360" y="5589278"/>
                  <a:pt x="3963475" y="5581841"/>
                </a:cubicBezTo>
                <a:cubicBezTo>
                  <a:pt x="3836034" y="5600252"/>
                  <a:pt x="3827261" y="5567580"/>
                  <a:pt x="3703613" y="5572482"/>
                </a:cubicBezTo>
                <a:cubicBezTo>
                  <a:pt x="3596526" y="5522697"/>
                  <a:pt x="3528981" y="5553020"/>
                  <a:pt x="3432987" y="5545768"/>
                </a:cubicBezTo>
                <a:cubicBezTo>
                  <a:pt x="3341557" y="5540666"/>
                  <a:pt x="3299222" y="5556776"/>
                  <a:pt x="3176381" y="5556110"/>
                </a:cubicBezTo>
                <a:cubicBezTo>
                  <a:pt x="3046225" y="5545252"/>
                  <a:pt x="2856562" y="5551022"/>
                  <a:pt x="2710156" y="5527517"/>
                </a:cubicBezTo>
                <a:cubicBezTo>
                  <a:pt x="2595124" y="5519951"/>
                  <a:pt x="2594726" y="5525545"/>
                  <a:pt x="2550206" y="5524958"/>
                </a:cubicBezTo>
                <a:cubicBezTo>
                  <a:pt x="2535402" y="5528183"/>
                  <a:pt x="2457214" y="5518753"/>
                  <a:pt x="2443041" y="5523990"/>
                </a:cubicBezTo>
                <a:lnTo>
                  <a:pt x="2435613" y="5526704"/>
                </a:lnTo>
                <a:lnTo>
                  <a:pt x="2405682" y="5528307"/>
                </a:lnTo>
                <a:lnTo>
                  <a:pt x="2397487" y="5540337"/>
                </a:lnTo>
                <a:lnTo>
                  <a:pt x="2297454" y="5550765"/>
                </a:lnTo>
                <a:cubicBezTo>
                  <a:pt x="2230952" y="5521480"/>
                  <a:pt x="2174171" y="5556417"/>
                  <a:pt x="2056700" y="5555489"/>
                </a:cubicBezTo>
                <a:cubicBezTo>
                  <a:pt x="2025568" y="5545373"/>
                  <a:pt x="1901680" y="5520750"/>
                  <a:pt x="1878530" y="5535330"/>
                </a:cubicBezTo>
                <a:lnTo>
                  <a:pt x="1859292" y="5535461"/>
                </a:lnTo>
                <a:lnTo>
                  <a:pt x="1835626" y="5533793"/>
                </a:lnTo>
                <a:cubicBezTo>
                  <a:pt x="1823131" y="5534628"/>
                  <a:pt x="1810151" y="5536942"/>
                  <a:pt x="1798939" y="5540285"/>
                </a:cubicBezTo>
                <a:lnTo>
                  <a:pt x="1779046" y="5549949"/>
                </a:lnTo>
                <a:lnTo>
                  <a:pt x="1772421" y="5549018"/>
                </a:lnTo>
                <a:lnTo>
                  <a:pt x="1772052" y="5545689"/>
                </a:lnTo>
                <a:cubicBezTo>
                  <a:pt x="1758274" y="5534165"/>
                  <a:pt x="1670822" y="5556887"/>
                  <a:pt x="1711543" y="5534558"/>
                </a:cubicBezTo>
                <a:cubicBezTo>
                  <a:pt x="1696140" y="5533324"/>
                  <a:pt x="1670188" y="5488258"/>
                  <a:pt x="1631462" y="5491807"/>
                </a:cubicBezTo>
                <a:cubicBezTo>
                  <a:pt x="1579148" y="5498877"/>
                  <a:pt x="1591754" y="5486800"/>
                  <a:pt x="1538763" y="5482781"/>
                </a:cubicBezTo>
                <a:cubicBezTo>
                  <a:pt x="1522078" y="5456666"/>
                  <a:pt x="1527306" y="5478305"/>
                  <a:pt x="1501533" y="5467817"/>
                </a:cubicBezTo>
                <a:cubicBezTo>
                  <a:pt x="1499922" y="5487659"/>
                  <a:pt x="1473126" y="5449434"/>
                  <a:pt x="1461266" y="5469343"/>
                </a:cubicBezTo>
                <a:cubicBezTo>
                  <a:pt x="1456951" y="5466804"/>
                  <a:pt x="1453146" y="5463716"/>
                  <a:pt x="1449415" y="5460467"/>
                </a:cubicBezTo>
                <a:lnTo>
                  <a:pt x="1447454" y="5458776"/>
                </a:lnTo>
                <a:lnTo>
                  <a:pt x="1437814" y="5455515"/>
                </a:lnTo>
                <a:lnTo>
                  <a:pt x="1437334" y="5450209"/>
                </a:lnTo>
                <a:lnTo>
                  <a:pt x="1424429" y="5442157"/>
                </a:lnTo>
                <a:cubicBezTo>
                  <a:pt x="1419251" y="5439819"/>
                  <a:pt x="1413273" y="5438098"/>
                  <a:pt x="1406063" y="5437380"/>
                </a:cubicBezTo>
                <a:cubicBezTo>
                  <a:pt x="1378526" y="5442640"/>
                  <a:pt x="1350821" y="5412037"/>
                  <a:pt x="1316379" y="5419601"/>
                </a:cubicBezTo>
                <a:cubicBezTo>
                  <a:pt x="1304160" y="5420695"/>
                  <a:pt x="1269061" y="5413755"/>
                  <a:pt x="1264090" y="5406153"/>
                </a:cubicBezTo>
                <a:cubicBezTo>
                  <a:pt x="1257115" y="5403410"/>
                  <a:pt x="1247955" y="5404075"/>
                  <a:pt x="1246374" y="5396631"/>
                </a:cubicBezTo>
                <a:cubicBezTo>
                  <a:pt x="1242951" y="5387390"/>
                  <a:pt x="1213970" y="5395299"/>
                  <a:pt x="1220190" y="5386301"/>
                </a:cubicBezTo>
                <a:cubicBezTo>
                  <a:pt x="1199695" y="5391599"/>
                  <a:pt x="1189803" y="5371737"/>
                  <a:pt x="1175643" y="5364651"/>
                </a:cubicBezTo>
                <a:cubicBezTo>
                  <a:pt x="1167337" y="5367627"/>
                  <a:pt x="1159852" y="5363931"/>
                  <a:pt x="1150342" y="5358447"/>
                </a:cubicBezTo>
                <a:lnTo>
                  <a:pt x="1112024" y="5345786"/>
                </a:lnTo>
                <a:lnTo>
                  <a:pt x="1100870" y="5343651"/>
                </a:lnTo>
                <a:lnTo>
                  <a:pt x="1096383" y="5343015"/>
                </a:lnTo>
                <a:lnTo>
                  <a:pt x="1058039" y="5343504"/>
                </a:lnTo>
                <a:cubicBezTo>
                  <a:pt x="1057478" y="5341976"/>
                  <a:pt x="1056597" y="5340487"/>
                  <a:pt x="1055426" y="5339088"/>
                </a:cubicBezTo>
                <a:lnTo>
                  <a:pt x="1044738" y="5333063"/>
                </a:lnTo>
                <a:lnTo>
                  <a:pt x="1033909" y="5335680"/>
                </a:lnTo>
                <a:cubicBezTo>
                  <a:pt x="1035046" y="5328129"/>
                  <a:pt x="1022289" y="5334344"/>
                  <a:pt x="1012649" y="5334541"/>
                </a:cubicBezTo>
                <a:lnTo>
                  <a:pt x="1007115" y="5332775"/>
                </a:lnTo>
                <a:lnTo>
                  <a:pt x="987447" y="5346462"/>
                </a:lnTo>
                <a:cubicBezTo>
                  <a:pt x="976074" y="5346779"/>
                  <a:pt x="963827" y="5334768"/>
                  <a:pt x="953418" y="5333901"/>
                </a:cubicBezTo>
                <a:lnTo>
                  <a:pt x="916854" y="5329435"/>
                </a:lnTo>
                <a:lnTo>
                  <a:pt x="905651" y="5332114"/>
                </a:lnTo>
                <a:cubicBezTo>
                  <a:pt x="881256" y="5332755"/>
                  <a:pt x="855727" y="5330820"/>
                  <a:pt x="838405" y="5339470"/>
                </a:cubicBezTo>
                <a:cubicBezTo>
                  <a:pt x="831364" y="5340489"/>
                  <a:pt x="823548" y="5331589"/>
                  <a:pt x="817627" y="5330580"/>
                </a:cubicBezTo>
                <a:lnTo>
                  <a:pt x="801817" y="5325937"/>
                </a:lnTo>
                <a:lnTo>
                  <a:pt x="798857" y="5320979"/>
                </a:lnTo>
                <a:lnTo>
                  <a:pt x="788354" y="5320143"/>
                </a:lnTo>
                <a:lnTo>
                  <a:pt x="785726" y="5318989"/>
                </a:lnTo>
                <a:cubicBezTo>
                  <a:pt x="780721" y="5316767"/>
                  <a:pt x="775719" y="5314716"/>
                  <a:pt x="770507" y="5313309"/>
                </a:cubicBezTo>
                <a:cubicBezTo>
                  <a:pt x="768924" y="5335137"/>
                  <a:pt x="725899" y="5304945"/>
                  <a:pt x="733810" y="5324286"/>
                </a:cubicBezTo>
                <a:cubicBezTo>
                  <a:pt x="704886" y="5320356"/>
                  <a:pt x="720003" y="5339795"/>
                  <a:pt x="692117" y="5318786"/>
                </a:cubicBezTo>
                <a:cubicBezTo>
                  <a:pt x="640968" y="5327470"/>
                  <a:pt x="620209" y="5334772"/>
                  <a:pt x="574943" y="5327578"/>
                </a:cubicBezTo>
                <a:cubicBezTo>
                  <a:pt x="533141" y="5325624"/>
                  <a:pt x="480989" y="5305543"/>
                  <a:pt x="441302" y="5307062"/>
                </a:cubicBezTo>
                <a:cubicBezTo>
                  <a:pt x="381194" y="5308098"/>
                  <a:pt x="355572" y="5361507"/>
                  <a:pt x="336819" y="5336690"/>
                </a:cubicBezTo>
                <a:cubicBezTo>
                  <a:pt x="308424" y="5343088"/>
                  <a:pt x="294704" y="5344301"/>
                  <a:pt x="270932" y="5345451"/>
                </a:cubicBezTo>
                <a:lnTo>
                  <a:pt x="194189" y="5343588"/>
                </a:lnTo>
                <a:lnTo>
                  <a:pt x="192552" y="5342845"/>
                </a:lnTo>
                <a:cubicBezTo>
                  <a:pt x="185478" y="5341467"/>
                  <a:pt x="181262" y="5342160"/>
                  <a:pt x="178320" y="5343766"/>
                </a:cubicBezTo>
                <a:lnTo>
                  <a:pt x="175596" y="5346411"/>
                </a:lnTo>
                <a:lnTo>
                  <a:pt x="147287" y="5352625"/>
                </a:lnTo>
                <a:lnTo>
                  <a:pt x="114847" y="5355844"/>
                </a:lnTo>
                <a:lnTo>
                  <a:pt x="114306" y="5354983"/>
                </a:lnTo>
                <a:cubicBezTo>
                  <a:pt x="110042" y="5353823"/>
                  <a:pt x="100016" y="5353058"/>
                  <a:pt x="89264" y="5348886"/>
                </a:cubicBezTo>
                <a:cubicBezTo>
                  <a:pt x="93123" y="5327937"/>
                  <a:pt x="57863" y="5341064"/>
                  <a:pt x="49794" y="5329950"/>
                </a:cubicBezTo>
                <a:cubicBezTo>
                  <a:pt x="40251" y="5331715"/>
                  <a:pt x="30226" y="5333199"/>
                  <a:pt x="19924" y="5334282"/>
                </a:cubicBezTo>
                <a:lnTo>
                  <a:pt x="13819" y="5334653"/>
                </a:lnTo>
                <a:lnTo>
                  <a:pt x="13657" y="5334455"/>
                </a:lnTo>
                <a:cubicBezTo>
                  <a:pt x="12246" y="5334096"/>
                  <a:pt x="10207" y="5334053"/>
                  <a:pt x="7139" y="5334438"/>
                </a:cubicBezTo>
                <a:lnTo>
                  <a:pt x="2684" y="5335333"/>
                </a:lnTo>
                <a:lnTo>
                  <a:pt x="0" y="5335496"/>
                </a:lnTo>
                <a:lnTo>
                  <a:pt x="0" y="10592"/>
                </a:lnTo>
                <a:lnTo>
                  <a:pt x="11243827"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016E0C9-F34A-7684-9638-99B2AC51E46E}"/>
              </a:ext>
            </a:extLst>
          </p:cNvPr>
          <p:cNvSpPr>
            <a:spLocks noGrp="1"/>
          </p:cNvSpPr>
          <p:nvPr>
            <p:ph type="title"/>
          </p:nvPr>
        </p:nvSpPr>
        <p:spPr>
          <a:xfrm>
            <a:off x="1629751" y="1059116"/>
            <a:ext cx="8924392" cy="933486"/>
          </a:xfrm>
        </p:spPr>
        <p:txBody>
          <a:bodyPr>
            <a:normAutofit/>
          </a:bodyPr>
          <a:lstStyle/>
          <a:p>
            <a:pPr algn="ctr"/>
            <a:r>
              <a:rPr lang="sv-SE"/>
              <a:t>Tack! </a:t>
            </a:r>
            <a:r>
              <a:rPr lang="sv-SE">
                <a:sym typeface="Wingdings" panose="05000000000000000000" pitchFamily="2" charset="2"/>
              </a:rPr>
              <a:t></a:t>
            </a:r>
            <a:endParaRPr lang="sv-SE"/>
          </a:p>
        </p:txBody>
      </p:sp>
      <p:sp>
        <p:nvSpPr>
          <p:cNvPr id="16" name="Rectangle 6">
            <a:extLst>
              <a:ext uri="{FF2B5EF4-FFF2-40B4-BE49-F238E27FC236}">
                <a16:creationId xmlns:a16="http://schemas.microsoft.com/office/drawing/2014/main" id="{16A12243-4887-4E89-8347-1146AE5D14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0000">
            <a:off x="5418161" y="351736"/>
            <a:ext cx="1352113" cy="407805"/>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latshållare för innehåll 2">
            <a:extLst>
              <a:ext uri="{FF2B5EF4-FFF2-40B4-BE49-F238E27FC236}">
                <a16:creationId xmlns:a16="http://schemas.microsoft.com/office/drawing/2014/main" id="{62389880-88DB-229E-0188-FB85842AB8E4}"/>
              </a:ext>
            </a:extLst>
          </p:cNvPr>
          <p:cNvSpPr>
            <a:spLocks noGrp="1"/>
          </p:cNvSpPr>
          <p:nvPr>
            <p:ph idx="1"/>
          </p:nvPr>
        </p:nvSpPr>
        <p:spPr>
          <a:xfrm>
            <a:off x="1957986" y="2292176"/>
            <a:ext cx="8273380" cy="3329395"/>
          </a:xfrm>
        </p:spPr>
        <p:txBody>
          <a:bodyPr>
            <a:normAutofit/>
          </a:bodyPr>
          <a:lstStyle/>
          <a:p>
            <a:endParaRPr lang="sv-SE" sz="2000"/>
          </a:p>
        </p:txBody>
      </p:sp>
    </p:spTree>
    <p:extLst>
      <p:ext uri="{BB962C8B-B14F-4D97-AF65-F5344CB8AC3E}">
        <p14:creationId xmlns:p14="http://schemas.microsoft.com/office/powerpoint/2010/main" val="2923548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65343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1C305694-A0E6-0E60-AF87-2CF9B1D6C717}"/>
              </a:ext>
            </a:extLst>
          </p:cNvPr>
          <p:cNvSpPr>
            <a:spLocks noGrp="1"/>
          </p:cNvSpPr>
          <p:nvPr>
            <p:ph type="title"/>
          </p:nvPr>
        </p:nvSpPr>
        <p:spPr>
          <a:xfrm>
            <a:off x="838200" y="609600"/>
            <a:ext cx="3739341" cy="1330839"/>
          </a:xfrm>
        </p:spPr>
        <p:txBody>
          <a:bodyPr vert="horz" lIns="91440" tIns="45720" rIns="91440" bIns="45720" rtlCol="0" anchor="ctr">
            <a:normAutofit/>
          </a:bodyPr>
          <a:lstStyle/>
          <a:p>
            <a:r>
              <a:rPr lang="en-US" b="1" kern="1200">
                <a:solidFill>
                  <a:schemeClr val="tx1"/>
                </a:solidFill>
                <a:latin typeface="+mj-lt"/>
                <a:ea typeface="+mj-ea"/>
                <a:cs typeface="+mj-cs"/>
              </a:rPr>
              <a:t>Laget &amp; Ledargruppen</a:t>
            </a:r>
          </a:p>
        </p:txBody>
      </p:sp>
      <p:sp>
        <p:nvSpPr>
          <p:cNvPr id="5" name="textruta 4">
            <a:extLst>
              <a:ext uri="{FF2B5EF4-FFF2-40B4-BE49-F238E27FC236}">
                <a16:creationId xmlns:a16="http://schemas.microsoft.com/office/drawing/2014/main" id="{A4EF8B67-033A-A2F7-868C-8F8830D26E8A}"/>
              </a:ext>
            </a:extLst>
          </p:cNvPr>
          <p:cNvSpPr txBox="1"/>
          <p:nvPr/>
        </p:nvSpPr>
        <p:spPr>
          <a:xfrm>
            <a:off x="862366" y="2194102"/>
            <a:ext cx="3427001" cy="3908586"/>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000" dirty="0"/>
              <a:t>Vi </a:t>
            </a:r>
            <a:r>
              <a:rPr lang="en-US" sz="2000"/>
              <a:t>är</a:t>
            </a:r>
            <a:r>
              <a:rPr lang="en-US" sz="2000" dirty="0"/>
              <a:t> </a:t>
            </a:r>
            <a:r>
              <a:rPr lang="en-US" sz="2000"/>
              <a:t>idag</a:t>
            </a:r>
            <a:r>
              <a:rPr lang="en-US" sz="2000" dirty="0"/>
              <a:t> 33st </a:t>
            </a:r>
            <a:r>
              <a:rPr lang="en-US" sz="2000"/>
              <a:t>spelare</a:t>
            </a:r>
            <a:r>
              <a:rPr lang="en-US" sz="2000" dirty="0"/>
              <a:t> </a:t>
            </a:r>
            <a:r>
              <a:rPr lang="en-US" sz="2000"/>
              <a:t>i</a:t>
            </a:r>
            <a:r>
              <a:rPr lang="en-US" sz="2000" dirty="0"/>
              <a:t> </a:t>
            </a:r>
            <a:r>
              <a:rPr lang="en-US" sz="2000"/>
              <a:t>laget</a:t>
            </a:r>
            <a:r>
              <a:rPr lang="en-US" sz="2000" dirty="0"/>
              <a:t>. </a:t>
            </a:r>
            <a:endParaRPr lang="en-US" sz="2000"/>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r>
              <a:rPr lang="en-US" sz="2000" dirty="0"/>
              <a:t>Vi </a:t>
            </a:r>
            <a:r>
              <a:rPr lang="en-US" sz="2000"/>
              <a:t>har</a:t>
            </a:r>
            <a:r>
              <a:rPr lang="en-US" sz="2000" dirty="0"/>
              <a:t> </a:t>
            </a:r>
            <a:r>
              <a:rPr lang="en-US" sz="2000"/>
              <a:t>behov</a:t>
            </a:r>
            <a:r>
              <a:rPr lang="en-US" sz="2000" dirty="0"/>
              <a:t> av </a:t>
            </a:r>
            <a:r>
              <a:rPr lang="en-US" sz="2000"/>
              <a:t>fler</a:t>
            </a:r>
            <a:r>
              <a:rPr lang="en-US" sz="2000" dirty="0"/>
              <a:t> </a:t>
            </a:r>
            <a:r>
              <a:rPr lang="en-US" sz="2000"/>
              <a:t>i</a:t>
            </a:r>
            <a:r>
              <a:rPr lang="en-US" sz="2000" dirty="0"/>
              <a:t> </a:t>
            </a:r>
            <a:r>
              <a:rPr lang="en-US" sz="2000"/>
              <a:t>föräldragruppen</a:t>
            </a:r>
            <a:r>
              <a:rPr lang="en-US" sz="2000" dirty="0"/>
              <a:t>, </a:t>
            </a:r>
            <a:r>
              <a:rPr lang="en-US" sz="2000"/>
              <a:t>tränare</a:t>
            </a:r>
            <a:r>
              <a:rPr lang="en-US" sz="2000" dirty="0"/>
              <a:t> och </a:t>
            </a:r>
            <a:r>
              <a:rPr lang="en-US" sz="2000"/>
              <a:t>lagkassör</a:t>
            </a:r>
            <a:r>
              <a:rPr lang="en-US" sz="2000" dirty="0"/>
              <a:t>.</a:t>
            </a:r>
            <a:endParaRPr lang="en-US" sz="2000"/>
          </a:p>
        </p:txBody>
      </p:sp>
      <p:graphicFrame>
        <p:nvGraphicFramePr>
          <p:cNvPr id="4" name="Platshållare för innehåll 3">
            <a:extLst>
              <a:ext uri="{FF2B5EF4-FFF2-40B4-BE49-F238E27FC236}">
                <a16:creationId xmlns:a16="http://schemas.microsoft.com/office/drawing/2014/main" id="{5755566C-8028-D488-952D-0FA0FFB36F9C}"/>
              </a:ext>
            </a:extLst>
          </p:cNvPr>
          <p:cNvGraphicFramePr>
            <a:graphicFrameLocks noGrp="1"/>
          </p:cNvGraphicFramePr>
          <p:nvPr>
            <p:ph idx="1"/>
            <p:extLst>
              <p:ext uri="{D42A27DB-BD31-4B8C-83A1-F6EECF244321}">
                <p14:modId xmlns:p14="http://schemas.microsoft.com/office/powerpoint/2010/main" val="3190669496"/>
              </p:ext>
            </p:extLst>
          </p:nvPr>
        </p:nvGraphicFramePr>
        <p:xfrm>
          <a:off x="5864818" y="661916"/>
          <a:ext cx="5316420" cy="5620243"/>
        </p:xfrm>
        <a:graphic>
          <a:graphicData uri="http://schemas.openxmlformats.org/drawingml/2006/table">
            <a:tbl>
              <a:tblPr firstRow="1" firstCol="1" bandRow="1">
                <a:tableStyleId>{3B4B98B0-60AC-42C2-AFA5-B58CD77FA1E5}</a:tableStyleId>
              </a:tblPr>
              <a:tblGrid>
                <a:gridCol w="2881643">
                  <a:extLst>
                    <a:ext uri="{9D8B030D-6E8A-4147-A177-3AD203B41FA5}">
                      <a16:colId xmlns:a16="http://schemas.microsoft.com/office/drawing/2014/main" val="4089853574"/>
                    </a:ext>
                  </a:extLst>
                </a:gridCol>
                <a:gridCol w="2434777">
                  <a:extLst>
                    <a:ext uri="{9D8B030D-6E8A-4147-A177-3AD203B41FA5}">
                      <a16:colId xmlns:a16="http://schemas.microsoft.com/office/drawing/2014/main" val="1812511867"/>
                    </a:ext>
                  </a:extLst>
                </a:gridCol>
              </a:tblGrid>
              <a:tr h="821445">
                <a:tc>
                  <a:txBody>
                    <a:bodyPr/>
                    <a:lstStyle/>
                    <a:p>
                      <a:pPr>
                        <a:lnSpc>
                          <a:spcPct val="107000"/>
                        </a:lnSpc>
                        <a:spcAft>
                          <a:spcPts val="800"/>
                        </a:spcAft>
                      </a:pPr>
                      <a:r>
                        <a:rPr lang="sv-SE" sz="2100">
                          <a:effectLst/>
                        </a:rPr>
                        <a:t>Funktion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Namn</a:t>
                      </a:r>
                    </a:p>
                    <a:p>
                      <a:pPr>
                        <a:lnSpc>
                          <a:spcPct val="107000"/>
                        </a:lnSpc>
                        <a:spcAft>
                          <a:spcPts val="800"/>
                        </a:spcAft>
                      </a:pPr>
                      <a:r>
                        <a:rPr lang="sv-SE" sz="2100">
                          <a:effectLst/>
                        </a:rPr>
                        <a:t> </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2863361029"/>
                  </a:ext>
                </a:extLst>
              </a:tr>
              <a:tr h="366133">
                <a:tc>
                  <a:txBody>
                    <a:bodyPr/>
                    <a:lstStyle/>
                    <a:p>
                      <a:pPr>
                        <a:lnSpc>
                          <a:spcPct val="107000"/>
                        </a:lnSpc>
                        <a:spcAft>
                          <a:spcPts val="800"/>
                        </a:spcAft>
                      </a:pPr>
                      <a:r>
                        <a:rPr lang="sv-SE" sz="2100">
                          <a:effectLst/>
                        </a:rPr>
                        <a:t>Huvudtränare</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Fredrik Olsson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3123974723"/>
                  </a:ext>
                </a:extLst>
              </a:tr>
              <a:tr h="366133">
                <a:tc>
                  <a:txBody>
                    <a:bodyPr/>
                    <a:lstStyle/>
                    <a:p>
                      <a:pPr>
                        <a:lnSpc>
                          <a:spcPct val="107000"/>
                        </a:lnSpc>
                        <a:spcAft>
                          <a:spcPts val="800"/>
                        </a:spcAft>
                      </a:pPr>
                      <a:r>
                        <a:rPr lang="sv-SE" sz="2100">
                          <a:effectLst/>
                        </a:rPr>
                        <a:t>Lagledare</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Anna Bergkvist</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188699059"/>
                  </a:ext>
                </a:extLst>
              </a:tr>
              <a:tr h="366133">
                <a:tc>
                  <a:txBody>
                    <a:bodyPr/>
                    <a:lstStyle/>
                    <a:p>
                      <a:pPr>
                        <a:lnSpc>
                          <a:spcPct val="107000"/>
                        </a:lnSpc>
                        <a:spcAft>
                          <a:spcPts val="800"/>
                        </a:spcAft>
                      </a:pPr>
                      <a:r>
                        <a:rPr lang="sv-SE" sz="2100">
                          <a:effectLst/>
                        </a:rPr>
                        <a:t>Trygghetsansvarig</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Anna Johansson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1817966548"/>
                  </a:ext>
                </a:extLst>
              </a:tr>
              <a:tr h="366133">
                <a:tc>
                  <a:txBody>
                    <a:bodyPr/>
                    <a:lstStyle/>
                    <a:p>
                      <a:pPr>
                        <a:lnSpc>
                          <a:spcPct val="107000"/>
                        </a:lnSpc>
                        <a:spcAft>
                          <a:spcPts val="800"/>
                        </a:spcAft>
                      </a:pPr>
                      <a:r>
                        <a:rPr lang="sv-SE" sz="2100">
                          <a:effectLst/>
                        </a:rPr>
                        <a:t>Tränare</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Lars Ivarsson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444008026"/>
                  </a:ext>
                </a:extLst>
              </a:tr>
              <a:tr h="366133">
                <a:tc>
                  <a:txBody>
                    <a:bodyPr/>
                    <a:lstStyle/>
                    <a:p>
                      <a:pPr>
                        <a:lnSpc>
                          <a:spcPct val="107000"/>
                        </a:lnSpc>
                        <a:spcAft>
                          <a:spcPts val="800"/>
                        </a:spcAft>
                      </a:pPr>
                      <a:r>
                        <a:rPr lang="sv-SE" sz="2100">
                          <a:effectLst/>
                        </a:rPr>
                        <a:t>Tränare</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Mattias Karlsson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1345378882"/>
                  </a:ext>
                </a:extLst>
              </a:tr>
              <a:tr h="366133">
                <a:tc>
                  <a:txBody>
                    <a:bodyPr/>
                    <a:lstStyle/>
                    <a:p>
                      <a:pPr>
                        <a:lnSpc>
                          <a:spcPct val="107000"/>
                        </a:lnSpc>
                        <a:spcAft>
                          <a:spcPts val="800"/>
                        </a:spcAft>
                      </a:pPr>
                      <a:r>
                        <a:rPr lang="sv-SE" sz="2100">
                          <a:effectLst/>
                        </a:rPr>
                        <a:t>Målvaktstränare</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Mattias Karlsson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1498093048"/>
                  </a:ext>
                </a:extLst>
              </a:tr>
              <a:tr h="366133">
                <a:tc>
                  <a:txBody>
                    <a:bodyPr/>
                    <a:lstStyle/>
                    <a:p>
                      <a:pPr>
                        <a:lnSpc>
                          <a:spcPct val="107000"/>
                        </a:lnSpc>
                        <a:spcAft>
                          <a:spcPts val="800"/>
                        </a:spcAft>
                      </a:pPr>
                      <a:r>
                        <a:rPr lang="sv-SE" sz="2100">
                          <a:effectLst/>
                        </a:rPr>
                        <a:t>Fystränare</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Fredrik Olsson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51532522"/>
                  </a:ext>
                </a:extLst>
              </a:tr>
              <a:tr h="366133">
                <a:tc>
                  <a:txBody>
                    <a:bodyPr/>
                    <a:lstStyle/>
                    <a:p>
                      <a:pPr>
                        <a:lnSpc>
                          <a:spcPct val="107000"/>
                        </a:lnSpc>
                        <a:spcAft>
                          <a:spcPts val="800"/>
                        </a:spcAft>
                      </a:pPr>
                      <a:r>
                        <a:rPr lang="sv-SE" sz="2100">
                          <a:effectLst/>
                        </a:rPr>
                        <a:t>Sjukvårdsansvarig</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Lars Ivarsson</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634538627"/>
                  </a:ext>
                </a:extLst>
              </a:tr>
              <a:tr h="366133">
                <a:tc>
                  <a:txBody>
                    <a:bodyPr/>
                    <a:lstStyle/>
                    <a:p>
                      <a:pPr>
                        <a:lnSpc>
                          <a:spcPct val="107000"/>
                        </a:lnSpc>
                        <a:spcAft>
                          <a:spcPts val="800"/>
                        </a:spcAft>
                      </a:pPr>
                      <a:r>
                        <a:rPr lang="sv-SE" sz="2100">
                          <a:effectLst/>
                        </a:rPr>
                        <a:t>SISU-ansvarig</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a:effectLst/>
                        </a:rPr>
                        <a:t> </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3622233575"/>
                  </a:ext>
                </a:extLst>
              </a:tr>
              <a:tr h="366133">
                <a:tc>
                  <a:txBody>
                    <a:bodyPr/>
                    <a:lstStyle/>
                    <a:p>
                      <a:pPr>
                        <a:lnSpc>
                          <a:spcPct val="107000"/>
                        </a:lnSpc>
                        <a:spcAft>
                          <a:spcPts val="800"/>
                        </a:spcAft>
                      </a:pPr>
                      <a:r>
                        <a:rPr lang="sv-SE" sz="2100">
                          <a:effectLst/>
                        </a:rPr>
                        <a:t>Lagkassör</a:t>
                      </a:r>
                      <a:endParaRPr lang="sv-SE" sz="210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dirty="0">
                          <a:effectLst/>
                        </a:rPr>
                        <a:t>Jonna Östman</a:t>
                      </a:r>
                      <a:endParaRPr lang="sv-SE"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847072703"/>
                  </a:ext>
                </a:extLst>
              </a:tr>
              <a:tr h="709005">
                <a:tc>
                  <a:txBody>
                    <a:bodyPr/>
                    <a:lstStyle/>
                    <a:p>
                      <a:pPr>
                        <a:lnSpc>
                          <a:spcPct val="107000"/>
                        </a:lnSpc>
                        <a:spcAft>
                          <a:spcPts val="800"/>
                        </a:spcAft>
                      </a:pPr>
                      <a:r>
                        <a:rPr lang="sv-SE" sz="2100" dirty="0">
                          <a:effectLst/>
                        </a:rPr>
                        <a:t>Föräldragrupp</a:t>
                      </a:r>
                      <a:endParaRPr lang="sv-SE"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tc>
                  <a:txBody>
                    <a:bodyPr/>
                    <a:lstStyle/>
                    <a:p>
                      <a:pPr>
                        <a:lnSpc>
                          <a:spcPct val="107000"/>
                        </a:lnSpc>
                        <a:spcAft>
                          <a:spcPts val="800"/>
                        </a:spcAft>
                      </a:pPr>
                      <a:r>
                        <a:rPr lang="sv-SE" sz="2100" dirty="0">
                          <a:effectLst/>
                        </a:rPr>
                        <a:t>Elisabeth Nyman</a:t>
                      </a:r>
                      <a:r>
                        <a:rPr lang="sv-SE" sz="2100" dirty="0">
                          <a:effectLst/>
                          <a:latin typeface="Calibri" panose="020F0502020204030204" pitchFamily="34" charset="0"/>
                          <a:cs typeface="Times New Roman" panose="02020603050405020304" pitchFamily="18" charset="0"/>
                        </a:rPr>
                        <a:t>,</a:t>
                      </a:r>
                    </a:p>
                    <a:p>
                      <a:pPr>
                        <a:lnSpc>
                          <a:spcPct val="107000"/>
                        </a:lnSpc>
                        <a:spcAft>
                          <a:spcPts val="800"/>
                        </a:spcAft>
                      </a:pPr>
                      <a:r>
                        <a:rPr lang="sv-SE" sz="2100" dirty="0">
                          <a:effectLst/>
                          <a:latin typeface="Calibri" panose="020F0502020204030204" pitchFamily="34" charset="0"/>
                          <a:cs typeface="Times New Roman" panose="02020603050405020304" pitchFamily="18" charset="0"/>
                        </a:rPr>
                        <a:t>Maria Aspman</a:t>
                      </a:r>
                    </a:p>
                  </a:txBody>
                  <a:tcPr marL="128963" marR="128963" marT="0" marB="0"/>
                </a:tc>
                <a:extLst>
                  <a:ext uri="{0D108BD9-81ED-4DB2-BD59-A6C34878D82A}">
                    <a16:rowId xmlns:a16="http://schemas.microsoft.com/office/drawing/2014/main" val="2420617118"/>
                  </a:ext>
                </a:extLst>
              </a:tr>
              <a:tr h="366133">
                <a:tc>
                  <a:txBody>
                    <a:bodyPr/>
                    <a:lstStyle/>
                    <a:p>
                      <a:pPr>
                        <a:lnSpc>
                          <a:spcPct val="107000"/>
                        </a:lnSpc>
                        <a:spcAft>
                          <a:spcPts val="800"/>
                        </a:spcAft>
                      </a:pPr>
                      <a:r>
                        <a:rPr lang="sv-SE" sz="2100" dirty="0">
                          <a:effectLst/>
                          <a:latin typeface="Calibri" panose="020F0502020204030204" pitchFamily="34" charset="0"/>
                          <a:ea typeface="Calibri" panose="020F0502020204030204" pitchFamily="34" charset="0"/>
                          <a:cs typeface="Times New Roman" panose="02020603050405020304" pitchFamily="18" charset="0"/>
                        </a:rPr>
                        <a:t>Fikaansvarig</a:t>
                      </a:r>
                    </a:p>
                  </a:txBody>
                  <a:tcPr marL="128963" marR="128963" marT="0" marB="0"/>
                </a:tc>
                <a:tc>
                  <a:txBody>
                    <a:bodyPr/>
                    <a:lstStyle/>
                    <a:p>
                      <a:pPr>
                        <a:lnSpc>
                          <a:spcPct val="107000"/>
                        </a:lnSpc>
                        <a:spcAft>
                          <a:spcPts val="800"/>
                        </a:spcAft>
                      </a:pPr>
                      <a:r>
                        <a:rPr lang="sv-SE" sz="2100" dirty="0">
                          <a:effectLst/>
                        </a:rPr>
                        <a:t>Camilla </a:t>
                      </a:r>
                      <a:r>
                        <a:rPr lang="sv-SE" sz="2100" dirty="0" err="1">
                          <a:effectLst/>
                        </a:rPr>
                        <a:t>Elamari</a:t>
                      </a:r>
                      <a:endParaRPr lang="sv-SE"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128963" marR="128963" marT="0" marB="0"/>
                </a:tc>
                <a:extLst>
                  <a:ext uri="{0D108BD9-81ED-4DB2-BD59-A6C34878D82A}">
                    <a16:rowId xmlns:a16="http://schemas.microsoft.com/office/drawing/2014/main" val="2633409141"/>
                  </a:ext>
                </a:extLst>
              </a:tr>
            </a:tbl>
          </a:graphicData>
        </a:graphic>
      </p:graphicFrame>
    </p:spTree>
    <p:extLst>
      <p:ext uri="{BB962C8B-B14F-4D97-AF65-F5344CB8AC3E}">
        <p14:creationId xmlns:p14="http://schemas.microsoft.com/office/powerpoint/2010/main" val="11607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0741393E-C764-4C6F-8886-35CFF2E48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390890DC-37FF-4B49-BD4C-FE4232F69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52708" cy="6858000"/>
          </a:xfrm>
          <a:custGeom>
            <a:avLst/>
            <a:gdLst>
              <a:gd name="connsiteX0" fmla="*/ 0 w 5552708"/>
              <a:gd name="connsiteY0" fmla="*/ 0 h 6858000"/>
              <a:gd name="connsiteX1" fmla="*/ 5443651 w 5552708"/>
              <a:gd name="connsiteY1" fmla="*/ 0 h 6858000"/>
              <a:gd name="connsiteX2" fmla="*/ 5443781 w 5552708"/>
              <a:gd name="connsiteY2" fmla="*/ 512 h 6858000"/>
              <a:gd name="connsiteX3" fmla="*/ 5444033 w 5552708"/>
              <a:gd name="connsiteY3" fmla="*/ 20501 h 6858000"/>
              <a:gd name="connsiteX4" fmla="*/ 5439390 w 5552708"/>
              <a:gd name="connsiteY4" fmla="*/ 44768 h 6858000"/>
              <a:gd name="connsiteX5" fmla="*/ 5443913 w 5552708"/>
              <a:gd name="connsiteY5" fmla="*/ 104988 h 6858000"/>
              <a:gd name="connsiteX6" fmla="*/ 5458241 w 5552708"/>
              <a:gd name="connsiteY6" fmla="*/ 204162 h 6858000"/>
              <a:gd name="connsiteX7" fmla="*/ 5459763 w 5552708"/>
              <a:gd name="connsiteY7" fmla="*/ 225360 h 6858000"/>
              <a:gd name="connsiteX8" fmla="*/ 5454996 w 5552708"/>
              <a:gd name="connsiteY8" fmla="*/ 243902 h 6858000"/>
              <a:gd name="connsiteX9" fmla="*/ 5448597 w 5552708"/>
              <a:gd name="connsiteY9" fmla="*/ 248483 h 6858000"/>
              <a:gd name="connsiteX10" fmla="*/ 5448458 w 5552708"/>
              <a:gd name="connsiteY10" fmla="*/ 260196 h 6858000"/>
              <a:gd name="connsiteX11" fmla="*/ 5447150 w 5552708"/>
              <a:gd name="connsiteY11" fmla="*/ 263377 h 6858000"/>
              <a:gd name="connsiteX12" fmla="*/ 5459187 w 5552708"/>
              <a:gd name="connsiteY12" fmla="*/ 318691 h 6858000"/>
              <a:gd name="connsiteX13" fmla="*/ 5455708 w 5552708"/>
              <a:gd name="connsiteY13" fmla="*/ 365759 h 6858000"/>
              <a:gd name="connsiteX14" fmla="*/ 5473651 w 5552708"/>
              <a:gd name="connsiteY14" fmla="*/ 492182 h 6858000"/>
              <a:gd name="connsiteX15" fmla="*/ 5481453 w 5552708"/>
              <a:gd name="connsiteY15" fmla="*/ 689666 h 6858000"/>
              <a:gd name="connsiteX16" fmla="*/ 5488233 w 5552708"/>
              <a:gd name="connsiteY16" fmla="*/ 816332 h 6858000"/>
              <a:gd name="connsiteX17" fmla="*/ 5529718 w 5552708"/>
              <a:gd name="connsiteY17" fmla="*/ 891550 h 6858000"/>
              <a:gd name="connsiteX18" fmla="*/ 5536104 w 5552708"/>
              <a:gd name="connsiteY18" fmla="*/ 903318 h 6858000"/>
              <a:gd name="connsiteX19" fmla="*/ 5535257 w 5552708"/>
              <a:gd name="connsiteY19" fmla="*/ 905308 h 6858000"/>
              <a:gd name="connsiteX20" fmla="*/ 5537840 w 5552708"/>
              <a:gd name="connsiteY20" fmla="*/ 920621 h 6858000"/>
              <a:gd name="connsiteX21" fmla="*/ 5541663 w 5552708"/>
              <a:gd name="connsiteY21" fmla="*/ 922876 h 6858000"/>
              <a:gd name="connsiteX22" fmla="*/ 5544456 w 5552708"/>
              <a:gd name="connsiteY22" fmla="*/ 933037 h 6858000"/>
              <a:gd name="connsiteX23" fmla="*/ 5552708 w 5552708"/>
              <a:gd name="connsiteY23" fmla="*/ 952132 h 6858000"/>
              <a:gd name="connsiteX24" fmla="*/ 5551675 w 5552708"/>
              <a:gd name="connsiteY24" fmla="*/ 956570 h 6858000"/>
              <a:gd name="connsiteX25" fmla="*/ 5531341 w 5552708"/>
              <a:gd name="connsiteY25" fmla="*/ 1064863 h 6858000"/>
              <a:gd name="connsiteX26" fmla="*/ 5539998 w 5552708"/>
              <a:gd name="connsiteY26" fmla="*/ 1096340 h 6858000"/>
              <a:gd name="connsiteX27" fmla="*/ 5541075 w 5552708"/>
              <a:gd name="connsiteY27" fmla="*/ 1102915 h 6858000"/>
              <a:gd name="connsiteX28" fmla="*/ 5540822 w 5552708"/>
              <a:gd name="connsiteY28" fmla="*/ 1103143 h 6858000"/>
              <a:gd name="connsiteX29" fmla="*/ 5541413 w 5552708"/>
              <a:gd name="connsiteY29" fmla="*/ 1110274 h 6858000"/>
              <a:gd name="connsiteX30" fmla="*/ 5543038 w 5552708"/>
              <a:gd name="connsiteY30" fmla="*/ 1114901 h 6858000"/>
              <a:gd name="connsiteX31" fmla="*/ 5545128 w 5552708"/>
              <a:gd name="connsiteY31" fmla="*/ 1127652 h 6858000"/>
              <a:gd name="connsiteX32" fmla="*/ 5544028 w 5552708"/>
              <a:gd name="connsiteY32" fmla="*/ 1132698 h 6858000"/>
              <a:gd name="connsiteX33" fmla="*/ 5514811 w 5552708"/>
              <a:gd name="connsiteY33" fmla="*/ 1177140 h 6858000"/>
              <a:gd name="connsiteX34" fmla="*/ 5496402 w 5552708"/>
              <a:gd name="connsiteY34" fmla="*/ 1265293 h 6858000"/>
              <a:gd name="connsiteX35" fmla="*/ 5481620 w 5552708"/>
              <a:gd name="connsiteY35" fmla="*/ 1353039 h 6858000"/>
              <a:gd name="connsiteX36" fmla="*/ 5477938 w 5552708"/>
              <a:gd name="connsiteY36" fmla="*/ 1385038 h 6858000"/>
              <a:gd name="connsiteX37" fmla="*/ 5464009 w 5552708"/>
              <a:gd name="connsiteY37" fmla="*/ 1441067 h 6858000"/>
              <a:gd name="connsiteX38" fmla="*/ 5453063 w 5552708"/>
              <a:gd name="connsiteY38" fmla="*/ 1466104 h 6858000"/>
              <a:gd name="connsiteX39" fmla="*/ 5453368 w 5552708"/>
              <a:gd name="connsiteY39" fmla="*/ 1467310 h 6858000"/>
              <a:gd name="connsiteX40" fmla="*/ 5449849 w 5552708"/>
              <a:gd name="connsiteY40" fmla="*/ 1469198 h 6858000"/>
              <a:gd name="connsiteX41" fmla="*/ 5447717 w 5552708"/>
              <a:gd name="connsiteY41" fmla="*/ 1473816 h 6858000"/>
              <a:gd name="connsiteX42" fmla="*/ 5446906 w 5552708"/>
              <a:gd name="connsiteY42" fmla="*/ 1487106 h 6858000"/>
              <a:gd name="connsiteX43" fmla="*/ 5447429 w 5552708"/>
              <a:gd name="connsiteY43" fmla="*/ 1492218 h 6858000"/>
              <a:gd name="connsiteX44" fmla="*/ 5446434 w 5552708"/>
              <a:gd name="connsiteY44" fmla="*/ 1499455 h 6858000"/>
              <a:gd name="connsiteX45" fmla="*/ 5446146 w 5552708"/>
              <a:gd name="connsiteY45" fmla="*/ 1499600 h 6858000"/>
              <a:gd name="connsiteX46" fmla="*/ 5445728 w 5552708"/>
              <a:gd name="connsiteY46" fmla="*/ 1506449 h 6858000"/>
              <a:gd name="connsiteX47" fmla="*/ 5447013 w 5552708"/>
              <a:gd name="connsiteY47" fmla="*/ 1540420 h 6858000"/>
              <a:gd name="connsiteX48" fmla="*/ 5416036 w 5552708"/>
              <a:gd name="connsiteY48" fmla="*/ 1580834 h 6858000"/>
              <a:gd name="connsiteX49" fmla="*/ 5409252 w 5552708"/>
              <a:gd name="connsiteY49" fmla="*/ 1598373 h 6858000"/>
              <a:gd name="connsiteX50" fmla="*/ 5404223 w 5552708"/>
              <a:gd name="connsiteY50" fmla="*/ 1607549 h 6858000"/>
              <a:gd name="connsiteX51" fmla="*/ 5403003 w 5552708"/>
              <a:gd name="connsiteY51" fmla="*/ 1607994 h 6858000"/>
              <a:gd name="connsiteX52" fmla="*/ 5404366 w 5552708"/>
              <a:gd name="connsiteY52" fmla="*/ 1640580 h 6858000"/>
              <a:gd name="connsiteX53" fmla="*/ 5402429 w 5552708"/>
              <a:gd name="connsiteY53" fmla="*/ 1644617 h 6858000"/>
              <a:gd name="connsiteX54" fmla="*/ 5406027 w 5552708"/>
              <a:gd name="connsiteY54" fmla="*/ 1666228 h 6858000"/>
              <a:gd name="connsiteX55" fmla="*/ 5409538 w 5552708"/>
              <a:gd name="connsiteY55" fmla="*/ 1680703 h 6858000"/>
              <a:gd name="connsiteX56" fmla="*/ 5405582 w 5552708"/>
              <a:gd name="connsiteY56" fmla="*/ 1870222 h 6858000"/>
              <a:gd name="connsiteX57" fmla="*/ 5418948 w 5552708"/>
              <a:gd name="connsiteY57" fmla="*/ 1979530 h 6858000"/>
              <a:gd name="connsiteX58" fmla="*/ 5405060 w 5552708"/>
              <a:gd name="connsiteY58" fmla="*/ 2051964 h 6858000"/>
              <a:gd name="connsiteX59" fmla="*/ 5378701 w 5552708"/>
              <a:gd name="connsiteY59" fmla="*/ 2073120 h 6858000"/>
              <a:gd name="connsiteX60" fmla="*/ 5366006 w 5552708"/>
              <a:gd name="connsiteY60" fmla="*/ 2256053 h 6858000"/>
              <a:gd name="connsiteX61" fmla="*/ 5352501 w 5552708"/>
              <a:gd name="connsiteY61" fmla="*/ 2301374 h 6858000"/>
              <a:gd name="connsiteX62" fmla="*/ 5361572 w 5552708"/>
              <a:gd name="connsiteY62" fmla="*/ 2344135 h 6858000"/>
              <a:gd name="connsiteX63" fmla="*/ 5351776 w 5552708"/>
              <a:gd name="connsiteY63" fmla="*/ 2360013 h 6858000"/>
              <a:gd name="connsiteX64" fmla="*/ 5349856 w 5552708"/>
              <a:gd name="connsiteY64" fmla="*/ 2362723 h 6858000"/>
              <a:gd name="connsiteX65" fmla="*/ 5347182 w 5552708"/>
              <a:gd name="connsiteY65" fmla="*/ 2374239 h 6858000"/>
              <a:gd name="connsiteX66" fmla="*/ 5340172 w 5552708"/>
              <a:gd name="connsiteY66" fmla="*/ 2376629 h 6858000"/>
              <a:gd name="connsiteX67" fmla="*/ 5331662 w 5552708"/>
              <a:gd name="connsiteY67" fmla="*/ 2393351 h 6858000"/>
              <a:gd name="connsiteX68" fmla="*/ 5328482 w 5552708"/>
              <a:gd name="connsiteY68" fmla="*/ 2414790 h 6858000"/>
              <a:gd name="connsiteX69" fmla="*/ 5316501 w 5552708"/>
              <a:gd name="connsiteY69" fmla="*/ 2490864 h 6858000"/>
              <a:gd name="connsiteX70" fmla="*/ 5318378 w 5552708"/>
              <a:gd name="connsiteY70" fmla="*/ 2503797 h 6858000"/>
              <a:gd name="connsiteX71" fmla="*/ 5307008 w 5552708"/>
              <a:gd name="connsiteY71" fmla="*/ 2543608 h 6858000"/>
              <a:gd name="connsiteX72" fmla="*/ 5300817 w 5552708"/>
              <a:gd name="connsiteY72" fmla="*/ 2579627 h 6858000"/>
              <a:gd name="connsiteX73" fmla="*/ 5300491 w 5552708"/>
              <a:gd name="connsiteY73" fmla="*/ 2603469 h 6858000"/>
              <a:gd name="connsiteX74" fmla="*/ 5297327 w 5552708"/>
              <a:gd name="connsiteY74" fmla="*/ 2609298 h 6858000"/>
              <a:gd name="connsiteX75" fmla="*/ 5292648 w 5552708"/>
              <a:gd name="connsiteY75" fmla="*/ 2632709 h 6858000"/>
              <a:gd name="connsiteX76" fmla="*/ 5294499 w 5552708"/>
              <a:gd name="connsiteY76" fmla="*/ 2645215 h 6858000"/>
              <a:gd name="connsiteX77" fmla="*/ 5284921 w 5552708"/>
              <a:gd name="connsiteY77" fmla="*/ 2655995 h 6858000"/>
              <a:gd name="connsiteX78" fmla="*/ 5278681 w 5552708"/>
              <a:gd name="connsiteY78" fmla="*/ 2658097 h 6858000"/>
              <a:gd name="connsiteX79" fmla="*/ 5279052 w 5552708"/>
              <a:gd name="connsiteY79" fmla="*/ 2675265 h 6858000"/>
              <a:gd name="connsiteX80" fmla="*/ 5271485 w 5552708"/>
              <a:gd name="connsiteY80" fmla="*/ 2688260 h 6858000"/>
              <a:gd name="connsiteX81" fmla="*/ 5273609 w 5552708"/>
              <a:gd name="connsiteY81" fmla="*/ 2700785 h 6858000"/>
              <a:gd name="connsiteX82" fmla="*/ 5272098 w 5552708"/>
              <a:gd name="connsiteY82" fmla="*/ 2705655 h 6858000"/>
              <a:gd name="connsiteX83" fmla="*/ 5267605 w 5552708"/>
              <a:gd name="connsiteY83" fmla="*/ 2717660 h 6858000"/>
              <a:gd name="connsiteX84" fmla="*/ 5258449 w 5552708"/>
              <a:gd name="connsiteY84" fmla="*/ 2738177 h 6858000"/>
              <a:gd name="connsiteX85" fmla="*/ 5256679 w 5552708"/>
              <a:gd name="connsiteY85" fmla="*/ 2744727 h 6858000"/>
              <a:gd name="connsiteX86" fmla="*/ 5245116 w 5552708"/>
              <a:gd name="connsiteY86" fmla="*/ 2757932 h 6858000"/>
              <a:gd name="connsiteX87" fmla="*/ 5233122 w 5552708"/>
              <a:gd name="connsiteY87" fmla="*/ 2784915 h 6858000"/>
              <a:gd name="connsiteX88" fmla="*/ 5197792 w 5552708"/>
              <a:gd name="connsiteY88" fmla="*/ 2830475 h 6858000"/>
              <a:gd name="connsiteX89" fmla="*/ 5180199 w 5552708"/>
              <a:gd name="connsiteY89" fmla="*/ 2857691 h 6858000"/>
              <a:gd name="connsiteX90" fmla="*/ 5164940 w 5552708"/>
              <a:gd name="connsiteY90" fmla="*/ 2875644 h 6858000"/>
              <a:gd name="connsiteX91" fmla="*/ 5139323 w 5552708"/>
              <a:gd name="connsiteY91" fmla="*/ 2931296 h 6858000"/>
              <a:gd name="connsiteX92" fmla="*/ 5102390 w 5552708"/>
              <a:gd name="connsiteY92" fmla="*/ 3027705 h 6858000"/>
              <a:gd name="connsiteX93" fmla="*/ 5093321 w 5552708"/>
              <a:gd name="connsiteY93" fmla="*/ 3047244 h 6858000"/>
              <a:gd name="connsiteX94" fmla="*/ 5080729 w 5552708"/>
              <a:gd name="connsiteY94" fmla="*/ 3060118 h 6858000"/>
              <a:gd name="connsiteX95" fmla="*/ 5073626 w 5552708"/>
              <a:gd name="connsiteY95" fmla="*/ 3059690 h 6858000"/>
              <a:gd name="connsiteX96" fmla="*/ 5067867 w 5552708"/>
              <a:gd name="connsiteY96" fmla="*/ 3069806 h 6858000"/>
              <a:gd name="connsiteX97" fmla="*/ 5065335 w 5552708"/>
              <a:gd name="connsiteY97" fmla="*/ 3071678 h 6858000"/>
              <a:gd name="connsiteX98" fmla="*/ 5051806 w 5552708"/>
              <a:gd name="connsiteY98" fmla="*/ 3083233 h 6858000"/>
              <a:gd name="connsiteX99" fmla="*/ 5047824 w 5552708"/>
              <a:gd name="connsiteY99" fmla="*/ 3128247 h 6858000"/>
              <a:gd name="connsiteX100" fmla="*/ 5022444 w 5552708"/>
              <a:gd name="connsiteY100" fmla="*/ 3166893 h 6858000"/>
              <a:gd name="connsiteX101" fmla="*/ 4961916 w 5552708"/>
              <a:gd name="connsiteY101" fmla="*/ 3312149 h 6858000"/>
              <a:gd name="connsiteX102" fmla="*/ 4928070 w 5552708"/>
              <a:gd name="connsiteY102" fmla="*/ 3349450 h 6858000"/>
              <a:gd name="connsiteX103" fmla="*/ 4858652 w 5552708"/>
              <a:gd name="connsiteY103" fmla="*/ 3443841 h 6858000"/>
              <a:gd name="connsiteX104" fmla="*/ 4821392 w 5552708"/>
              <a:gd name="connsiteY104" fmla="*/ 3661714 h 6858000"/>
              <a:gd name="connsiteX105" fmla="*/ 4825147 w 5552708"/>
              <a:gd name="connsiteY105" fmla="*/ 3676668 h 6858000"/>
              <a:gd name="connsiteX106" fmla="*/ 4824341 w 5552708"/>
              <a:gd name="connsiteY106" fmla="*/ 3691352 h 6858000"/>
              <a:gd name="connsiteX107" fmla="*/ 4822735 w 5552708"/>
              <a:gd name="connsiteY107" fmla="*/ 3692500 h 6858000"/>
              <a:gd name="connsiteX108" fmla="*/ 4817318 w 5552708"/>
              <a:gd name="connsiteY108" fmla="*/ 3707640 h 6858000"/>
              <a:gd name="connsiteX109" fmla="*/ 4819146 w 5552708"/>
              <a:gd name="connsiteY109" fmla="*/ 3712253 h 6858000"/>
              <a:gd name="connsiteX110" fmla="*/ 4816373 w 5552708"/>
              <a:gd name="connsiteY110" fmla="*/ 3723048 h 6858000"/>
              <a:gd name="connsiteX111" fmla="*/ 4813460 w 5552708"/>
              <a:gd name="connsiteY111" fmla="*/ 3745409 h 6858000"/>
              <a:gd name="connsiteX112" fmla="*/ 4810527 w 5552708"/>
              <a:gd name="connsiteY112" fmla="*/ 3748566 h 6858000"/>
              <a:gd name="connsiteX113" fmla="*/ 4742720 w 5552708"/>
              <a:gd name="connsiteY113" fmla="*/ 3828954 h 6858000"/>
              <a:gd name="connsiteX114" fmla="*/ 4731784 w 5552708"/>
              <a:gd name="connsiteY114" fmla="*/ 3868871 h 6858000"/>
              <a:gd name="connsiteX115" fmla="*/ 4731481 w 5552708"/>
              <a:gd name="connsiteY115" fmla="*/ 3868898 h 6858000"/>
              <a:gd name="connsiteX116" fmla="*/ 4728490 w 5552708"/>
              <a:gd name="connsiteY116" fmla="*/ 3875525 h 6858000"/>
              <a:gd name="connsiteX117" fmla="*/ 4727500 w 5552708"/>
              <a:gd name="connsiteY117" fmla="*/ 3880683 h 6858000"/>
              <a:gd name="connsiteX118" fmla="*/ 4719663 w 5552708"/>
              <a:gd name="connsiteY118" fmla="*/ 3896892 h 6858000"/>
              <a:gd name="connsiteX119" fmla="*/ 4715899 w 5552708"/>
              <a:gd name="connsiteY119" fmla="*/ 3897345 h 6858000"/>
              <a:gd name="connsiteX120" fmla="*/ 4715832 w 5552708"/>
              <a:gd name="connsiteY120" fmla="*/ 3898632 h 6858000"/>
              <a:gd name="connsiteX121" fmla="*/ 4618476 w 5552708"/>
              <a:gd name="connsiteY121" fmla="*/ 4076334 h 6858000"/>
              <a:gd name="connsiteX122" fmla="*/ 4576303 w 5552708"/>
              <a:gd name="connsiteY122" fmla="*/ 4154580 h 6858000"/>
              <a:gd name="connsiteX123" fmla="*/ 4536795 w 5552708"/>
              <a:gd name="connsiteY123" fmla="*/ 4186216 h 6858000"/>
              <a:gd name="connsiteX124" fmla="*/ 4534335 w 5552708"/>
              <a:gd name="connsiteY124" fmla="*/ 4190678 h 6858000"/>
              <a:gd name="connsiteX125" fmla="*/ 4532585 w 5552708"/>
              <a:gd name="connsiteY125" fmla="*/ 4203860 h 6858000"/>
              <a:gd name="connsiteX126" fmla="*/ 4532745 w 5552708"/>
              <a:gd name="connsiteY126" fmla="*/ 4208983 h 6858000"/>
              <a:gd name="connsiteX127" fmla="*/ 4531239 w 5552708"/>
              <a:gd name="connsiteY127" fmla="*/ 4216126 h 6858000"/>
              <a:gd name="connsiteX128" fmla="*/ 4530941 w 5552708"/>
              <a:gd name="connsiteY128" fmla="*/ 4216251 h 6858000"/>
              <a:gd name="connsiteX129" fmla="*/ 4530039 w 5552708"/>
              <a:gd name="connsiteY129" fmla="*/ 4223045 h 6858000"/>
              <a:gd name="connsiteX130" fmla="*/ 4528920 w 5552708"/>
              <a:gd name="connsiteY130" fmla="*/ 4256957 h 6858000"/>
              <a:gd name="connsiteX131" fmla="*/ 4495092 w 5552708"/>
              <a:gd name="connsiteY131" fmla="*/ 4295227 h 6858000"/>
              <a:gd name="connsiteX132" fmla="*/ 4487069 w 5552708"/>
              <a:gd name="connsiteY132" fmla="*/ 4312260 h 6858000"/>
              <a:gd name="connsiteX133" fmla="*/ 4481391 w 5552708"/>
              <a:gd name="connsiteY133" fmla="*/ 4321074 h 6858000"/>
              <a:gd name="connsiteX134" fmla="*/ 4480140 w 5552708"/>
              <a:gd name="connsiteY134" fmla="*/ 4321443 h 6858000"/>
              <a:gd name="connsiteX135" fmla="*/ 4479199 w 5552708"/>
              <a:gd name="connsiteY135" fmla="*/ 4353976 h 6858000"/>
              <a:gd name="connsiteX136" fmla="*/ 4476976 w 5552708"/>
              <a:gd name="connsiteY136" fmla="*/ 4357874 h 6858000"/>
              <a:gd name="connsiteX137" fmla="*/ 4479044 w 5552708"/>
              <a:gd name="connsiteY137" fmla="*/ 4379621 h 6858000"/>
              <a:gd name="connsiteX138" fmla="*/ 4478683 w 5552708"/>
              <a:gd name="connsiteY138" fmla="*/ 4390568 h 6858000"/>
              <a:gd name="connsiteX139" fmla="*/ 4481532 w 5552708"/>
              <a:gd name="connsiteY139" fmla="*/ 4394254 h 6858000"/>
              <a:gd name="connsiteX140" fmla="*/ 4479499 w 5552708"/>
              <a:gd name="connsiteY140" fmla="*/ 4410114 h 6858000"/>
              <a:gd name="connsiteX141" fmla="*/ 4478153 w 5552708"/>
              <a:gd name="connsiteY141" fmla="*/ 4411710 h 6858000"/>
              <a:gd name="connsiteX142" fmla="*/ 4480616 w 5552708"/>
              <a:gd name="connsiteY142" fmla="*/ 4425622 h 6858000"/>
              <a:gd name="connsiteX143" fmla="*/ 4487688 w 5552708"/>
              <a:gd name="connsiteY143" fmla="*/ 4438292 h 6858000"/>
              <a:gd name="connsiteX144" fmla="*/ 4454727 w 5552708"/>
              <a:gd name="connsiteY144" fmla="*/ 4569970 h 6858000"/>
              <a:gd name="connsiteX145" fmla="*/ 4469804 w 5552708"/>
              <a:gd name="connsiteY145" fmla="*/ 4692415 h 6858000"/>
              <a:gd name="connsiteX146" fmla="*/ 4450795 w 5552708"/>
              <a:gd name="connsiteY146" fmla="*/ 4763659 h 6858000"/>
              <a:gd name="connsiteX147" fmla="*/ 4422945 w 5552708"/>
              <a:gd name="connsiteY147" fmla="*/ 4783049 h 6858000"/>
              <a:gd name="connsiteX148" fmla="*/ 4397314 w 5552708"/>
              <a:gd name="connsiteY148" fmla="*/ 4964397 h 6858000"/>
              <a:gd name="connsiteX149" fmla="*/ 4380606 w 5552708"/>
              <a:gd name="connsiteY149" fmla="*/ 5008665 h 6858000"/>
              <a:gd name="connsiteX150" fmla="*/ 4386649 w 5552708"/>
              <a:gd name="connsiteY150" fmla="*/ 5051823 h 6858000"/>
              <a:gd name="connsiteX151" fmla="*/ 4375733 w 5552708"/>
              <a:gd name="connsiteY151" fmla="*/ 5067011 h 6858000"/>
              <a:gd name="connsiteX152" fmla="*/ 4373624 w 5552708"/>
              <a:gd name="connsiteY152" fmla="*/ 5069584 h 6858000"/>
              <a:gd name="connsiteX153" fmla="*/ 4370134 w 5552708"/>
              <a:gd name="connsiteY153" fmla="*/ 5080883 h 6858000"/>
              <a:gd name="connsiteX154" fmla="*/ 4362957 w 5552708"/>
              <a:gd name="connsiteY154" fmla="*/ 5082819 h 6858000"/>
              <a:gd name="connsiteX155" fmla="*/ 4333195 w 5552708"/>
              <a:gd name="connsiteY155" fmla="*/ 5221840 h 6858000"/>
              <a:gd name="connsiteX156" fmla="*/ 4320037 w 5552708"/>
              <a:gd name="connsiteY156" fmla="*/ 5281999 h 6858000"/>
              <a:gd name="connsiteX157" fmla="*/ 4308816 w 5552708"/>
              <a:gd name="connsiteY157" fmla="*/ 5303704 h 6858000"/>
              <a:gd name="connsiteX158" fmla="*/ 4272244 w 5552708"/>
              <a:gd name="connsiteY158" fmla="*/ 5388756 h 6858000"/>
              <a:gd name="connsiteX159" fmla="*/ 4246915 w 5552708"/>
              <a:gd name="connsiteY159" fmla="*/ 5462809 h 6858000"/>
              <a:gd name="connsiteX160" fmla="*/ 4255030 w 5552708"/>
              <a:gd name="connsiteY160" fmla="*/ 5521632 h 6858000"/>
              <a:gd name="connsiteX161" fmla="*/ 4249277 w 5552708"/>
              <a:gd name="connsiteY161" fmla="*/ 5525636 h 6858000"/>
              <a:gd name="connsiteX162" fmla="*/ 4241924 w 5552708"/>
              <a:gd name="connsiteY162" fmla="*/ 5563850 h 6858000"/>
              <a:gd name="connsiteX163" fmla="*/ 4248240 w 5552708"/>
              <a:gd name="connsiteY163" fmla="*/ 5703386 h 6858000"/>
              <a:gd name="connsiteX164" fmla="*/ 4232982 w 5552708"/>
              <a:gd name="connsiteY164" fmla="*/ 5777907 h 6858000"/>
              <a:gd name="connsiteX165" fmla="*/ 4222394 w 5552708"/>
              <a:gd name="connsiteY165" fmla="*/ 5803443 h 6858000"/>
              <a:gd name="connsiteX166" fmla="*/ 4204974 w 5552708"/>
              <a:gd name="connsiteY166" fmla="*/ 5846279 h 6858000"/>
              <a:gd name="connsiteX167" fmla="*/ 4179217 w 5552708"/>
              <a:gd name="connsiteY167" fmla="*/ 5876046 h 6858000"/>
              <a:gd name="connsiteX168" fmla="*/ 4169698 w 5552708"/>
              <a:gd name="connsiteY168" fmla="*/ 5912761 h 6858000"/>
              <a:gd name="connsiteX169" fmla="*/ 4183963 w 5552708"/>
              <a:gd name="connsiteY169" fmla="*/ 5924201 h 6858000"/>
              <a:gd name="connsiteX170" fmla="*/ 4143073 w 5552708"/>
              <a:gd name="connsiteY170" fmla="*/ 6020347 h 6858000"/>
              <a:gd name="connsiteX171" fmla="*/ 4132699 w 5552708"/>
              <a:gd name="connsiteY171" fmla="*/ 6054447 h 6858000"/>
              <a:gd name="connsiteX172" fmla="*/ 4099744 w 5552708"/>
              <a:gd name="connsiteY172" fmla="*/ 6146773 h 6858000"/>
              <a:gd name="connsiteX173" fmla="*/ 4063216 w 5552708"/>
              <a:gd name="connsiteY173" fmla="*/ 6238624 h 6858000"/>
              <a:gd name="connsiteX174" fmla="*/ 4021696 w 5552708"/>
              <a:gd name="connsiteY174" fmla="*/ 6289517 h 6858000"/>
              <a:gd name="connsiteX175" fmla="*/ 3993817 w 5552708"/>
              <a:gd name="connsiteY175" fmla="*/ 6365399 h 6858000"/>
              <a:gd name="connsiteX176" fmla="*/ 3986236 w 5552708"/>
              <a:gd name="connsiteY176" fmla="*/ 6377584 h 6858000"/>
              <a:gd name="connsiteX177" fmla="*/ 3911599 w 5552708"/>
              <a:gd name="connsiteY177" fmla="*/ 6509659 h 6858000"/>
              <a:gd name="connsiteX178" fmla="*/ 3858869 w 5552708"/>
              <a:gd name="connsiteY178" fmla="*/ 6582751 h 6858000"/>
              <a:gd name="connsiteX179" fmla="*/ 3770950 w 5552708"/>
              <a:gd name="connsiteY179" fmla="*/ 6757987 h 6858000"/>
              <a:gd name="connsiteX180" fmla="*/ 3749766 w 5552708"/>
              <a:gd name="connsiteY180" fmla="*/ 6858000 h 6858000"/>
              <a:gd name="connsiteX181" fmla="*/ 12348 w 5552708"/>
              <a:gd name="connsiteY181" fmla="*/ 6858000 h 6858000"/>
              <a:gd name="connsiteX182" fmla="*/ 0 w 5552708"/>
              <a:gd name="connsiteY182" fmla="*/ 67256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Lst>
            <a:rect l="l" t="t" r="r" b="b"/>
            <a:pathLst>
              <a:path w="5552708" h="6858000">
                <a:moveTo>
                  <a:pt x="0" y="0"/>
                </a:moveTo>
                <a:lnTo>
                  <a:pt x="5443651" y="0"/>
                </a:lnTo>
                <a:lnTo>
                  <a:pt x="5443781" y="512"/>
                </a:lnTo>
                <a:cubicBezTo>
                  <a:pt x="5446206" y="7309"/>
                  <a:pt x="5449083" y="15278"/>
                  <a:pt x="5444033" y="20501"/>
                </a:cubicBezTo>
                <a:cubicBezTo>
                  <a:pt x="5435420" y="27795"/>
                  <a:pt x="5439966" y="35996"/>
                  <a:pt x="5439390" y="44768"/>
                </a:cubicBezTo>
                <a:cubicBezTo>
                  <a:pt x="5431962" y="55410"/>
                  <a:pt x="5437588" y="94208"/>
                  <a:pt x="5443913" y="104988"/>
                </a:cubicBezTo>
                <a:cubicBezTo>
                  <a:pt x="5467308" y="131885"/>
                  <a:pt x="5440518" y="182050"/>
                  <a:pt x="5458241" y="204162"/>
                </a:cubicBezTo>
                <a:cubicBezTo>
                  <a:pt x="5460281" y="211583"/>
                  <a:pt x="5460566" y="218611"/>
                  <a:pt x="5459763" y="225360"/>
                </a:cubicBezTo>
                <a:lnTo>
                  <a:pt x="5454996" y="243902"/>
                </a:lnTo>
                <a:lnTo>
                  <a:pt x="5448597" y="248483"/>
                </a:lnTo>
                <a:lnTo>
                  <a:pt x="5448458" y="260196"/>
                </a:lnTo>
                <a:lnTo>
                  <a:pt x="5447150" y="263377"/>
                </a:lnTo>
                <a:cubicBezTo>
                  <a:pt x="5448938" y="273127"/>
                  <a:pt x="5457762" y="301628"/>
                  <a:pt x="5459187" y="318691"/>
                </a:cubicBezTo>
                <a:cubicBezTo>
                  <a:pt x="5456617" y="351374"/>
                  <a:pt x="5481393" y="329570"/>
                  <a:pt x="5455708" y="365759"/>
                </a:cubicBezTo>
                <a:cubicBezTo>
                  <a:pt x="5472236" y="419311"/>
                  <a:pt x="5443611" y="447897"/>
                  <a:pt x="5473651" y="492182"/>
                </a:cubicBezTo>
                <a:cubicBezTo>
                  <a:pt x="5483259" y="556102"/>
                  <a:pt x="5473858" y="624576"/>
                  <a:pt x="5481453" y="689666"/>
                </a:cubicBezTo>
                <a:cubicBezTo>
                  <a:pt x="5481825" y="737836"/>
                  <a:pt x="5505966" y="768312"/>
                  <a:pt x="5488233" y="816332"/>
                </a:cubicBezTo>
                <a:cubicBezTo>
                  <a:pt x="5492515" y="818482"/>
                  <a:pt x="5526923" y="887911"/>
                  <a:pt x="5529718" y="891550"/>
                </a:cubicBezTo>
                <a:lnTo>
                  <a:pt x="5536104" y="903318"/>
                </a:lnTo>
                <a:lnTo>
                  <a:pt x="5535257" y="905308"/>
                </a:lnTo>
                <a:cubicBezTo>
                  <a:pt x="5534066" y="913418"/>
                  <a:pt x="5535399" y="917837"/>
                  <a:pt x="5537840" y="920621"/>
                </a:cubicBezTo>
                <a:lnTo>
                  <a:pt x="5541663" y="922876"/>
                </a:lnTo>
                <a:lnTo>
                  <a:pt x="5544456" y="933037"/>
                </a:lnTo>
                <a:lnTo>
                  <a:pt x="5552708" y="952132"/>
                </a:lnTo>
                <a:lnTo>
                  <a:pt x="5551675" y="956570"/>
                </a:lnTo>
                <a:lnTo>
                  <a:pt x="5531341" y="1064863"/>
                </a:lnTo>
                <a:cubicBezTo>
                  <a:pt x="5534620" y="1074818"/>
                  <a:pt x="5537566" y="1085372"/>
                  <a:pt x="5539998" y="1096340"/>
                </a:cubicBezTo>
                <a:lnTo>
                  <a:pt x="5541075" y="1102915"/>
                </a:lnTo>
                <a:lnTo>
                  <a:pt x="5540822" y="1103143"/>
                </a:lnTo>
                <a:cubicBezTo>
                  <a:pt x="5540471" y="1104784"/>
                  <a:pt x="5540605" y="1107024"/>
                  <a:pt x="5541413" y="1110274"/>
                </a:cubicBezTo>
                <a:lnTo>
                  <a:pt x="5543038" y="1114901"/>
                </a:lnTo>
                <a:cubicBezTo>
                  <a:pt x="5543735" y="1119151"/>
                  <a:pt x="5544432" y="1123402"/>
                  <a:pt x="5545128" y="1127652"/>
                </a:cubicBezTo>
                <a:lnTo>
                  <a:pt x="5544028" y="1132698"/>
                </a:lnTo>
                <a:cubicBezTo>
                  <a:pt x="5534609" y="1151029"/>
                  <a:pt x="5496304" y="1149042"/>
                  <a:pt x="5514811" y="1177140"/>
                </a:cubicBezTo>
                <a:cubicBezTo>
                  <a:pt x="5509719" y="1211798"/>
                  <a:pt x="5486957" y="1231445"/>
                  <a:pt x="5496402" y="1265293"/>
                </a:cubicBezTo>
                <a:cubicBezTo>
                  <a:pt x="5491550" y="1297727"/>
                  <a:pt x="5479431" y="1324727"/>
                  <a:pt x="5481620" y="1353039"/>
                </a:cubicBezTo>
                <a:cubicBezTo>
                  <a:pt x="5473631" y="1363324"/>
                  <a:pt x="5469597" y="1373497"/>
                  <a:pt x="5477938" y="1385038"/>
                </a:cubicBezTo>
                <a:cubicBezTo>
                  <a:pt x="5470625" y="1414924"/>
                  <a:pt x="5455771" y="1420367"/>
                  <a:pt x="5464009" y="1441067"/>
                </a:cubicBezTo>
                <a:cubicBezTo>
                  <a:pt x="5439287" y="1455035"/>
                  <a:pt x="5447714" y="1457216"/>
                  <a:pt x="5453063" y="1466104"/>
                </a:cubicBezTo>
                <a:cubicBezTo>
                  <a:pt x="5453164" y="1466506"/>
                  <a:pt x="5453267" y="1466908"/>
                  <a:pt x="5453368" y="1467310"/>
                </a:cubicBezTo>
                <a:lnTo>
                  <a:pt x="5449849" y="1469198"/>
                </a:lnTo>
                <a:lnTo>
                  <a:pt x="5447717" y="1473816"/>
                </a:lnTo>
                <a:lnTo>
                  <a:pt x="5446906" y="1487106"/>
                </a:lnTo>
                <a:cubicBezTo>
                  <a:pt x="5447081" y="1488810"/>
                  <a:pt x="5447254" y="1490514"/>
                  <a:pt x="5447429" y="1492218"/>
                </a:cubicBezTo>
                <a:cubicBezTo>
                  <a:pt x="5447480" y="1495695"/>
                  <a:pt x="5447119" y="1497953"/>
                  <a:pt x="5446434" y="1499455"/>
                </a:cubicBezTo>
                <a:lnTo>
                  <a:pt x="5446146" y="1499600"/>
                </a:lnTo>
                <a:lnTo>
                  <a:pt x="5445728" y="1506449"/>
                </a:lnTo>
                <a:cubicBezTo>
                  <a:pt x="5445627" y="1518090"/>
                  <a:pt x="5446096" y="1529498"/>
                  <a:pt x="5447013" y="1540420"/>
                </a:cubicBezTo>
                <a:cubicBezTo>
                  <a:pt x="5431084" y="1547368"/>
                  <a:pt x="5443219" y="1588924"/>
                  <a:pt x="5416036" y="1580834"/>
                </a:cubicBezTo>
                <a:cubicBezTo>
                  <a:pt x="5416447" y="1595454"/>
                  <a:pt x="5426812" y="1605684"/>
                  <a:pt x="5409252" y="1598373"/>
                </a:cubicBezTo>
                <a:cubicBezTo>
                  <a:pt x="5408864" y="1603115"/>
                  <a:pt x="5406927" y="1605804"/>
                  <a:pt x="5404223" y="1607549"/>
                </a:cubicBezTo>
                <a:lnTo>
                  <a:pt x="5403003" y="1607994"/>
                </a:lnTo>
                <a:lnTo>
                  <a:pt x="5404366" y="1640580"/>
                </a:lnTo>
                <a:lnTo>
                  <a:pt x="5402429" y="1644617"/>
                </a:lnTo>
                <a:cubicBezTo>
                  <a:pt x="5403628" y="1651821"/>
                  <a:pt x="5404828" y="1659024"/>
                  <a:pt x="5406027" y="1666228"/>
                </a:cubicBezTo>
                <a:lnTo>
                  <a:pt x="5409538" y="1680703"/>
                </a:lnTo>
                <a:lnTo>
                  <a:pt x="5405582" y="1870222"/>
                </a:lnTo>
                <a:cubicBezTo>
                  <a:pt x="5407505" y="1917082"/>
                  <a:pt x="5419912" y="1922890"/>
                  <a:pt x="5418948" y="1979530"/>
                </a:cubicBezTo>
                <a:cubicBezTo>
                  <a:pt x="5381653" y="1974789"/>
                  <a:pt x="5447295" y="2092994"/>
                  <a:pt x="5405060" y="2051964"/>
                </a:cubicBezTo>
                <a:cubicBezTo>
                  <a:pt x="5406099" y="2068965"/>
                  <a:pt x="5389286" y="2084064"/>
                  <a:pt x="5378701" y="2073120"/>
                </a:cubicBezTo>
                <a:cubicBezTo>
                  <a:pt x="5397285" y="2126878"/>
                  <a:pt x="5362129" y="2197651"/>
                  <a:pt x="5366006" y="2256053"/>
                </a:cubicBezTo>
                <a:cubicBezTo>
                  <a:pt x="5334011" y="2283221"/>
                  <a:pt x="5362023" y="2269954"/>
                  <a:pt x="5352501" y="2301374"/>
                </a:cubicBezTo>
                <a:cubicBezTo>
                  <a:pt x="5379308" y="2296096"/>
                  <a:pt x="5332887" y="2338416"/>
                  <a:pt x="5361572" y="2344135"/>
                </a:cubicBezTo>
                <a:cubicBezTo>
                  <a:pt x="5358931" y="2349671"/>
                  <a:pt x="5355467" y="2354856"/>
                  <a:pt x="5351776" y="2360013"/>
                </a:cubicBezTo>
                <a:lnTo>
                  <a:pt x="5349856" y="2362723"/>
                </a:lnTo>
                <a:lnTo>
                  <a:pt x="5347182" y="2374239"/>
                </a:lnTo>
                <a:lnTo>
                  <a:pt x="5340172" y="2376629"/>
                </a:lnTo>
                <a:lnTo>
                  <a:pt x="5331662" y="2393351"/>
                </a:lnTo>
                <a:cubicBezTo>
                  <a:pt x="5329441" y="2399746"/>
                  <a:pt x="5328181" y="2406782"/>
                  <a:pt x="5328482" y="2414790"/>
                </a:cubicBezTo>
                <a:cubicBezTo>
                  <a:pt x="5337359" y="2435605"/>
                  <a:pt x="5319289" y="2463646"/>
                  <a:pt x="5316501" y="2490864"/>
                </a:cubicBezTo>
                <a:cubicBezTo>
                  <a:pt x="5317127" y="2495175"/>
                  <a:pt x="5317754" y="2499486"/>
                  <a:pt x="5318378" y="2503797"/>
                </a:cubicBezTo>
                <a:lnTo>
                  <a:pt x="5307008" y="2543608"/>
                </a:lnTo>
                <a:cubicBezTo>
                  <a:pt x="5304307" y="2555015"/>
                  <a:pt x="5302094" y="2566933"/>
                  <a:pt x="5300817" y="2579627"/>
                </a:cubicBezTo>
                <a:lnTo>
                  <a:pt x="5300491" y="2603469"/>
                </a:lnTo>
                <a:lnTo>
                  <a:pt x="5297327" y="2609298"/>
                </a:lnTo>
                <a:cubicBezTo>
                  <a:pt x="5296149" y="2620041"/>
                  <a:pt x="5302481" y="2635343"/>
                  <a:pt x="5292648" y="2632709"/>
                </a:cubicBezTo>
                <a:lnTo>
                  <a:pt x="5294499" y="2645215"/>
                </a:lnTo>
                <a:lnTo>
                  <a:pt x="5284921" y="2655995"/>
                </a:lnTo>
                <a:cubicBezTo>
                  <a:pt x="5282893" y="2657043"/>
                  <a:pt x="5280790" y="2657749"/>
                  <a:pt x="5278681" y="2658097"/>
                </a:cubicBezTo>
                <a:lnTo>
                  <a:pt x="5279052" y="2675265"/>
                </a:lnTo>
                <a:lnTo>
                  <a:pt x="5271485" y="2688260"/>
                </a:lnTo>
                <a:cubicBezTo>
                  <a:pt x="5272192" y="2692435"/>
                  <a:pt x="5272901" y="2696610"/>
                  <a:pt x="5273609" y="2700785"/>
                </a:cubicBezTo>
                <a:lnTo>
                  <a:pt x="5272098" y="2705655"/>
                </a:lnTo>
                <a:lnTo>
                  <a:pt x="5267605" y="2717660"/>
                </a:lnTo>
                <a:cubicBezTo>
                  <a:pt x="5264770" y="2723740"/>
                  <a:pt x="5261426" y="2730522"/>
                  <a:pt x="5258449" y="2738177"/>
                </a:cubicBezTo>
                <a:lnTo>
                  <a:pt x="5256679" y="2744727"/>
                </a:lnTo>
                <a:lnTo>
                  <a:pt x="5245116" y="2757932"/>
                </a:lnTo>
                <a:cubicBezTo>
                  <a:pt x="5236430" y="2767502"/>
                  <a:pt x="5230416" y="2775146"/>
                  <a:pt x="5233122" y="2784915"/>
                </a:cubicBezTo>
                <a:cubicBezTo>
                  <a:pt x="5221620" y="2799359"/>
                  <a:pt x="5193828" y="2806744"/>
                  <a:pt x="5197792" y="2830475"/>
                </a:cubicBezTo>
                <a:cubicBezTo>
                  <a:pt x="5186798" y="2821932"/>
                  <a:pt x="5192955" y="2855565"/>
                  <a:pt x="5180199" y="2857691"/>
                </a:cubicBezTo>
                <a:cubicBezTo>
                  <a:pt x="5170100" y="2858096"/>
                  <a:pt x="5169614" y="2868393"/>
                  <a:pt x="5164940" y="2875644"/>
                </a:cubicBezTo>
                <a:cubicBezTo>
                  <a:pt x="5154127" y="2879787"/>
                  <a:pt x="5139696" y="2917521"/>
                  <a:pt x="5139323" y="2931296"/>
                </a:cubicBezTo>
                <a:cubicBezTo>
                  <a:pt x="5144210" y="2970932"/>
                  <a:pt x="5099528" y="2996158"/>
                  <a:pt x="5102390" y="3027705"/>
                </a:cubicBezTo>
                <a:cubicBezTo>
                  <a:pt x="5100365" y="3035586"/>
                  <a:pt x="5097192" y="3041915"/>
                  <a:pt x="5093321" y="3047244"/>
                </a:cubicBezTo>
                <a:lnTo>
                  <a:pt x="5080729" y="3060118"/>
                </a:lnTo>
                <a:lnTo>
                  <a:pt x="5073626" y="3059690"/>
                </a:lnTo>
                <a:lnTo>
                  <a:pt x="5067867" y="3069806"/>
                </a:lnTo>
                <a:lnTo>
                  <a:pt x="5065335" y="3071678"/>
                </a:lnTo>
                <a:cubicBezTo>
                  <a:pt x="5060475" y="3075234"/>
                  <a:pt x="5055815" y="3078901"/>
                  <a:pt x="5051806" y="3083233"/>
                </a:cubicBezTo>
                <a:cubicBezTo>
                  <a:pt x="5076417" y="3100024"/>
                  <a:pt x="5021773" y="3122856"/>
                  <a:pt x="5047824" y="3128247"/>
                </a:cubicBezTo>
                <a:cubicBezTo>
                  <a:pt x="5030083" y="3154978"/>
                  <a:pt x="5059535" y="3153095"/>
                  <a:pt x="5022444" y="3166893"/>
                </a:cubicBezTo>
                <a:cubicBezTo>
                  <a:pt x="5009215" y="3225035"/>
                  <a:pt x="4960350" y="3252747"/>
                  <a:pt x="4961916" y="3312149"/>
                </a:cubicBezTo>
                <a:cubicBezTo>
                  <a:pt x="4955371" y="3297387"/>
                  <a:pt x="4932004" y="3332561"/>
                  <a:pt x="4928070" y="3349450"/>
                </a:cubicBezTo>
                <a:cubicBezTo>
                  <a:pt x="4901199" y="3293116"/>
                  <a:pt x="4891428" y="3463059"/>
                  <a:pt x="4858652" y="3443841"/>
                </a:cubicBezTo>
                <a:cubicBezTo>
                  <a:pt x="4840872" y="3495884"/>
                  <a:pt x="4832958" y="3617975"/>
                  <a:pt x="4821392" y="3661714"/>
                </a:cubicBezTo>
                <a:cubicBezTo>
                  <a:pt x="4823621" y="3666551"/>
                  <a:pt x="4824768" y="3671561"/>
                  <a:pt x="4825147" y="3676668"/>
                </a:cubicBezTo>
                <a:lnTo>
                  <a:pt x="4824341" y="3691352"/>
                </a:lnTo>
                <a:lnTo>
                  <a:pt x="4822735" y="3692500"/>
                </a:lnTo>
                <a:cubicBezTo>
                  <a:pt x="4817912" y="3698748"/>
                  <a:pt x="4816795" y="3703524"/>
                  <a:pt x="4817318" y="3707640"/>
                </a:cubicBezTo>
                <a:lnTo>
                  <a:pt x="4819146" y="3712253"/>
                </a:lnTo>
                <a:lnTo>
                  <a:pt x="4816373" y="3723048"/>
                </a:lnTo>
                <a:lnTo>
                  <a:pt x="4813460" y="3745409"/>
                </a:lnTo>
                <a:lnTo>
                  <a:pt x="4810527" y="3748566"/>
                </a:lnTo>
                <a:cubicBezTo>
                  <a:pt x="4798737" y="3762490"/>
                  <a:pt x="4755451" y="3809983"/>
                  <a:pt x="4742720" y="3828954"/>
                </a:cubicBezTo>
                <a:lnTo>
                  <a:pt x="4731784" y="3868871"/>
                </a:lnTo>
                <a:lnTo>
                  <a:pt x="4731481" y="3868898"/>
                </a:lnTo>
                <a:cubicBezTo>
                  <a:pt x="4730422" y="3870084"/>
                  <a:pt x="4729442" y="3872132"/>
                  <a:pt x="4728490" y="3875525"/>
                </a:cubicBezTo>
                <a:lnTo>
                  <a:pt x="4727500" y="3880683"/>
                </a:lnTo>
                <a:lnTo>
                  <a:pt x="4719663" y="3896892"/>
                </a:lnTo>
                <a:lnTo>
                  <a:pt x="4715899" y="3897345"/>
                </a:lnTo>
                <a:cubicBezTo>
                  <a:pt x="4715876" y="3897775"/>
                  <a:pt x="4715854" y="3898203"/>
                  <a:pt x="4715832" y="3898632"/>
                </a:cubicBezTo>
                <a:lnTo>
                  <a:pt x="4618476" y="4076334"/>
                </a:lnTo>
                <a:cubicBezTo>
                  <a:pt x="4617399" y="4112851"/>
                  <a:pt x="4590920" y="4122978"/>
                  <a:pt x="4576303" y="4154580"/>
                </a:cubicBezTo>
                <a:cubicBezTo>
                  <a:pt x="4585172" y="4189077"/>
                  <a:pt x="4550681" y="4172136"/>
                  <a:pt x="4536795" y="4186216"/>
                </a:cubicBezTo>
                <a:lnTo>
                  <a:pt x="4534335" y="4190678"/>
                </a:lnTo>
                <a:lnTo>
                  <a:pt x="4532585" y="4203860"/>
                </a:lnTo>
                <a:cubicBezTo>
                  <a:pt x="4532638" y="4205567"/>
                  <a:pt x="4532692" y="4207276"/>
                  <a:pt x="4532745" y="4208983"/>
                </a:cubicBezTo>
                <a:cubicBezTo>
                  <a:pt x="4532551" y="4212450"/>
                  <a:pt x="4532031" y="4214675"/>
                  <a:pt x="4531239" y="4216126"/>
                </a:cubicBezTo>
                <a:lnTo>
                  <a:pt x="4530941" y="4216251"/>
                </a:lnTo>
                <a:lnTo>
                  <a:pt x="4530039" y="4223045"/>
                </a:lnTo>
                <a:cubicBezTo>
                  <a:pt x="4529114" y="4234633"/>
                  <a:pt x="4528779" y="4246020"/>
                  <a:pt x="4528920" y="4256957"/>
                </a:cubicBezTo>
                <a:cubicBezTo>
                  <a:pt x="4512505" y="4262858"/>
                  <a:pt x="4521695" y="4305010"/>
                  <a:pt x="4495092" y="4295227"/>
                </a:cubicBezTo>
                <a:cubicBezTo>
                  <a:pt x="4494469" y="4309813"/>
                  <a:pt x="4504108" y="4320656"/>
                  <a:pt x="4487069" y="4312260"/>
                </a:cubicBezTo>
                <a:cubicBezTo>
                  <a:pt x="4486347" y="4316957"/>
                  <a:pt x="4484219" y="4319510"/>
                  <a:pt x="4481391" y="4321074"/>
                </a:cubicBezTo>
                <a:lnTo>
                  <a:pt x="4480140" y="4321443"/>
                </a:lnTo>
                <a:lnTo>
                  <a:pt x="4479199" y="4353976"/>
                </a:lnTo>
                <a:lnTo>
                  <a:pt x="4476976" y="4357874"/>
                </a:lnTo>
                <a:cubicBezTo>
                  <a:pt x="4477666" y="4365122"/>
                  <a:pt x="4478355" y="4372372"/>
                  <a:pt x="4479044" y="4379621"/>
                </a:cubicBezTo>
                <a:lnTo>
                  <a:pt x="4478683" y="4390568"/>
                </a:lnTo>
                <a:lnTo>
                  <a:pt x="4481532" y="4394254"/>
                </a:lnTo>
                <a:cubicBezTo>
                  <a:pt x="4482969" y="4397909"/>
                  <a:pt x="4482918" y="4402720"/>
                  <a:pt x="4479499" y="4410114"/>
                </a:cubicBezTo>
                <a:lnTo>
                  <a:pt x="4478153" y="4411710"/>
                </a:lnTo>
                <a:lnTo>
                  <a:pt x="4480616" y="4425622"/>
                </a:lnTo>
                <a:cubicBezTo>
                  <a:pt x="4482131" y="4430247"/>
                  <a:pt x="4484387" y="4434528"/>
                  <a:pt x="4487688" y="4438292"/>
                </a:cubicBezTo>
                <a:cubicBezTo>
                  <a:pt x="4457664" y="4477897"/>
                  <a:pt x="4468221" y="4523123"/>
                  <a:pt x="4454727" y="4569970"/>
                </a:cubicBezTo>
                <a:cubicBezTo>
                  <a:pt x="4417898" y="4583966"/>
                  <a:pt x="4440689" y="4674230"/>
                  <a:pt x="4469804" y="4692415"/>
                </a:cubicBezTo>
                <a:cubicBezTo>
                  <a:pt x="4432851" y="4685322"/>
                  <a:pt x="4490117" y="4807198"/>
                  <a:pt x="4450795" y="4763659"/>
                </a:cubicBezTo>
                <a:cubicBezTo>
                  <a:pt x="4450628" y="4780652"/>
                  <a:pt x="4432755" y="4794620"/>
                  <a:pt x="4422945" y="4783049"/>
                </a:cubicBezTo>
                <a:cubicBezTo>
                  <a:pt x="4437721" y="4837759"/>
                  <a:pt x="4397569" y="4905997"/>
                  <a:pt x="4397314" y="4964397"/>
                </a:cubicBezTo>
                <a:cubicBezTo>
                  <a:pt x="4363407" y="4989414"/>
                  <a:pt x="4392349" y="4977986"/>
                  <a:pt x="4380606" y="5008665"/>
                </a:cubicBezTo>
                <a:cubicBezTo>
                  <a:pt x="4407778" y="5005114"/>
                  <a:pt x="4358378" y="5044304"/>
                  <a:pt x="4386649" y="5051823"/>
                </a:cubicBezTo>
                <a:cubicBezTo>
                  <a:pt x="4383620" y="5057169"/>
                  <a:pt x="4379789" y="5062109"/>
                  <a:pt x="4375733" y="5067011"/>
                </a:cubicBezTo>
                <a:lnTo>
                  <a:pt x="4373624" y="5069584"/>
                </a:lnTo>
                <a:lnTo>
                  <a:pt x="4370134" y="5080883"/>
                </a:lnTo>
                <a:lnTo>
                  <a:pt x="4362957" y="5082819"/>
                </a:lnTo>
                <a:lnTo>
                  <a:pt x="4333195" y="5221840"/>
                </a:lnTo>
                <a:cubicBezTo>
                  <a:pt x="4335888" y="5234770"/>
                  <a:pt x="4329894" y="5274591"/>
                  <a:pt x="4320037" y="5281999"/>
                </a:cubicBezTo>
                <a:cubicBezTo>
                  <a:pt x="4316990" y="5290274"/>
                  <a:pt x="4318795" y="5300010"/>
                  <a:pt x="4308816" y="5303704"/>
                </a:cubicBezTo>
                <a:cubicBezTo>
                  <a:pt x="4300851" y="5321498"/>
                  <a:pt x="4282560" y="5362240"/>
                  <a:pt x="4272244" y="5388756"/>
                </a:cubicBezTo>
                <a:cubicBezTo>
                  <a:pt x="4281980" y="5405143"/>
                  <a:pt x="4255067" y="5425092"/>
                  <a:pt x="4246915" y="5462809"/>
                </a:cubicBezTo>
                <a:cubicBezTo>
                  <a:pt x="4258299" y="5480842"/>
                  <a:pt x="4241233" y="5488203"/>
                  <a:pt x="4255030" y="5521632"/>
                </a:cubicBezTo>
                <a:cubicBezTo>
                  <a:pt x="4253005" y="5522647"/>
                  <a:pt x="4251068" y="5523996"/>
                  <a:pt x="4249277" y="5525636"/>
                </a:cubicBezTo>
                <a:cubicBezTo>
                  <a:pt x="4238872" y="5535166"/>
                  <a:pt x="4235581" y="5552275"/>
                  <a:pt x="4241924" y="5563850"/>
                </a:cubicBezTo>
                <a:cubicBezTo>
                  <a:pt x="4259047" y="5616453"/>
                  <a:pt x="4250256" y="5660812"/>
                  <a:pt x="4248240" y="5703386"/>
                </a:cubicBezTo>
                <a:cubicBezTo>
                  <a:pt x="4243085" y="5751111"/>
                  <a:pt x="4218929" y="5715189"/>
                  <a:pt x="4232982" y="5777907"/>
                </a:cubicBezTo>
                <a:cubicBezTo>
                  <a:pt x="4221558" y="5782651"/>
                  <a:pt x="4219728" y="5790057"/>
                  <a:pt x="4222394" y="5803443"/>
                </a:cubicBezTo>
                <a:cubicBezTo>
                  <a:pt x="4219121" y="5826511"/>
                  <a:pt x="4193576" y="5820653"/>
                  <a:pt x="4204974" y="5846279"/>
                </a:cubicBezTo>
                <a:cubicBezTo>
                  <a:pt x="4191825" y="5839931"/>
                  <a:pt x="4191753" y="5888934"/>
                  <a:pt x="4179217" y="5876046"/>
                </a:cubicBezTo>
                <a:cubicBezTo>
                  <a:pt x="4163863" y="5888983"/>
                  <a:pt x="4183376" y="5899672"/>
                  <a:pt x="4169698" y="5912761"/>
                </a:cubicBezTo>
                <a:cubicBezTo>
                  <a:pt x="4164113" y="5929085"/>
                  <a:pt x="4186281" y="5905514"/>
                  <a:pt x="4183963" y="5924201"/>
                </a:cubicBezTo>
                <a:lnTo>
                  <a:pt x="4143073" y="6020347"/>
                </a:lnTo>
                <a:cubicBezTo>
                  <a:pt x="4148635" y="6035084"/>
                  <a:pt x="4142583" y="6045204"/>
                  <a:pt x="4132699" y="6054447"/>
                </a:cubicBezTo>
                <a:cubicBezTo>
                  <a:pt x="4128762" y="6085993"/>
                  <a:pt x="4111337" y="6112491"/>
                  <a:pt x="4099744" y="6146773"/>
                </a:cubicBezTo>
                <a:cubicBezTo>
                  <a:pt x="4101611" y="6186210"/>
                  <a:pt x="4075513" y="6201974"/>
                  <a:pt x="4063216" y="6238624"/>
                </a:cubicBezTo>
                <a:cubicBezTo>
                  <a:pt x="4076714" y="6279119"/>
                  <a:pt x="4027194" y="6257865"/>
                  <a:pt x="4021696" y="6289517"/>
                </a:cubicBezTo>
                <a:cubicBezTo>
                  <a:pt x="4030060" y="6343907"/>
                  <a:pt x="4004638" y="6285373"/>
                  <a:pt x="3993817" y="6365399"/>
                </a:cubicBezTo>
                <a:cubicBezTo>
                  <a:pt x="3996125" y="6370415"/>
                  <a:pt x="3990553" y="6379380"/>
                  <a:pt x="3986236" y="6377584"/>
                </a:cubicBezTo>
                <a:cubicBezTo>
                  <a:pt x="3984044" y="6395147"/>
                  <a:pt x="3911719" y="6484083"/>
                  <a:pt x="3911599" y="6509659"/>
                </a:cubicBezTo>
                <a:cubicBezTo>
                  <a:pt x="3888028" y="6555694"/>
                  <a:pt x="3870378" y="6548451"/>
                  <a:pt x="3858869" y="6582751"/>
                </a:cubicBezTo>
                <a:cubicBezTo>
                  <a:pt x="3834576" y="6620569"/>
                  <a:pt x="3820634" y="6692927"/>
                  <a:pt x="3770950" y="6757987"/>
                </a:cubicBezTo>
                <a:lnTo>
                  <a:pt x="3749766" y="6858000"/>
                </a:lnTo>
                <a:lnTo>
                  <a:pt x="12348" y="6858000"/>
                </a:lnTo>
                <a:lnTo>
                  <a:pt x="0" y="6725668"/>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DCA5FEDC-866F-2145-794B-907A2180B15A}"/>
              </a:ext>
            </a:extLst>
          </p:cNvPr>
          <p:cNvSpPr>
            <a:spLocks noGrp="1"/>
          </p:cNvSpPr>
          <p:nvPr>
            <p:ph type="title"/>
          </p:nvPr>
        </p:nvSpPr>
        <p:spPr>
          <a:xfrm>
            <a:off x="1137038" y="896469"/>
            <a:ext cx="3820630" cy="3005643"/>
          </a:xfrm>
        </p:spPr>
        <p:txBody>
          <a:bodyPr anchor="t">
            <a:normAutofit/>
          </a:bodyPr>
          <a:lstStyle/>
          <a:p>
            <a:r>
              <a:rPr lang="sv-SE" b="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Laganda - fortsatt arbete med ”mjuka värden”</a:t>
            </a:r>
            <a:endParaRPr lang="sv-SE">
              <a:solidFill>
                <a:schemeClr val="tx1">
                  <a:lumMod val="85000"/>
                  <a:lumOff val="15000"/>
                </a:schemeClr>
              </a:solidFill>
            </a:endParaRPr>
          </a:p>
        </p:txBody>
      </p:sp>
      <p:sp>
        <p:nvSpPr>
          <p:cNvPr id="3" name="Platshållare för innehåll 2">
            <a:extLst>
              <a:ext uri="{FF2B5EF4-FFF2-40B4-BE49-F238E27FC236}">
                <a16:creationId xmlns:a16="http://schemas.microsoft.com/office/drawing/2014/main" id="{540CF8CD-97D8-04F3-A30A-1503F4F900FE}"/>
              </a:ext>
            </a:extLst>
          </p:cNvPr>
          <p:cNvSpPr>
            <a:spLocks noGrp="1"/>
          </p:cNvSpPr>
          <p:nvPr>
            <p:ph idx="1"/>
          </p:nvPr>
        </p:nvSpPr>
        <p:spPr>
          <a:xfrm>
            <a:off x="4812146" y="369455"/>
            <a:ext cx="6456218" cy="6169890"/>
          </a:xfrm>
        </p:spPr>
        <p:txBody>
          <a:bodyPr>
            <a:normAutofit fontScale="77500" lnSpcReduction="20000"/>
          </a:bodyPr>
          <a:lstStyle/>
          <a:p>
            <a:r>
              <a:rPr lang="sv-SE" sz="3000" b="1" i="0" dirty="0">
                <a:solidFill>
                  <a:schemeClr val="tx1">
                    <a:lumMod val="85000"/>
                    <a:lumOff val="15000"/>
                  </a:schemeClr>
                </a:solidFill>
                <a:effectLst/>
                <a:latin typeface="StagSans"/>
              </a:rPr>
              <a:t>Fair Play</a:t>
            </a:r>
          </a:p>
          <a:p>
            <a:pPr marL="0" indent="0">
              <a:buNone/>
            </a:pPr>
            <a:r>
              <a:rPr lang="sv-SE" sz="1700" b="0" i="0" dirty="0">
                <a:solidFill>
                  <a:schemeClr val="tx1">
                    <a:lumMod val="85000"/>
                    <a:lumOff val="15000"/>
                  </a:schemeClr>
                </a:solidFill>
                <a:effectLst/>
                <a:latin typeface="StagSans"/>
              </a:rPr>
              <a:t>Fair play kan enkelt översättas till rent och schysst spel. Inom svensk fotboll är huvudsyftet med Fair Play att skapa en lugn, trygg och utvecklande match- och träningsmiljö för barn och ungdomar. Fokus ska ligga på glädje, gemenskap och allas lika värde.</a:t>
            </a:r>
            <a:endParaRPr lang="sv-SE"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5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Exempel:</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Times New Roman" panose="02020603050405020304" pitchFamily="18" charset="0"/>
                <a:cs typeface="Times New Roman" panose="02020603050405020304" pitchFamily="18" charset="0"/>
              </a:rPr>
              <a:t>Fylla på må-bra-kontot </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Times New Roman" panose="02020603050405020304" pitchFamily="18" charset="0"/>
                <a:cs typeface="Times New Roman" panose="02020603050405020304" pitchFamily="18" charset="0"/>
              </a:rPr>
              <a:t>Skapa laganda </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Times New Roman" panose="02020603050405020304" pitchFamily="18" charset="0"/>
                <a:cs typeface="Times New Roman" panose="02020603050405020304" pitchFamily="18" charset="0"/>
              </a:rPr>
              <a:t>Idrottens värdegrunder </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Focus på det positiva – ansträngningen, lärandet och att det är okej att misslyckas</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Hitta en miljö där vi trivs tillsammans</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Berömma och höja varandra - då mår alla bättre, presterar bättre, utvecklas och har roligt</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Domarnas beslut respekteras</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Spelarna är alltid lagkamrater, både på och utanför planen</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Beteenden som fult spel, efterslängare och nedvärderande snack accepteras inte. Varken mot sig själv, eller till med- eller motspelare.</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Inkludera alla. ( T ex uppmana barnen till att träna tillsammans med en lagkamrat som inte går i samma klass) Vi jobbar för att mixa lagen på träningar och match för att inte skapa grupperingar </a:t>
            </a:r>
          </a:p>
          <a:p>
            <a:pPr marL="342900" lvl="0" indent="-342900">
              <a:spcAft>
                <a:spcPts val="800"/>
              </a:spcAft>
              <a:buFont typeface="Calibri" panose="020F0502020204030204" pitchFamily="34" charset="0"/>
              <a:buChar char="-"/>
            </a:pPr>
            <a:r>
              <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Vi vill att ni pratar med barnen även hemma om detta så att vi hj</a:t>
            </a:r>
            <a:r>
              <a:rPr lang="sv-SE" sz="1500" b="1"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älps åt att sätta dessa ”regler” tidigt. </a:t>
            </a:r>
            <a:endParaRPr lang="sv-SE" sz="15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sz="800" b="0" i="0" dirty="0">
              <a:solidFill>
                <a:schemeClr val="tx1">
                  <a:lumMod val="85000"/>
                  <a:lumOff val="15000"/>
                </a:schemeClr>
              </a:solidFill>
              <a:effectLst/>
              <a:latin typeface="StagSans"/>
            </a:endParaRPr>
          </a:p>
          <a:p>
            <a:pPr marL="0" indent="0">
              <a:buNone/>
            </a:pPr>
            <a:endParaRPr lang="sv-SE" sz="800" dirty="0">
              <a:solidFill>
                <a:schemeClr val="tx1">
                  <a:lumMod val="85000"/>
                  <a:lumOff val="15000"/>
                </a:schemeClr>
              </a:solidFill>
            </a:endParaRPr>
          </a:p>
        </p:txBody>
      </p:sp>
    </p:spTree>
    <p:extLst>
      <p:ext uri="{BB962C8B-B14F-4D97-AF65-F5344CB8AC3E}">
        <p14:creationId xmlns:p14="http://schemas.microsoft.com/office/powerpoint/2010/main" val="2288361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latshållare för innehåll 4">
            <a:extLst>
              <a:ext uri="{FF2B5EF4-FFF2-40B4-BE49-F238E27FC236}">
                <a16:creationId xmlns:a16="http://schemas.microsoft.com/office/drawing/2014/main" id="{F9563D92-5445-4B48-53A5-7C2FE1B87094}"/>
              </a:ext>
            </a:extLst>
          </p:cNvPr>
          <p:cNvPicPr>
            <a:picLocks noGrp="1" noChangeAspect="1"/>
          </p:cNvPicPr>
          <p:nvPr>
            <p:ph idx="1"/>
          </p:nvPr>
        </p:nvPicPr>
        <p:blipFill>
          <a:blip r:embed="rId2"/>
          <a:stretch>
            <a:fillRect/>
          </a:stretch>
        </p:blipFill>
        <p:spPr>
          <a:xfrm>
            <a:off x="4038600" y="1208088"/>
            <a:ext cx="3279775" cy="4437063"/>
          </a:xfrm>
        </p:spPr>
      </p:pic>
      <p:pic>
        <p:nvPicPr>
          <p:cNvPr id="8" name="Bildobjekt 7">
            <a:extLst>
              <a:ext uri="{FF2B5EF4-FFF2-40B4-BE49-F238E27FC236}">
                <a16:creationId xmlns:a16="http://schemas.microsoft.com/office/drawing/2014/main" id="{01DDC74D-0CC1-8DB7-29EB-2F1D7DBEFF30}"/>
              </a:ext>
            </a:extLst>
          </p:cNvPr>
          <p:cNvPicPr>
            <a:picLocks noChangeAspect="1"/>
          </p:cNvPicPr>
          <p:nvPr/>
        </p:nvPicPr>
        <p:blipFill>
          <a:blip r:embed="rId3"/>
          <a:stretch>
            <a:fillRect/>
          </a:stretch>
        </p:blipFill>
        <p:spPr>
          <a:xfrm>
            <a:off x="7372350" y="1208088"/>
            <a:ext cx="3852863" cy="4437063"/>
          </a:xfrm>
          <a:prstGeom prst="rect">
            <a:avLst/>
          </a:prstGeom>
        </p:spPr>
      </p:pic>
      <p:sp>
        <p:nvSpPr>
          <p:cNvPr id="2" name="Rubrik 1">
            <a:extLst>
              <a:ext uri="{FF2B5EF4-FFF2-40B4-BE49-F238E27FC236}">
                <a16:creationId xmlns:a16="http://schemas.microsoft.com/office/drawing/2014/main" id="{8403F85D-21F4-2DA3-4615-2A0CFE46A60E}"/>
              </a:ext>
            </a:extLst>
          </p:cNvPr>
          <p:cNvSpPr>
            <a:spLocks noGrp="1"/>
          </p:cNvSpPr>
          <p:nvPr>
            <p:ph type="title"/>
          </p:nvPr>
        </p:nvSpPr>
        <p:spPr>
          <a:xfrm>
            <a:off x="640080" y="2074363"/>
            <a:ext cx="2752354" cy="2709275"/>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rmAutofit/>
          </a:bodyPr>
          <a:lstStyle/>
          <a:p>
            <a:pPr algn="ctr"/>
            <a:r>
              <a:rPr lang="en-US" sz="2400" b="1" kern="1200">
                <a:solidFill>
                  <a:schemeClr val="bg1"/>
                </a:solidFill>
                <a:latin typeface="+mj-lt"/>
                <a:ea typeface="+mj-ea"/>
                <a:cs typeface="+mj-cs"/>
              </a:rPr>
              <a:t>Spelregler och tankar kring våra värdeord, från vår kickoff </a:t>
            </a:r>
            <a:r>
              <a:rPr lang="en-US" sz="2400" b="1" kern="1200">
                <a:solidFill>
                  <a:schemeClr val="bg1"/>
                </a:solidFill>
                <a:latin typeface="+mj-lt"/>
                <a:ea typeface="+mj-ea"/>
                <a:cs typeface="+mj-cs"/>
                <a:sym typeface="Wingdings" panose="05000000000000000000" pitchFamily="2" charset="2"/>
              </a:rPr>
              <a:t></a:t>
            </a:r>
            <a:endParaRPr lang="en-US" sz="2400" b="1" kern="1200">
              <a:solidFill>
                <a:schemeClr val="bg1"/>
              </a:solidFill>
              <a:latin typeface="+mj-lt"/>
              <a:ea typeface="+mj-ea"/>
              <a:cs typeface="+mj-cs"/>
            </a:endParaRPr>
          </a:p>
        </p:txBody>
      </p:sp>
    </p:spTree>
    <p:extLst>
      <p:ext uri="{BB962C8B-B14F-4D97-AF65-F5344CB8AC3E}">
        <p14:creationId xmlns:p14="http://schemas.microsoft.com/office/powerpoint/2010/main" val="1374752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C2E72100-2C34-87AD-8AAC-7CBEE7118C93}"/>
              </a:ext>
            </a:extLst>
          </p:cNvPr>
          <p:cNvSpPr>
            <a:spLocks noGrp="1"/>
          </p:cNvSpPr>
          <p:nvPr>
            <p:ph type="title"/>
          </p:nvPr>
        </p:nvSpPr>
        <p:spPr>
          <a:xfrm>
            <a:off x="1137034" y="609597"/>
            <a:ext cx="9392421" cy="1330841"/>
          </a:xfrm>
        </p:spPr>
        <p:txBody>
          <a:bodyPr>
            <a:normAutofit/>
          </a:bodyPr>
          <a:lstStyle/>
          <a:p>
            <a:r>
              <a:rPr lang="sv-SE" b="1" dirty="0">
                <a:effectLst/>
                <a:latin typeface="Calibri" panose="020F0502020204030204" pitchFamily="34" charset="0"/>
                <a:ea typeface="Calibri" panose="020F0502020204030204" pitchFamily="34" charset="0"/>
                <a:cs typeface="Times New Roman" panose="02020603050405020304" pitchFamily="18" charset="0"/>
              </a:rPr>
              <a:t>Träning</a:t>
            </a:r>
            <a:br>
              <a:rPr lang="sv-SE" dirty="0">
                <a:effectLst/>
                <a:latin typeface="Calibri" panose="020F0502020204030204" pitchFamily="34" charset="0"/>
                <a:ea typeface="Calibri" panose="020F0502020204030204" pitchFamily="34" charset="0"/>
                <a:cs typeface="Times New Roman" panose="02020603050405020304" pitchFamily="18" charset="0"/>
              </a:rPr>
            </a:br>
            <a:endParaRPr lang="sv-SE" dirty="0"/>
          </a:p>
        </p:txBody>
      </p:sp>
      <p:sp>
        <p:nvSpPr>
          <p:cNvPr id="3" name="Platshållare för innehåll 2">
            <a:extLst>
              <a:ext uri="{FF2B5EF4-FFF2-40B4-BE49-F238E27FC236}">
                <a16:creationId xmlns:a16="http://schemas.microsoft.com/office/drawing/2014/main" id="{E3A0B7B2-3FA6-4B17-8AF5-A52E80CD9187}"/>
              </a:ext>
            </a:extLst>
          </p:cNvPr>
          <p:cNvSpPr>
            <a:spLocks noGrp="1"/>
          </p:cNvSpPr>
          <p:nvPr>
            <p:ph idx="1"/>
          </p:nvPr>
        </p:nvSpPr>
        <p:spPr>
          <a:xfrm>
            <a:off x="535709" y="1810327"/>
            <a:ext cx="10741891" cy="4839855"/>
          </a:xfrm>
        </p:spPr>
        <p:txBody>
          <a:bodyPr>
            <a:normAutofit fontScale="92500" lnSpcReduction="10000"/>
          </a:bodyPr>
          <a:lstStyle/>
          <a:p>
            <a:pPr marL="0" indent="0">
              <a:spcAft>
                <a:spcPts val="800"/>
              </a:spcAft>
              <a:buNone/>
            </a:pPr>
            <a:r>
              <a:rPr lang="sv-SE" sz="1500" dirty="0">
                <a:latin typeface="Calibri" panose="020F0502020204030204" pitchFamily="34" charset="0"/>
                <a:cs typeface="Times New Roman" panose="02020603050405020304" pitchFamily="18" charset="0"/>
              </a:rPr>
              <a:t>Planering av träning/match ansvarar vi ledare för. Målet är att även få in extra </a:t>
            </a:r>
            <a:r>
              <a:rPr lang="sv-SE" sz="1500" dirty="0" err="1">
                <a:latin typeface="Calibri" panose="020F0502020204030204" pitchFamily="34" charset="0"/>
                <a:cs typeface="Times New Roman" panose="02020603050405020304" pitchFamily="18" charset="0"/>
              </a:rPr>
              <a:t>fys</a:t>
            </a:r>
            <a:r>
              <a:rPr lang="sv-SE" sz="1500" dirty="0">
                <a:latin typeface="Calibri" panose="020F0502020204030204" pitchFamily="34" charset="0"/>
                <a:cs typeface="Times New Roman" panose="02020603050405020304" pitchFamily="18" charset="0"/>
              </a:rPr>
              <a:t> &amp; målvaktsträningen denna säsong. </a:t>
            </a:r>
          </a:p>
          <a:p>
            <a:pPr marL="342900" lvl="0" indent="-342900">
              <a:spcAft>
                <a:spcPts val="800"/>
              </a:spcAft>
              <a:buFont typeface="Symbol" panose="05050102010706020507" pitchFamily="18" charset="2"/>
              <a:buChar char=""/>
            </a:pPr>
            <a:r>
              <a:rPr lang="sv-SE" sz="1500" dirty="0">
                <a:latin typeface="Calibri" panose="020F0502020204030204" pitchFamily="34" charset="0"/>
                <a:cs typeface="Times New Roman" panose="02020603050405020304" pitchFamily="18" charset="0"/>
              </a:rPr>
              <a:t>Träning på konstgräs från v.15-21</a:t>
            </a:r>
          </a:p>
          <a:p>
            <a:pPr marL="457200">
              <a:spcAft>
                <a:spcPts val="800"/>
              </a:spcAft>
            </a:pPr>
            <a:r>
              <a:rPr lang="sv-SE" sz="1500" b="1" dirty="0">
                <a:latin typeface="Calibri" panose="020F0502020204030204" pitchFamily="34" charset="0"/>
                <a:cs typeface="Times New Roman" panose="02020603050405020304" pitchFamily="18" charset="0"/>
              </a:rPr>
              <a:t>Tisdagar 18.45-20.15, Torvallen. </a:t>
            </a:r>
          </a:p>
          <a:p>
            <a:pPr marL="457200">
              <a:spcAft>
                <a:spcPts val="800"/>
              </a:spcAft>
            </a:pPr>
            <a:r>
              <a:rPr lang="sv-SE" sz="1500" b="1" dirty="0">
                <a:latin typeface="Calibri" panose="020F0502020204030204" pitchFamily="34" charset="0"/>
                <a:cs typeface="Times New Roman" panose="02020603050405020304" pitchFamily="18" charset="0"/>
              </a:rPr>
              <a:t>Torsdagar 16.15-17.30, Sportfältet.</a:t>
            </a:r>
          </a:p>
          <a:p>
            <a:pPr marL="342900" lvl="0" indent="-342900">
              <a:buFont typeface="Symbol" panose="05050102010706020507" pitchFamily="18" charset="2"/>
              <a:buChar char=""/>
            </a:pPr>
            <a:r>
              <a:rPr lang="sv-SE" sz="1500" dirty="0">
                <a:latin typeface="Calibri" panose="020F0502020204030204" pitchFamily="34" charset="0"/>
                <a:cs typeface="Times New Roman" panose="02020603050405020304" pitchFamily="18" charset="0"/>
              </a:rPr>
              <a:t>Sportfältet/Torvallen v.22 – 39</a:t>
            </a:r>
          </a:p>
          <a:p>
            <a:pPr marL="457200"/>
            <a:r>
              <a:rPr lang="sv-SE" sz="1500" dirty="0">
                <a:latin typeface="Calibri" panose="020F0502020204030204" pitchFamily="34" charset="0"/>
                <a:cs typeface="Times New Roman" panose="02020603050405020304" pitchFamily="18" charset="0"/>
              </a:rPr>
              <a:t>När träningstiderna på Sportfältet släpps tränar vi också 2 gånger/vecka, vet ej dag/tid än.</a:t>
            </a:r>
          </a:p>
          <a:p>
            <a:pPr marL="457200">
              <a:spcAft>
                <a:spcPts val="800"/>
              </a:spcAft>
            </a:pPr>
            <a:r>
              <a:rPr lang="sv-SE" sz="1500" dirty="0">
                <a:latin typeface="Calibri" panose="020F0502020204030204" pitchFamily="34" charset="0"/>
                <a:cs typeface="Times New Roman" panose="02020603050405020304" pitchFamily="18" charset="0"/>
              </a:rPr>
              <a:t>Ca 1,5tim/pass</a:t>
            </a:r>
          </a:p>
          <a:p>
            <a:pPr marL="342900" lvl="0" indent="-342900">
              <a:buFont typeface="Symbol" panose="05050102010706020507" pitchFamily="18" charset="2"/>
              <a:buChar char=""/>
            </a:pPr>
            <a:r>
              <a:rPr lang="sv-SE" sz="1500" dirty="0">
                <a:latin typeface="Calibri" panose="020F0502020204030204" pitchFamily="34" charset="0"/>
                <a:cs typeface="Times New Roman" panose="02020603050405020304" pitchFamily="18" charset="0"/>
              </a:rPr>
              <a:t>Kallelser till träningen kommer att sändas ut via laget.se. Det är viktigt att anmäla/avanmäla korrekt utifrån barnens säkerhet och vår planering.</a:t>
            </a:r>
          </a:p>
          <a:p>
            <a:pPr marL="342900" lvl="0" indent="-342900">
              <a:buFont typeface="Symbol" panose="05050102010706020507" pitchFamily="18" charset="2"/>
              <a:buChar char=""/>
            </a:pPr>
            <a:r>
              <a:rPr lang="sv-SE" sz="1500" dirty="0">
                <a:latin typeface="Calibri" panose="020F0502020204030204" pitchFamily="34" charset="0"/>
                <a:cs typeface="Times New Roman" panose="02020603050405020304" pitchFamily="18" charset="0"/>
              </a:rPr>
              <a:t>Vi kommer 2024 att kalla till träning </a:t>
            </a:r>
            <a:r>
              <a:rPr lang="sv-SE" sz="1500" dirty="0" err="1">
                <a:latin typeface="Calibri" panose="020F0502020204030204" pitchFamily="34" charset="0"/>
                <a:cs typeface="Times New Roman" panose="02020603050405020304" pitchFamily="18" charset="0"/>
              </a:rPr>
              <a:t>inkl</a:t>
            </a:r>
            <a:r>
              <a:rPr lang="sv-SE" sz="1500" dirty="0">
                <a:latin typeface="Calibri" panose="020F0502020204030204" pitchFamily="34" charset="0"/>
                <a:cs typeface="Times New Roman" panose="02020603050405020304" pitchFamily="18" charset="0"/>
              </a:rPr>
              <a:t> samlingstiden och avslutstiden. När träningen börjar ska spelaren vara ombytt och klar, träningen avslutas med gemensam samling.</a:t>
            </a:r>
          </a:p>
          <a:p>
            <a:pPr marL="342900" lvl="0" indent="-342900">
              <a:buFont typeface="Symbol" panose="05050102010706020507" pitchFamily="18" charset="2"/>
              <a:buChar char=""/>
            </a:pPr>
            <a:r>
              <a:rPr lang="sv-SE" sz="1500" dirty="0">
                <a:latin typeface="Calibri" panose="020F0502020204030204" pitchFamily="34" charset="0"/>
                <a:cs typeface="Times New Roman" panose="02020603050405020304" pitchFamily="18" charset="0"/>
              </a:rPr>
              <a:t>Vi har 4 veckors sommaruppehåll från gemensam träning v.28- v.31 (8/7-4/8).</a:t>
            </a:r>
          </a:p>
          <a:p>
            <a:pPr marL="342900" lvl="0" indent="-342900">
              <a:spcAft>
                <a:spcPts val="800"/>
              </a:spcAft>
              <a:buFont typeface="Symbol" panose="05050102010706020507" pitchFamily="18" charset="2"/>
              <a:buChar char=""/>
            </a:pPr>
            <a:r>
              <a:rPr lang="sv-SE" sz="1500" dirty="0">
                <a:latin typeface="Calibri" panose="020F0502020204030204" pitchFamily="34" charset="0"/>
                <a:cs typeface="Times New Roman" panose="02020603050405020304" pitchFamily="18" charset="0"/>
              </a:rPr>
              <a:t>Säsongen avslutas i andra halvan av september (Sportfältet stänger v.39). Det kan bli som ifjol att vi avslutar säsongen men att det blir frivilliga träningar därefter för dom som vill och inte har andra idrotter som krockar. Vi återkommer </a:t>
            </a:r>
            <a:r>
              <a:rPr lang="sv-SE" sz="1500" dirty="0" err="1">
                <a:latin typeface="Calibri" panose="020F0502020204030204" pitchFamily="34" charset="0"/>
                <a:cs typeface="Times New Roman" panose="02020603050405020304" pitchFamily="18" charset="0"/>
              </a:rPr>
              <a:t>ang</a:t>
            </a:r>
            <a:r>
              <a:rPr lang="sv-SE" sz="1500" dirty="0">
                <a:latin typeface="Calibri" panose="020F0502020204030204" pitchFamily="34" charset="0"/>
                <a:cs typeface="Times New Roman" panose="02020603050405020304" pitchFamily="18" charset="0"/>
              </a:rPr>
              <a:t> säsongsavslutningen när vi vet hur vårt matchschema ser ut för hösten.</a:t>
            </a:r>
          </a:p>
          <a:p>
            <a:endParaRPr lang="sv-SE" sz="800" dirty="0"/>
          </a:p>
        </p:txBody>
      </p:sp>
      <p:pic>
        <p:nvPicPr>
          <p:cNvPr id="5" name="Bild 4" descr="Fotboll med hel fyllning">
            <a:extLst>
              <a:ext uri="{FF2B5EF4-FFF2-40B4-BE49-F238E27FC236}">
                <a16:creationId xmlns:a16="http://schemas.microsoft.com/office/drawing/2014/main" id="{CE60B909-DB2E-3FBC-83E4-8D9AF7A2A36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30704" y="1030917"/>
            <a:ext cx="1797501" cy="1797501"/>
          </a:xfrm>
          <a:prstGeom prst="rect">
            <a:avLst/>
          </a:prstGeom>
        </p:spPr>
      </p:pic>
      <p:sp>
        <p:nvSpPr>
          <p:cNvPr id="14" name="Freeform: Shape 13">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37748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Platshållare för innehåll 2">
            <a:extLst>
              <a:ext uri="{FF2B5EF4-FFF2-40B4-BE49-F238E27FC236}">
                <a16:creationId xmlns:a16="http://schemas.microsoft.com/office/drawing/2014/main" id="{215D58EF-0A91-4AFA-0A84-14349820EA81}"/>
              </a:ext>
            </a:extLst>
          </p:cNvPr>
          <p:cNvSpPr>
            <a:spLocks noGrp="1"/>
          </p:cNvSpPr>
          <p:nvPr>
            <p:ph idx="1"/>
          </p:nvPr>
        </p:nvSpPr>
        <p:spPr>
          <a:xfrm>
            <a:off x="1957987" y="2431765"/>
            <a:ext cx="8276026" cy="3320031"/>
          </a:xfrm>
        </p:spPr>
        <p:txBody>
          <a:bodyPr anchor="ctr">
            <a:normAutofit/>
          </a:bodyPr>
          <a:lstStyle/>
          <a:p>
            <a:pPr>
              <a:spcAft>
                <a:spcPts val="800"/>
              </a:spcAft>
            </a:pPr>
            <a:r>
              <a:rPr lang="sv-SE" sz="1600" b="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Extra stöd med något?</a:t>
            </a:r>
            <a:endParaRPr lang="sv-SE" sz="16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sv-SE" sz="16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Vi vill öppna upp för dialog om det finns något kring träning och match som ert barn behöver extra stöttning med. Vi försöker göra det vi kan för att alla ska ha en bra träningsmiljö. Vi kanske inte kan lösa allt men ganska mycket. </a:t>
            </a:r>
          </a:p>
          <a:p>
            <a:pPr marL="0" indent="0">
              <a:spcAft>
                <a:spcPts val="800"/>
              </a:spcAft>
              <a:buNone/>
            </a:pPr>
            <a:r>
              <a:rPr lang="sv-SE" sz="16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Lika så kan vi komma att kontakta er om vi behöver prata om något som inträffat eller som vi ser att vi behöver er hjälp med gällande ert barn.</a:t>
            </a:r>
          </a:p>
          <a:p>
            <a:pPr>
              <a:spcAft>
                <a:spcPts val="800"/>
              </a:spcAft>
            </a:pPr>
            <a:r>
              <a:rPr lang="sv-SE" sz="1600" b="1">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Om ni lämnar träning eller match tidigare</a:t>
            </a:r>
            <a:endParaRPr lang="sv-SE" sz="160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sv-SE" sz="1600">
                <a:solidFill>
                  <a:schemeClr val="tx1">
                    <a:lumMod val="85000"/>
                    <a:lumOff val="15000"/>
                  </a:schemeClr>
                </a:solidFill>
                <a:latin typeface="Calibri" panose="020F0502020204030204" pitchFamily="34" charset="0"/>
                <a:cs typeface="Times New Roman" panose="02020603050405020304" pitchFamily="18" charset="0"/>
              </a:rPr>
              <a:t>Det är viktigt att ni säger till en tränare om ni och ert barn lämnar träningen tidigare, så vi vet om det. Ingen lämnar träningen innan den avslutats utan att meddela det först, detta för spelarnas säkerhet.</a:t>
            </a:r>
          </a:p>
          <a:p>
            <a:endParaRPr lang="sv-SE" sz="160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692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A9E9640A-5A61-19F6-0EC5-9B16C5DC3219}"/>
              </a:ext>
            </a:extLst>
          </p:cNvPr>
          <p:cNvSpPr>
            <a:spLocks noGrp="1"/>
          </p:cNvSpPr>
          <p:nvPr>
            <p:ph type="title"/>
          </p:nvPr>
        </p:nvSpPr>
        <p:spPr>
          <a:xfrm>
            <a:off x="1137036" y="548640"/>
            <a:ext cx="9543405" cy="1188720"/>
          </a:xfrm>
        </p:spPr>
        <p:txBody>
          <a:bodyPr>
            <a:normAutofit/>
          </a:bodyPr>
          <a:lstStyle/>
          <a:p>
            <a:r>
              <a:rPr lang="sv-SE" sz="37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Match</a:t>
            </a:r>
            <a:br>
              <a:rPr lang="sv-SE" sz="3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br>
            <a:endParaRPr lang="sv-SE" sz="3700" dirty="0">
              <a:solidFill>
                <a:schemeClr val="tx1">
                  <a:lumMod val="85000"/>
                  <a:lumOff val="15000"/>
                </a:schemeClr>
              </a:solidFill>
            </a:endParaRPr>
          </a:p>
        </p:txBody>
      </p:sp>
      <p:sp>
        <p:nvSpPr>
          <p:cNvPr id="3" name="Platshållare för innehåll 2">
            <a:extLst>
              <a:ext uri="{FF2B5EF4-FFF2-40B4-BE49-F238E27FC236}">
                <a16:creationId xmlns:a16="http://schemas.microsoft.com/office/drawing/2014/main" id="{ED326D26-08DE-B70C-E761-D05977E240C4}"/>
              </a:ext>
            </a:extLst>
          </p:cNvPr>
          <p:cNvSpPr>
            <a:spLocks noGrp="1"/>
          </p:cNvSpPr>
          <p:nvPr>
            <p:ph idx="1"/>
          </p:nvPr>
        </p:nvSpPr>
        <p:spPr>
          <a:xfrm>
            <a:off x="692728" y="1514765"/>
            <a:ext cx="10631054" cy="4959926"/>
          </a:xfrm>
        </p:spPr>
        <p:txBody>
          <a:bodyPr anchor="ctr">
            <a:normAutofit/>
          </a:bodyPr>
          <a:lstStyle/>
          <a:p>
            <a:pPr marL="0" indent="0">
              <a:spcAft>
                <a:spcPts val="800"/>
              </a:spcAft>
              <a:buNone/>
            </a:pPr>
            <a:r>
              <a:rPr lang="sv-SE" sz="1700" b="1" dirty="0">
                <a:solidFill>
                  <a:schemeClr val="tx1">
                    <a:lumMod val="85000"/>
                    <a:lumOff val="15000"/>
                  </a:schemeClr>
                </a:solidFill>
                <a:latin typeface="Calibri" panose="020F0502020204030204" pitchFamily="34" charset="0"/>
                <a:cs typeface="Times New Roman" panose="02020603050405020304" pitchFamily="18" charset="0"/>
              </a:rPr>
              <a:t>Seriespel</a:t>
            </a:r>
          </a:p>
          <a:p>
            <a:pPr marL="0">
              <a:spcAft>
                <a:spcPts val="800"/>
              </a:spcAft>
            </a:pPr>
            <a:r>
              <a:rPr lang="sv-SE" sz="1700" dirty="0">
                <a:solidFill>
                  <a:schemeClr val="tx1">
                    <a:lumMod val="85000"/>
                    <a:lumOff val="15000"/>
                  </a:schemeClr>
                </a:solidFill>
                <a:latin typeface="Calibri" panose="020F0502020204030204" pitchFamily="34" charset="0"/>
                <a:cs typeface="Times New Roman" panose="02020603050405020304" pitchFamily="18" charset="0"/>
              </a:rPr>
              <a:t>7 mot 7 serien för Flickor 12 år kommer 2024 att arrangeras genom fyra-fem veckomatcher och två sammandrag på våren och fyra-fem veckomatcher och två sammandrag på hösten. </a:t>
            </a:r>
          </a:p>
          <a:p>
            <a:pPr marL="0">
              <a:spcAft>
                <a:spcPts val="800"/>
              </a:spcAft>
            </a:pPr>
            <a:r>
              <a:rPr lang="sv-SE" sz="1700" dirty="0">
                <a:solidFill>
                  <a:schemeClr val="tx1">
                    <a:lumMod val="85000"/>
                    <a:lumOff val="15000"/>
                  </a:schemeClr>
                </a:solidFill>
                <a:latin typeface="Calibri" panose="020F0502020204030204" pitchFamily="34" charset="0"/>
                <a:cs typeface="Times New Roman" panose="02020603050405020304" pitchFamily="18" charset="0"/>
              </a:rPr>
              <a:t>Veckomatcherna kommer att spelas 3x20min, motståndet är uppdelat geografiskt detta för att det ska vara kortare avstånd i resorna på veckomatcherna. Motståndet lottas. JHFF gör indelning för spelschemat efter 4/4 vilket är sista dag för anmälan av lag. </a:t>
            </a:r>
          </a:p>
          <a:p>
            <a:pPr marL="0">
              <a:spcAft>
                <a:spcPts val="800"/>
              </a:spcAft>
            </a:pPr>
            <a:r>
              <a:rPr lang="sv-SE" sz="1700" dirty="0">
                <a:solidFill>
                  <a:schemeClr val="tx1">
                    <a:lumMod val="85000"/>
                    <a:lumOff val="15000"/>
                  </a:schemeClr>
                </a:solidFill>
                <a:latin typeface="Calibri" panose="020F0502020204030204" pitchFamily="34" charset="0"/>
                <a:cs typeface="Times New Roman" panose="02020603050405020304" pitchFamily="18" charset="0"/>
              </a:rPr>
              <a:t>Vilken dag i veckan, matchtid och på vilken plan matchen ska spelas på beslutas och bokas av hemmalagets lagledare.</a:t>
            </a:r>
          </a:p>
          <a:p>
            <a:pPr marL="0">
              <a:spcAft>
                <a:spcPts val="800"/>
              </a:spcAft>
            </a:pPr>
            <a:r>
              <a:rPr lang="sv-SE" sz="1700" dirty="0">
                <a:solidFill>
                  <a:schemeClr val="tx1">
                    <a:lumMod val="85000"/>
                    <a:lumOff val="15000"/>
                  </a:schemeClr>
                </a:solidFill>
                <a:latin typeface="Calibri" panose="020F0502020204030204" pitchFamily="34" charset="0"/>
                <a:cs typeface="Times New Roman" panose="02020603050405020304" pitchFamily="18" charset="0"/>
              </a:rPr>
              <a:t>Sammandragen: målsättningen är minst 2 matcher per/lag/sammandrag, speltiden då är 3x15min. Tanken med sammandragen är att kunna möta lag från andra geografiska områden än veckomatcherna. </a:t>
            </a:r>
          </a:p>
          <a:p>
            <a:pPr marL="0">
              <a:spcAft>
                <a:spcPts val="800"/>
              </a:spcAft>
            </a:pPr>
            <a:r>
              <a:rPr lang="sv-SE" sz="1700" dirty="0" err="1">
                <a:solidFill>
                  <a:schemeClr val="tx1">
                    <a:lumMod val="85000"/>
                    <a:lumOff val="15000"/>
                  </a:schemeClr>
                </a:solidFill>
                <a:latin typeface="Calibri" panose="020F0502020204030204" pitchFamily="34" charset="0"/>
                <a:cs typeface="Times New Roman" panose="02020603050405020304" pitchFamily="18" charset="0"/>
              </a:rPr>
              <a:t>JHFF´s</a:t>
            </a:r>
            <a:r>
              <a:rPr lang="sv-SE" sz="1700" dirty="0">
                <a:solidFill>
                  <a:schemeClr val="tx1">
                    <a:lumMod val="85000"/>
                    <a:lumOff val="15000"/>
                  </a:schemeClr>
                </a:solidFill>
                <a:latin typeface="Calibri" panose="020F0502020204030204" pitchFamily="34" charset="0"/>
                <a:cs typeface="Times New Roman" panose="02020603050405020304" pitchFamily="18" charset="0"/>
              </a:rPr>
              <a:t>  kommer med förslag på datum för sammandragen 2024: </a:t>
            </a:r>
            <a:r>
              <a:rPr lang="sv-SE" sz="1700" b="1" dirty="0">
                <a:solidFill>
                  <a:schemeClr val="tx1">
                    <a:lumMod val="85000"/>
                    <a:lumOff val="15000"/>
                  </a:schemeClr>
                </a:solidFill>
                <a:latin typeface="Calibri" panose="020F0502020204030204" pitchFamily="34" charset="0"/>
                <a:cs typeface="Times New Roman" panose="02020603050405020304" pitchFamily="18" charset="0"/>
              </a:rPr>
              <a:t>Behöver komma med ett förslag på datum i Höst (7-9 Sep?)</a:t>
            </a:r>
            <a:r>
              <a:rPr lang="sv-SE" sz="1700" dirty="0">
                <a:solidFill>
                  <a:schemeClr val="tx1">
                    <a:lumMod val="85000"/>
                    <a:lumOff val="15000"/>
                  </a:schemeClr>
                </a:solidFill>
                <a:latin typeface="Calibri" panose="020F0502020204030204" pitchFamily="34" charset="0"/>
                <a:cs typeface="Times New Roman" panose="02020603050405020304" pitchFamily="18" charset="0"/>
              </a:rPr>
              <a:t>. Valde vi Vår så fick vi inte spela på </a:t>
            </a:r>
            <a:r>
              <a:rPr lang="sv-SE" sz="1700" dirty="0" err="1">
                <a:solidFill>
                  <a:schemeClr val="tx1">
                    <a:lumMod val="85000"/>
                    <a:lumOff val="15000"/>
                  </a:schemeClr>
                </a:solidFill>
                <a:latin typeface="Calibri" panose="020F0502020204030204" pitchFamily="34" charset="0"/>
                <a:cs typeface="Times New Roman" panose="02020603050405020304" pitchFamily="18" charset="0"/>
              </a:rPr>
              <a:t>Ope</a:t>
            </a:r>
            <a:r>
              <a:rPr lang="sv-SE" sz="1700" dirty="0">
                <a:solidFill>
                  <a:schemeClr val="tx1">
                    <a:lumMod val="85000"/>
                    <a:lumOff val="15000"/>
                  </a:schemeClr>
                </a:solidFill>
                <a:latin typeface="Calibri" panose="020F0502020204030204" pitchFamily="34" charset="0"/>
                <a:cs typeface="Times New Roman" panose="02020603050405020304" pitchFamily="18" charset="0"/>
              </a:rPr>
              <a:t>-dagen </a:t>
            </a:r>
          </a:p>
          <a:p>
            <a:pPr marL="0">
              <a:spcAft>
                <a:spcPts val="800"/>
              </a:spcAft>
            </a:pPr>
            <a:r>
              <a:rPr lang="sv-SE" sz="1700" dirty="0">
                <a:solidFill>
                  <a:schemeClr val="tx1">
                    <a:lumMod val="85000"/>
                    <a:lumOff val="15000"/>
                  </a:schemeClr>
                </a:solidFill>
                <a:latin typeface="Calibri" panose="020F0502020204030204" pitchFamily="34" charset="0"/>
                <a:cs typeface="Times New Roman" panose="02020603050405020304" pitchFamily="18" charset="0"/>
              </a:rPr>
              <a:t>Ändring av datum för sammandragen kan ske vid överenskommelse mellan lagen. Vi har lagt önskemål på att få arrangera ett gemensamt sammandrag för våra lag.</a:t>
            </a:r>
          </a:p>
          <a:p>
            <a:endParaRPr lang="sv-SE" sz="10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5073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EC5486E7-34D4-25AE-726B-A66C5FFF71D4}"/>
              </a:ext>
            </a:extLst>
          </p:cNvPr>
          <p:cNvSpPr>
            <a:spLocks noGrp="1"/>
          </p:cNvSpPr>
          <p:nvPr>
            <p:ph type="title"/>
          </p:nvPr>
        </p:nvSpPr>
        <p:spPr>
          <a:xfrm>
            <a:off x="1137036" y="548640"/>
            <a:ext cx="9543405" cy="1188720"/>
          </a:xfrm>
        </p:spPr>
        <p:txBody>
          <a:bodyPr>
            <a:normAutofit/>
          </a:bodyPr>
          <a:lstStyle/>
          <a:p>
            <a:r>
              <a:rPr lang="sv-SE" sz="44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Match</a:t>
            </a:r>
            <a:endParaRPr lang="sv-SE" dirty="0">
              <a:solidFill>
                <a:schemeClr val="tx1">
                  <a:lumMod val="85000"/>
                  <a:lumOff val="15000"/>
                </a:schemeClr>
              </a:solidFill>
            </a:endParaRPr>
          </a:p>
        </p:txBody>
      </p:sp>
      <p:sp>
        <p:nvSpPr>
          <p:cNvPr id="3" name="Platshållare för innehåll 2">
            <a:extLst>
              <a:ext uri="{FF2B5EF4-FFF2-40B4-BE49-F238E27FC236}">
                <a16:creationId xmlns:a16="http://schemas.microsoft.com/office/drawing/2014/main" id="{D2D077F8-6FD7-F52D-A50C-2D0CBE694812}"/>
              </a:ext>
            </a:extLst>
          </p:cNvPr>
          <p:cNvSpPr>
            <a:spLocks noGrp="1"/>
          </p:cNvSpPr>
          <p:nvPr>
            <p:ph idx="1"/>
          </p:nvPr>
        </p:nvSpPr>
        <p:spPr>
          <a:xfrm>
            <a:off x="1957987" y="2431765"/>
            <a:ext cx="8276026" cy="3320031"/>
          </a:xfrm>
        </p:spPr>
        <p:txBody>
          <a:bodyPr anchor="ctr">
            <a:normAutofit/>
          </a:bodyPr>
          <a:lstStyle/>
          <a:p>
            <a:pPr>
              <a:spcAft>
                <a:spcPts val="800"/>
              </a:spcAft>
            </a:pPr>
            <a:r>
              <a:rPr lang="sv-SE"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Vi har anmält 2 lag till årets serie. </a:t>
            </a:r>
            <a:r>
              <a:rPr lang="sv-SE" sz="170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K</a:t>
            </a:r>
            <a:r>
              <a:rPr lang="sv-SE"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ommer att dela in spelarna i 3 grupper, så gjorde vi ifjol och det gav en bra variation på lagindelningen. </a:t>
            </a:r>
            <a:endParaRPr lang="sv-SE" sz="1700"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sv-SE"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Grupperna görs troligtvis också om efter halva säsongen vilket bidrar till ännu mer variation.</a:t>
            </a:r>
          </a:p>
          <a:p>
            <a:pPr>
              <a:spcAft>
                <a:spcPts val="800"/>
              </a:spcAft>
            </a:pPr>
            <a:r>
              <a:rPr lang="sv-SE"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Alla spelare kommer att kallas till lika många matcher under förutsättning att spelaren genomför träning kontinuerligt. OM det blir stor frånvaro av spelare till en match kallar vi in de spelare som tränat mest. De spelarna kan då komma att få en ”extra” match.</a:t>
            </a:r>
          </a:p>
          <a:p>
            <a:pPr>
              <a:spcAft>
                <a:spcPts val="800"/>
              </a:spcAft>
            </a:pPr>
            <a:r>
              <a:rPr lang="sv-SE" sz="1700"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rPr>
              <a:t>Vid sammandrag spelar samma lag tillsammans hela dagen. </a:t>
            </a:r>
          </a:p>
          <a:p>
            <a:pPr marL="0" indent="0">
              <a:spcAft>
                <a:spcPts val="800"/>
              </a:spcAft>
              <a:buNone/>
            </a:pPr>
            <a:r>
              <a:rPr lang="sv-SE" sz="1700" b="1" dirty="0">
                <a:solidFill>
                  <a:schemeClr val="tx1">
                    <a:lumMod val="85000"/>
                    <a:lumOff val="15000"/>
                  </a:schemeClr>
                </a:solidFill>
                <a:latin typeface="Calibri" panose="020F0502020204030204" pitchFamily="34" charset="0"/>
                <a:ea typeface="Calibri" panose="020F0502020204030204" pitchFamily="34" charset="0"/>
                <a:cs typeface="Times New Roman" panose="02020603050405020304" pitchFamily="18" charset="0"/>
              </a:rPr>
              <a:t>Matchtröjor kommer att delar ut och lämnas tillbaka efter match-säsongen är slut</a:t>
            </a:r>
            <a:endParaRPr lang="sv-SE" sz="1700" b="1" dirty="0">
              <a:solidFill>
                <a:schemeClr val="tx1">
                  <a:lumMod val="85000"/>
                  <a:lumOff val="15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sv-SE" sz="17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290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1739CA5-F0F5-48E1-8E8C-F24B71827E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3">
            <a:extLst>
              <a:ext uri="{FF2B5EF4-FFF2-40B4-BE49-F238E27FC236}">
                <a16:creationId xmlns:a16="http://schemas.microsoft.com/office/drawing/2014/main" id="{3EAD2937-F230-41D4-B9C5-975B129BF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CD444A3-C338-4886-B7F1-4BA2AF46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86BFA46-DA17-06D5-B0B2-DC79DBCBBC93}"/>
              </a:ext>
            </a:extLst>
          </p:cNvPr>
          <p:cNvSpPr>
            <a:spLocks noGrp="1"/>
          </p:cNvSpPr>
          <p:nvPr>
            <p:ph type="title"/>
          </p:nvPr>
        </p:nvSpPr>
        <p:spPr>
          <a:xfrm>
            <a:off x="1452655" y="980871"/>
            <a:ext cx="9357865" cy="1041901"/>
          </a:xfrm>
        </p:spPr>
        <p:txBody>
          <a:bodyPr vert="horz" lIns="91440" tIns="45720" rIns="91440" bIns="45720" rtlCol="0" anchor="ctr">
            <a:normAutofit fontScale="90000"/>
          </a:bodyPr>
          <a:lstStyle/>
          <a:p>
            <a:r>
              <a:rPr lang="en-US" b="1" dirty="0" err="1">
                <a:solidFill>
                  <a:schemeClr val="tx1">
                    <a:lumMod val="85000"/>
                    <a:lumOff val="15000"/>
                  </a:schemeClr>
                </a:solidFill>
                <a:latin typeface="Calibri" panose="020F0502020204030204" pitchFamily="34" charset="0"/>
                <a:cs typeface="Times New Roman" panose="02020603050405020304" pitchFamily="18" charset="0"/>
              </a:rPr>
              <a:t>Cuper</a:t>
            </a:r>
            <a:br>
              <a:rPr lang="en-US" sz="3400" kern="1200" dirty="0">
                <a:solidFill>
                  <a:schemeClr val="tx1"/>
                </a:solidFill>
                <a:effectLst/>
                <a:latin typeface="+mj-lt"/>
                <a:ea typeface="+mj-ea"/>
                <a:cs typeface="+mj-cs"/>
              </a:rPr>
            </a:br>
            <a:endParaRPr lang="en-US" sz="3400" kern="1200" dirty="0">
              <a:solidFill>
                <a:schemeClr val="tx1"/>
              </a:solidFill>
              <a:latin typeface="+mj-lt"/>
              <a:ea typeface="+mj-ea"/>
              <a:cs typeface="+mj-cs"/>
            </a:endParaRPr>
          </a:p>
        </p:txBody>
      </p:sp>
      <p:sp>
        <p:nvSpPr>
          <p:cNvPr id="3" name="Platshållare för innehåll 2">
            <a:extLst>
              <a:ext uri="{FF2B5EF4-FFF2-40B4-BE49-F238E27FC236}">
                <a16:creationId xmlns:a16="http://schemas.microsoft.com/office/drawing/2014/main" id="{24CA9CDE-4FCF-10AA-241A-295CD1E159EE}"/>
              </a:ext>
            </a:extLst>
          </p:cNvPr>
          <p:cNvSpPr>
            <a:spLocks noGrp="1"/>
          </p:cNvSpPr>
          <p:nvPr>
            <p:ph idx="1"/>
          </p:nvPr>
        </p:nvSpPr>
        <p:spPr>
          <a:xfrm>
            <a:off x="1381480" y="1565043"/>
            <a:ext cx="9529381" cy="4179975"/>
          </a:xfrm>
        </p:spPr>
        <p:txBody>
          <a:bodyPr vert="horz" lIns="91440" tIns="45720" rIns="91440" bIns="45720" rtlCol="0">
            <a:noAutofit/>
          </a:bodyPr>
          <a:lstStyle/>
          <a:p>
            <a:pPr marL="0" indent="0">
              <a:spcAft>
                <a:spcPts val="800"/>
              </a:spcAft>
              <a:buNone/>
            </a:pPr>
            <a:r>
              <a:rPr lang="en-US" sz="1200" b="1" u="sng" dirty="0"/>
              <a:t>Vi </a:t>
            </a:r>
            <a:r>
              <a:rPr lang="en-US" sz="1200" b="1" u="sng" dirty="0" err="1"/>
              <a:t>kommer</a:t>
            </a:r>
            <a:r>
              <a:rPr lang="en-US" sz="1200" b="1" u="sng" dirty="0"/>
              <a:t> </a:t>
            </a:r>
            <a:r>
              <a:rPr lang="en-US" sz="1200" b="1" u="sng" dirty="0" err="1"/>
              <a:t>att</a:t>
            </a:r>
            <a:r>
              <a:rPr lang="en-US" sz="1200" b="1" u="sng" dirty="0"/>
              <a:t> delta </a:t>
            </a:r>
            <a:r>
              <a:rPr lang="en-US" sz="1200" b="1" u="sng" dirty="0" err="1"/>
              <a:t>på</a:t>
            </a:r>
            <a:r>
              <a:rPr lang="en-US" sz="1200" b="1" u="sng" dirty="0"/>
              <a:t>:</a:t>
            </a:r>
          </a:p>
          <a:p>
            <a:pPr>
              <a:spcAft>
                <a:spcPts val="800"/>
              </a:spcAft>
            </a:pPr>
            <a:r>
              <a:rPr lang="en-US" sz="1100" b="1" u="sng" dirty="0" err="1">
                <a:effectLst/>
              </a:rPr>
              <a:t>Hudik</a:t>
            </a:r>
            <a:r>
              <a:rPr lang="en-US" sz="1100" b="1" u="sng" dirty="0">
                <a:effectLst/>
              </a:rPr>
              <a:t> Cup 14-16 </a:t>
            </a:r>
            <a:r>
              <a:rPr lang="en-US" sz="1100" b="1" u="sng" dirty="0" err="1">
                <a:effectLst/>
              </a:rPr>
              <a:t>juni</a:t>
            </a:r>
            <a:r>
              <a:rPr lang="en-US" sz="1100" b="1" u="sng" dirty="0">
                <a:effectLst/>
              </a:rPr>
              <a:t> </a:t>
            </a:r>
            <a:r>
              <a:rPr lang="en-US" sz="1100" dirty="0">
                <a:effectLst/>
              </a:rPr>
              <a:t>– vi </a:t>
            </a:r>
            <a:r>
              <a:rPr lang="en-US" sz="1100" dirty="0" err="1">
                <a:effectLst/>
              </a:rPr>
              <a:t>har</a:t>
            </a:r>
            <a:r>
              <a:rPr lang="en-US" sz="1100" dirty="0">
                <a:effectLst/>
              </a:rPr>
              <a:t> </a:t>
            </a:r>
            <a:r>
              <a:rPr lang="en-US" sz="1100" dirty="0" err="1">
                <a:effectLst/>
              </a:rPr>
              <a:t>anmält</a:t>
            </a:r>
            <a:r>
              <a:rPr lang="en-US" sz="1100" dirty="0">
                <a:effectLst/>
              </a:rPr>
              <a:t> 2 lag</a:t>
            </a:r>
          </a:p>
          <a:p>
            <a:pPr marL="0" indent="0">
              <a:spcAft>
                <a:spcPts val="800"/>
              </a:spcAft>
              <a:buNone/>
            </a:pPr>
            <a:r>
              <a:rPr lang="en-US" sz="1100" dirty="0" err="1">
                <a:effectLst/>
              </a:rPr>
              <a:t>Anmälningsavg</a:t>
            </a:r>
            <a:r>
              <a:rPr lang="en-US" sz="1100" dirty="0">
                <a:effectLst/>
              </a:rPr>
              <a:t> 1800:-/lag</a:t>
            </a:r>
          </a:p>
          <a:p>
            <a:pPr marL="0" indent="0">
              <a:spcAft>
                <a:spcPts val="800"/>
              </a:spcAft>
              <a:buNone/>
            </a:pPr>
            <a:r>
              <a:rPr lang="en-US" sz="1100" dirty="0" err="1">
                <a:effectLst/>
              </a:rPr>
              <a:t>Deltagaravgift</a:t>
            </a:r>
            <a:r>
              <a:rPr lang="en-US" sz="1100" dirty="0">
                <a:effectLst/>
              </a:rPr>
              <a:t> 1250:-/</a:t>
            </a:r>
            <a:r>
              <a:rPr lang="en-US" sz="1100" dirty="0" err="1">
                <a:effectLst/>
              </a:rPr>
              <a:t>spelare</a:t>
            </a:r>
            <a:r>
              <a:rPr lang="en-US" sz="1100" dirty="0">
                <a:effectLst/>
              </a:rPr>
              <a:t> och </a:t>
            </a:r>
            <a:r>
              <a:rPr lang="en-US" sz="1100" dirty="0" err="1">
                <a:effectLst/>
              </a:rPr>
              <a:t>ledare</a:t>
            </a:r>
            <a:r>
              <a:rPr lang="en-US" sz="1100" dirty="0">
                <a:effectLst/>
              </a:rPr>
              <a:t>. </a:t>
            </a:r>
            <a:r>
              <a:rPr lang="en-US" sz="1100" dirty="0" err="1">
                <a:effectLst/>
              </a:rPr>
              <a:t>Spelarna</a:t>
            </a:r>
            <a:r>
              <a:rPr lang="en-US" sz="1100" dirty="0">
                <a:effectLst/>
              </a:rPr>
              <a:t> </a:t>
            </a:r>
            <a:r>
              <a:rPr lang="en-US" sz="1100" dirty="0" err="1">
                <a:effectLst/>
              </a:rPr>
              <a:t>som</a:t>
            </a:r>
            <a:r>
              <a:rPr lang="en-US" sz="1100" dirty="0">
                <a:effectLst/>
              </a:rPr>
              <a:t> </a:t>
            </a:r>
            <a:r>
              <a:rPr lang="en-US" sz="1100" dirty="0" err="1">
                <a:effectLst/>
              </a:rPr>
              <a:t>deltar</a:t>
            </a:r>
            <a:r>
              <a:rPr lang="en-US" sz="1100" dirty="0">
                <a:effectLst/>
              </a:rPr>
              <a:t> </a:t>
            </a:r>
            <a:r>
              <a:rPr lang="en-US" sz="1100" dirty="0" err="1">
                <a:effectLst/>
              </a:rPr>
              <a:t>betalar</a:t>
            </a:r>
            <a:r>
              <a:rPr lang="en-US" sz="1100" dirty="0">
                <a:effectLst/>
              </a:rPr>
              <a:t> för </a:t>
            </a:r>
            <a:r>
              <a:rPr lang="en-US" sz="1100" dirty="0" err="1">
                <a:effectLst/>
              </a:rPr>
              <a:t>deltagande</a:t>
            </a:r>
            <a:r>
              <a:rPr lang="en-US" sz="1100" dirty="0">
                <a:effectLst/>
              </a:rPr>
              <a:t> </a:t>
            </a:r>
            <a:r>
              <a:rPr lang="en-US" sz="1100" dirty="0" err="1">
                <a:effectLst/>
              </a:rPr>
              <a:t>ledare</a:t>
            </a:r>
            <a:r>
              <a:rPr lang="en-US" sz="1100" dirty="0">
                <a:effectLst/>
              </a:rPr>
              <a:t>.</a:t>
            </a:r>
          </a:p>
          <a:p>
            <a:pPr marL="0" indent="0">
              <a:spcAft>
                <a:spcPts val="800"/>
              </a:spcAft>
              <a:buNone/>
            </a:pPr>
            <a:r>
              <a:rPr lang="en-US" sz="1100" dirty="0" err="1">
                <a:effectLst/>
              </a:rPr>
              <a:t>Busskostnad</a:t>
            </a:r>
            <a:r>
              <a:rPr lang="en-US" sz="1100" dirty="0">
                <a:effectLst/>
              </a:rPr>
              <a:t> OPE, </a:t>
            </a:r>
            <a:r>
              <a:rPr lang="en-US" sz="1100" dirty="0" err="1">
                <a:effectLst/>
              </a:rPr>
              <a:t>ifjol</a:t>
            </a:r>
            <a:r>
              <a:rPr lang="en-US" sz="1100" dirty="0">
                <a:effectLst/>
              </a:rPr>
              <a:t> var det ca 400:-/</a:t>
            </a:r>
            <a:r>
              <a:rPr lang="en-US" sz="1100" dirty="0" err="1">
                <a:effectLst/>
              </a:rPr>
              <a:t>spelare</a:t>
            </a:r>
            <a:r>
              <a:rPr lang="en-US" sz="1100" dirty="0">
                <a:effectLst/>
              </a:rPr>
              <a:t>, </a:t>
            </a:r>
            <a:r>
              <a:rPr lang="en-US" sz="1100" dirty="0" err="1">
                <a:effectLst/>
              </a:rPr>
              <a:t>ledarna</a:t>
            </a:r>
            <a:r>
              <a:rPr lang="en-US" sz="1100" dirty="0">
                <a:effectLst/>
              </a:rPr>
              <a:t> </a:t>
            </a:r>
            <a:r>
              <a:rPr lang="en-US" sz="1100" dirty="0" err="1">
                <a:effectLst/>
              </a:rPr>
              <a:t>åkte</a:t>
            </a:r>
            <a:r>
              <a:rPr lang="en-US" sz="1100" dirty="0">
                <a:effectLst/>
              </a:rPr>
              <a:t> med </a:t>
            </a:r>
            <a:r>
              <a:rPr lang="en-US" sz="1100" dirty="0" err="1">
                <a:effectLst/>
              </a:rPr>
              <a:t>utan</a:t>
            </a:r>
            <a:r>
              <a:rPr lang="en-US" sz="1100" dirty="0">
                <a:effectLst/>
              </a:rPr>
              <a:t> </a:t>
            </a:r>
            <a:r>
              <a:rPr lang="en-US" sz="1100" dirty="0" err="1">
                <a:effectLst/>
              </a:rPr>
              <a:t>kostnad</a:t>
            </a:r>
            <a:r>
              <a:rPr lang="en-US" sz="1100" dirty="0">
                <a:effectLst/>
              </a:rPr>
              <a:t>.</a:t>
            </a:r>
          </a:p>
          <a:p>
            <a:pPr marL="0" indent="0">
              <a:spcAft>
                <a:spcPts val="800"/>
              </a:spcAft>
              <a:buNone/>
            </a:pPr>
            <a:r>
              <a:rPr lang="en-US" sz="1100" b="1" dirty="0">
                <a:effectLst/>
              </a:rPr>
              <a:t>OBS! Sista </a:t>
            </a:r>
            <a:r>
              <a:rPr lang="en-US" sz="1100" b="1" dirty="0" err="1">
                <a:effectLst/>
              </a:rPr>
              <a:t>dag</a:t>
            </a:r>
            <a:r>
              <a:rPr lang="en-US" sz="1100" b="1" dirty="0">
                <a:effectLst/>
              </a:rPr>
              <a:t> för </a:t>
            </a:r>
            <a:r>
              <a:rPr lang="en-US" sz="1100" b="1" dirty="0" err="1">
                <a:effectLst/>
              </a:rPr>
              <a:t>betalning</a:t>
            </a:r>
            <a:r>
              <a:rPr lang="en-US" sz="1100" b="1" dirty="0">
                <a:effectLst/>
              </a:rPr>
              <a:t> av </a:t>
            </a:r>
            <a:r>
              <a:rPr lang="en-US" sz="1100" b="1" dirty="0" err="1">
                <a:effectLst/>
              </a:rPr>
              <a:t>anmälningsavgift</a:t>
            </a:r>
            <a:r>
              <a:rPr lang="en-US" sz="1100" b="1" dirty="0">
                <a:effectLst/>
              </a:rPr>
              <a:t> för lag 31/3 (Denna </a:t>
            </a:r>
            <a:r>
              <a:rPr lang="en-US" sz="1100" b="1" dirty="0" err="1">
                <a:effectLst/>
              </a:rPr>
              <a:t>är</a:t>
            </a:r>
            <a:r>
              <a:rPr lang="en-US" sz="1100" b="1" dirty="0">
                <a:effectLst/>
              </a:rPr>
              <a:t> </a:t>
            </a:r>
            <a:r>
              <a:rPr lang="en-US" sz="1100" b="1" dirty="0" err="1">
                <a:effectLst/>
              </a:rPr>
              <a:t>betalt</a:t>
            </a:r>
            <a:r>
              <a:rPr lang="en-US" sz="1100" b="1" dirty="0">
                <a:effectLst/>
              </a:rPr>
              <a:t> </a:t>
            </a:r>
            <a:r>
              <a:rPr lang="en-US" sz="1100" b="1" dirty="0" err="1">
                <a:effectLst/>
              </a:rPr>
              <a:t>från</a:t>
            </a:r>
            <a:r>
              <a:rPr lang="en-US" sz="1100" b="1" dirty="0">
                <a:effectLst/>
              </a:rPr>
              <a:t> </a:t>
            </a:r>
            <a:r>
              <a:rPr lang="en-US" sz="1100" b="1" dirty="0" err="1">
                <a:effectLst/>
              </a:rPr>
              <a:t>lagkassan</a:t>
            </a:r>
            <a:r>
              <a:rPr lang="en-US" sz="1100" b="1" dirty="0">
                <a:effectLst/>
              </a:rPr>
              <a:t>). Sista </a:t>
            </a:r>
            <a:r>
              <a:rPr lang="en-US" sz="1100" b="1" dirty="0" err="1">
                <a:effectLst/>
              </a:rPr>
              <a:t>dag</a:t>
            </a:r>
            <a:r>
              <a:rPr lang="en-US" sz="1100" b="1" dirty="0">
                <a:effectLst/>
              </a:rPr>
              <a:t> för </a:t>
            </a:r>
            <a:r>
              <a:rPr lang="en-US" sz="1100" b="1" dirty="0" err="1">
                <a:effectLst/>
              </a:rPr>
              <a:t>betalning</a:t>
            </a:r>
            <a:r>
              <a:rPr lang="en-US" sz="1100" b="1" dirty="0">
                <a:effectLst/>
              </a:rPr>
              <a:t> av </a:t>
            </a:r>
            <a:r>
              <a:rPr lang="en-US" sz="1100" b="1" dirty="0" err="1">
                <a:effectLst/>
              </a:rPr>
              <a:t>deltagaravg</a:t>
            </a:r>
            <a:r>
              <a:rPr lang="en-US" sz="1100" b="1" dirty="0">
                <a:effectLst/>
              </a:rPr>
              <a:t> för </a:t>
            </a:r>
            <a:r>
              <a:rPr lang="en-US" sz="1100" b="1" dirty="0" err="1">
                <a:effectLst/>
              </a:rPr>
              <a:t>spelare</a:t>
            </a:r>
            <a:r>
              <a:rPr lang="en-US" sz="1100" b="1" dirty="0">
                <a:effectLst/>
              </a:rPr>
              <a:t> och </a:t>
            </a:r>
            <a:r>
              <a:rPr lang="en-US" sz="1100" b="1" dirty="0" err="1">
                <a:effectLst/>
              </a:rPr>
              <a:t>ledare</a:t>
            </a:r>
            <a:r>
              <a:rPr lang="en-US" sz="1100" b="1" dirty="0">
                <a:effectLst/>
              </a:rPr>
              <a:t> 16/5.</a:t>
            </a:r>
            <a:endParaRPr lang="en-US" sz="1100" dirty="0">
              <a:effectLst/>
            </a:endParaRPr>
          </a:p>
          <a:p>
            <a:pPr>
              <a:spcAft>
                <a:spcPts val="800"/>
              </a:spcAft>
            </a:pPr>
            <a:r>
              <a:rPr lang="en-US" sz="1100" b="1" u="sng" dirty="0" err="1">
                <a:effectLst/>
              </a:rPr>
              <a:t>Storsjöcupen</a:t>
            </a:r>
            <a:r>
              <a:rPr lang="en-US" sz="1100" b="1" u="sng" dirty="0">
                <a:effectLst/>
              </a:rPr>
              <a:t> 3-6 </a:t>
            </a:r>
            <a:r>
              <a:rPr lang="en-US" sz="1100" b="1" u="sng" dirty="0" err="1">
                <a:effectLst/>
              </a:rPr>
              <a:t>juli</a:t>
            </a:r>
            <a:r>
              <a:rPr lang="en-US" sz="1100" b="1" u="sng" dirty="0">
                <a:effectLst/>
              </a:rPr>
              <a:t> </a:t>
            </a:r>
            <a:r>
              <a:rPr lang="en-US" sz="1100" dirty="0">
                <a:effectLst/>
              </a:rPr>
              <a:t>– vi </a:t>
            </a:r>
            <a:r>
              <a:rPr lang="en-US" sz="1100" dirty="0" err="1">
                <a:effectLst/>
              </a:rPr>
              <a:t>har</a:t>
            </a:r>
            <a:r>
              <a:rPr lang="en-US" sz="1100" dirty="0">
                <a:effectLst/>
              </a:rPr>
              <a:t> </a:t>
            </a:r>
            <a:r>
              <a:rPr lang="en-US" sz="1100" dirty="0" err="1">
                <a:effectLst/>
              </a:rPr>
              <a:t>anmält</a:t>
            </a:r>
            <a:r>
              <a:rPr lang="en-US" sz="1100" dirty="0">
                <a:effectLst/>
              </a:rPr>
              <a:t> 2 lag</a:t>
            </a:r>
          </a:p>
          <a:p>
            <a:pPr marL="0" indent="0">
              <a:spcAft>
                <a:spcPts val="800"/>
              </a:spcAft>
              <a:buNone/>
            </a:pPr>
            <a:r>
              <a:rPr lang="en-US" sz="1100" dirty="0" err="1">
                <a:effectLst/>
              </a:rPr>
              <a:t>Anmälningsavg</a:t>
            </a:r>
            <a:r>
              <a:rPr lang="en-US" sz="1100" dirty="0">
                <a:effectLst/>
              </a:rPr>
              <a:t> 1500:-/lag, den </a:t>
            </a:r>
            <a:r>
              <a:rPr lang="en-US" sz="1100" dirty="0" err="1">
                <a:effectLst/>
              </a:rPr>
              <a:t>står</a:t>
            </a:r>
            <a:r>
              <a:rPr lang="en-US" sz="1100" dirty="0">
                <a:effectLst/>
              </a:rPr>
              <a:t> </a:t>
            </a:r>
            <a:r>
              <a:rPr lang="en-US" sz="1100" dirty="0" err="1">
                <a:effectLst/>
              </a:rPr>
              <a:t>Ope</a:t>
            </a:r>
            <a:r>
              <a:rPr lang="en-US" sz="1100" dirty="0">
                <a:effectLst/>
              </a:rPr>
              <a:t> IF för</a:t>
            </a:r>
          </a:p>
          <a:p>
            <a:pPr marL="0" indent="0">
              <a:spcAft>
                <a:spcPts val="800"/>
              </a:spcAft>
              <a:buNone/>
            </a:pPr>
            <a:r>
              <a:rPr lang="en-US" sz="1100" dirty="0" err="1">
                <a:effectLst/>
              </a:rPr>
              <a:t>Deltagaravg</a:t>
            </a:r>
            <a:r>
              <a:rPr lang="en-US" sz="1100" dirty="0">
                <a:effectLst/>
              </a:rPr>
              <a:t> 300:-/</a:t>
            </a:r>
            <a:r>
              <a:rPr lang="en-US" sz="1100" dirty="0" err="1">
                <a:effectLst/>
              </a:rPr>
              <a:t>spelare</a:t>
            </a:r>
            <a:r>
              <a:rPr lang="en-US" sz="1100" dirty="0">
                <a:effectLst/>
              </a:rPr>
              <a:t> och </a:t>
            </a:r>
            <a:r>
              <a:rPr lang="en-US" sz="1100" dirty="0" err="1">
                <a:effectLst/>
              </a:rPr>
              <a:t>ledare</a:t>
            </a:r>
            <a:r>
              <a:rPr lang="en-US" sz="1100" dirty="0">
                <a:effectLst/>
              </a:rPr>
              <a:t>. </a:t>
            </a:r>
            <a:r>
              <a:rPr lang="en-US" sz="1100" dirty="0" err="1">
                <a:effectLst/>
              </a:rPr>
              <a:t>Betalas</a:t>
            </a:r>
            <a:r>
              <a:rPr lang="en-US" sz="1100" dirty="0">
                <a:effectLst/>
              </a:rPr>
              <a:t> av </a:t>
            </a:r>
            <a:r>
              <a:rPr lang="en-US" sz="1100" dirty="0" err="1">
                <a:effectLst/>
              </a:rPr>
              <a:t>lagkassan</a:t>
            </a:r>
            <a:r>
              <a:rPr lang="en-US" sz="1100" dirty="0">
                <a:effectLst/>
              </a:rPr>
              <a:t>.</a:t>
            </a:r>
          </a:p>
          <a:p>
            <a:pPr marL="0" indent="0">
              <a:spcAft>
                <a:spcPts val="800"/>
              </a:spcAft>
              <a:buNone/>
            </a:pPr>
            <a:r>
              <a:rPr lang="en-US" sz="1100" b="1" dirty="0">
                <a:effectLst/>
              </a:rPr>
              <a:t>OBS! Sista </a:t>
            </a:r>
            <a:r>
              <a:rPr lang="en-US" sz="1100" b="1" dirty="0" err="1">
                <a:effectLst/>
              </a:rPr>
              <a:t>anmälningsdag</a:t>
            </a:r>
            <a:r>
              <a:rPr lang="en-US" sz="1100" b="1" dirty="0">
                <a:effectLst/>
              </a:rPr>
              <a:t> för </a:t>
            </a:r>
            <a:r>
              <a:rPr lang="en-US" sz="1100" b="1" dirty="0" err="1">
                <a:effectLst/>
              </a:rPr>
              <a:t>lagen</a:t>
            </a:r>
            <a:r>
              <a:rPr lang="en-US" sz="1100" b="1" dirty="0">
                <a:effectLst/>
              </a:rPr>
              <a:t> 17/3. Sista </a:t>
            </a:r>
            <a:r>
              <a:rPr lang="en-US" sz="1100" b="1" dirty="0" err="1">
                <a:effectLst/>
              </a:rPr>
              <a:t>dag</a:t>
            </a:r>
            <a:r>
              <a:rPr lang="en-US" sz="1100" b="1" dirty="0">
                <a:effectLst/>
              </a:rPr>
              <a:t> för </a:t>
            </a:r>
            <a:r>
              <a:rPr lang="en-US" sz="1100" b="1" dirty="0" err="1">
                <a:effectLst/>
              </a:rPr>
              <a:t>betalning</a:t>
            </a:r>
            <a:r>
              <a:rPr lang="en-US" sz="1100" b="1" dirty="0">
                <a:effectLst/>
              </a:rPr>
              <a:t> av </a:t>
            </a:r>
            <a:r>
              <a:rPr lang="en-US" sz="1100" b="1" dirty="0" err="1">
                <a:effectLst/>
              </a:rPr>
              <a:t>anmälningsavgift</a:t>
            </a:r>
            <a:r>
              <a:rPr lang="en-US" sz="1100" b="1" dirty="0">
                <a:effectLst/>
              </a:rPr>
              <a:t> för lag 24/3. Sista </a:t>
            </a:r>
            <a:r>
              <a:rPr lang="en-US" sz="1100" b="1" dirty="0" err="1">
                <a:effectLst/>
              </a:rPr>
              <a:t>dag</a:t>
            </a:r>
            <a:r>
              <a:rPr lang="en-US" sz="1100" b="1" dirty="0">
                <a:effectLst/>
              </a:rPr>
              <a:t> för </a:t>
            </a:r>
            <a:r>
              <a:rPr lang="en-US" sz="1100" b="1" dirty="0" err="1">
                <a:effectLst/>
              </a:rPr>
              <a:t>betalning</a:t>
            </a:r>
            <a:r>
              <a:rPr lang="en-US" sz="1100" b="1" dirty="0">
                <a:effectLst/>
              </a:rPr>
              <a:t> av </a:t>
            </a:r>
            <a:r>
              <a:rPr lang="en-US" sz="1100" b="1" dirty="0" err="1">
                <a:effectLst/>
              </a:rPr>
              <a:t>deltagaravg</a:t>
            </a:r>
            <a:r>
              <a:rPr lang="en-US" sz="1100" b="1" dirty="0">
                <a:effectLst/>
              </a:rPr>
              <a:t> för </a:t>
            </a:r>
            <a:r>
              <a:rPr lang="en-US" sz="1100" b="1" dirty="0" err="1">
                <a:effectLst/>
              </a:rPr>
              <a:t>spelare</a:t>
            </a:r>
            <a:r>
              <a:rPr lang="en-US" sz="1100" b="1" dirty="0">
                <a:effectLst/>
              </a:rPr>
              <a:t> och </a:t>
            </a:r>
            <a:r>
              <a:rPr lang="en-US" sz="1100" b="1" dirty="0" err="1">
                <a:effectLst/>
              </a:rPr>
              <a:t>ledare</a:t>
            </a:r>
            <a:r>
              <a:rPr lang="en-US" sz="1100" b="1" dirty="0">
                <a:effectLst/>
              </a:rPr>
              <a:t> 24/4.</a:t>
            </a:r>
            <a:endParaRPr lang="en-US" sz="1100" dirty="0">
              <a:effectLst/>
            </a:endParaRPr>
          </a:p>
          <a:p>
            <a:pPr marL="0" indent="0">
              <a:spcAft>
                <a:spcPts val="800"/>
              </a:spcAft>
              <a:buNone/>
            </a:pPr>
            <a:r>
              <a:rPr lang="en-US" sz="1100" dirty="0" err="1">
                <a:effectLst/>
              </a:rPr>
              <a:t>Cupbidrag</a:t>
            </a:r>
            <a:r>
              <a:rPr lang="en-US" sz="1100" dirty="0">
                <a:effectLst/>
              </a:rPr>
              <a:t> </a:t>
            </a:r>
            <a:r>
              <a:rPr lang="en-US" sz="1100" dirty="0" err="1">
                <a:effectLst/>
              </a:rPr>
              <a:t>från</a:t>
            </a:r>
            <a:r>
              <a:rPr lang="en-US" sz="1100" dirty="0">
                <a:effectLst/>
              </a:rPr>
              <a:t> </a:t>
            </a:r>
            <a:r>
              <a:rPr lang="en-US" sz="1100" dirty="0" err="1">
                <a:effectLst/>
              </a:rPr>
              <a:t>Ope</a:t>
            </a:r>
            <a:r>
              <a:rPr lang="en-US" sz="1100" dirty="0">
                <a:effectLst/>
              </a:rPr>
              <a:t>: 800:-/lag vi </a:t>
            </a:r>
            <a:r>
              <a:rPr lang="en-US" sz="1100" dirty="0" err="1">
                <a:effectLst/>
              </a:rPr>
              <a:t>anmäler</a:t>
            </a:r>
            <a:r>
              <a:rPr lang="en-US" sz="1100" dirty="0">
                <a:effectLst/>
              </a:rPr>
              <a:t> till cup. Detta </a:t>
            </a:r>
            <a:r>
              <a:rPr lang="en-US" sz="1100" dirty="0" err="1">
                <a:effectLst/>
              </a:rPr>
              <a:t>kommer</a:t>
            </a:r>
            <a:r>
              <a:rPr lang="en-US" sz="1100" dirty="0">
                <a:effectLst/>
              </a:rPr>
              <a:t> </a:t>
            </a:r>
            <a:r>
              <a:rPr lang="en-US" sz="1100" dirty="0" err="1">
                <a:effectLst/>
              </a:rPr>
              <a:t>mest</a:t>
            </a:r>
            <a:r>
              <a:rPr lang="en-US" sz="1100" dirty="0">
                <a:effectLst/>
              </a:rPr>
              <a:t> </a:t>
            </a:r>
            <a:r>
              <a:rPr lang="en-US" sz="1100" dirty="0" err="1">
                <a:effectLst/>
              </a:rPr>
              <a:t>troligt</a:t>
            </a:r>
            <a:r>
              <a:rPr lang="en-US" sz="1100" dirty="0">
                <a:effectLst/>
              </a:rPr>
              <a:t> </a:t>
            </a:r>
            <a:r>
              <a:rPr lang="en-US" sz="1100" dirty="0" err="1">
                <a:effectLst/>
              </a:rPr>
              <a:t>att</a:t>
            </a:r>
            <a:r>
              <a:rPr lang="en-US" sz="1100" dirty="0">
                <a:effectLst/>
              </a:rPr>
              <a:t> </a:t>
            </a:r>
            <a:r>
              <a:rPr lang="en-US" sz="1100" dirty="0" err="1">
                <a:effectLst/>
              </a:rPr>
              <a:t>gå</a:t>
            </a:r>
            <a:r>
              <a:rPr lang="en-US" sz="1100" dirty="0">
                <a:effectLst/>
              </a:rPr>
              <a:t> till </a:t>
            </a:r>
            <a:r>
              <a:rPr lang="en-US" sz="1100" dirty="0" err="1">
                <a:effectLst/>
              </a:rPr>
              <a:t>Hudik</a:t>
            </a:r>
            <a:r>
              <a:rPr lang="en-US" sz="1100" dirty="0">
                <a:effectLst/>
              </a:rPr>
              <a:t> Cup alt Valhalla Cup.</a:t>
            </a:r>
          </a:p>
        </p:txBody>
      </p:sp>
      <p:sp>
        <p:nvSpPr>
          <p:cNvPr id="4" name="textruta 3">
            <a:extLst>
              <a:ext uri="{FF2B5EF4-FFF2-40B4-BE49-F238E27FC236}">
                <a16:creationId xmlns:a16="http://schemas.microsoft.com/office/drawing/2014/main" id="{351E3E59-A378-F5F2-194C-3844AAA05134}"/>
              </a:ext>
            </a:extLst>
          </p:cNvPr>
          <p:cNvSpPr txBox="1"/>
          <p:nvPr/>
        </p:nvSpPr>
        <p:spPr>
          <a:xfrm>
            <a:off x="7614044" y="1061568"/>
            <a:ext cx="3710273" cy="2367432"/>
          </a:xfrm>
          <a:prstGeom prst="rect">
            <a:avLst/>
          </a:prstGeom>
          <a:ln>
            <a:solidFill>
              <a:schemeClr val="tx1"/>
            </a:solidFill>
          </a:ln>
        </p:spPr>
        <p:txBody>
          <a:bodyPr vert="horz" lIns="91440" tIns="45720" rIns="91440" bIns="45720" rtlCol="0">
            <a:normAutofit/>
          </a:bodyPr>
          <a:lstStyle/>
          <a:p>
            <a:pPr>
              <a:lnSpc>
                <a:spcPct val="90000"/>
              </a:lnSpc>
              <a:spcBef>
                <a:spcPts val="1000"/>
              </a:spcBef>
              <a:spcAft>
                <a:spcPts val="800"/>
              </a:spcAft>
            </a:pPr>
            <a:r>
              <a:rPr lang="en-US" sz="1400" b="1" u="sng" dirty="0" err="1"/>
              <a:t>Cuper</a:t>
            </a:r>
            <a:r>
              <a:rPr lang="en-US" sz="1400" b="1" u="sng" dirty="0"/>
              <a:t> vi </a:t>
            </a:r>
            <a:r>
              <a:rPr lang="en-US" sz="1400" b="1" u="sng" dirty="0" err="1"/>
              <a:t>ev</a:t>
            </a:r>
            <a:r>
              <a:rPr lang="en-US" sz="1400" b="1" u="sng" dirty="0"/>
              <a:t> ska </a:t>
            </a:r>
            <a:r>
              <a:rPr lang="en-US" sz="1400" b="1" u="sng" dirty="0" err="1"/>
              <a:t>anmäla</a:t>
            </a:r>
            <a:r>
              <a:rPr lang="en-US" sz="1400" b="1" u="sng" dirty="0"/>
              <a:t> </a:t>
            </a:r>
            <a:r>
              <a:rPr lang="en-US" sz="1400" b="1" u="sng" dirty="0" err="1"/>
              <a:t>oss</a:t>
            </a:r>
            <a:r>
              <a:rPr lang="en-US" sz="1400" b="1" u="sng" dirty="0"/>
              <a:t> till:</a:t>
            </a:r>
          </a:p>
          <a:p>
            <a:pPr marL="228600" indent="-228600">
              <a:lnSpc>
                <a:spcPct val="90000"/>
              </a:lnSpc>
              <a:spcBef>
                <a:spcPts val="1000"/>
              </a:spcBef>
              <a:spcAft>
                <a:spcPts val="800"/>
              </a:spcAft>
              <a:buFont typeface="Arial" panose="020B0604020202020204" pitchFamily="34" charset="0"/>
              <a:buChar char="•"/>
            </a:pPr>
            <a:r>
              <a:rPr lang="en-US" sz="1400" b="1" u="sng" dirty="0"/>
              <a:t>Valhalla Cup 6-7 Maj- </a:t>
            </a:r>
            <a:r>
              <a:rPr lang="en-US" sz="1200" dirty="0" err="1"/>
              <a:t>Anmälan</a:t>
            </a:r>
            <a:r>
              <a:rPr lang="en-US" sz="1200" dirty="0"/>
              <a:t> </a:t>
            </a:r>
            <a:r>
              <a:rPr lang="en-US" sz="1200" dirty="0" err="1"/>
              <a:t>senast</a:t>
            </a:r>
            <a:r>
              <a:rPr lang="en-US" sz="1200" dirty="0"/>
              <a:t> 2 Maj</a:t>
            </a:r>
          </a:p>
          <a:p>
            <a:pPr>
              <a:lnSpc>
                <a:spcPct val="90000"/>
              </a:lnSpc>
              <a:spcBef>
                <a:spcPts val="1000"/>
              </a:spcBef>
              <a:spcAft>
                <a:spcPts val="800"/>
              </a:spcAft>
            </a:pPr>
            <a:r>
              <a:rPr lang="en-US" sz="1200" dirty="0" err="1"/>
              <a:t>Speltid</a:t>
            </a:r>
            <a:r>
              <a:rPr lang="en-US" sz="1200" dirty="0"/>
              <a:t> 2x15 min </a:t>
            </a:r>
            <a:r>
              <a:rPr lang="en-US" sz="1200" dirty="0" err="1"/>
              <a:t>Kostnad</a:t>
            </a:r>
            <a:r>
              <a:rPr lang="en-US" sz="1200" dirty="0"/>
              <a:t> 800:-/ per lag</a:t>
            </a:r>
          </a:p>
          <a:p>
            <a:pPr marL="228600" indent="-228600">
              <a:lnSpc>
                <a:spcPct val="90000"/>
              </a:lnSpc>
              <a:spcBef>
                <a:spcPts val="1000"/>
              </a:spcBef>
              <a:spcAft>
                <a:spcPts val="800"/>
              </a:spcAft>
              <a:buFont typeface="Arial" panose="020B0604020202020204" pitchFamily="34" charset="0"/>
              <a:buChar char="•"/>
            </a:pPr>
            <a:r>
              <a:rPr lang="en-US" sz="1400" b="1" u="sng" dirty="0" err="1"/>
              <a:t>Åscupen</a:t>
            </a:r>
            <a:r>
              <a:rPr lang="en-US" sz="1400" b="1" u="sng" dirty="0"/>
              <a:t> 17-18 </a:t>
            </a:r>
            <a:r>
              <a:rPr lang="en-US" sz="1400" b="1" u="sng" dirty="0" err="1"/>
              <a:t>Augusti</a:t>
            </a:r>
            <a:r>
              <a:rPr lang="en-US" sz="1400" b="1" u="sng" dirty="0"/>
              <a:t>- </a:t>
            </a:r>
            <a:r>
              <a:rPr lang="en-US" sz="1200" dirty="0" err="1"/>
              <a:t>Anmälan</a:t>
            </a:r>
            <a:r>
              <a:rPr lang="en-US" sz="1200" dirty="0"/>
              <a:t> </a:t>
            </a:r>
            <a:r>
              <a:rPr lang="en-US" sz="1200" dirty="0" err="1"/>
              <a:t>senast</a:t>
            </a:r>
            <a:r>
              <a:rPr lang="en-US" sz="1200" dirty="0"/>
              <a:t> 30 </a:t>
            </a:r>
            <a:r>
              <a:rPr lang="en-US" sz="1200" dirty="0" err="1"/>
              <a:t>Juni</a:t>
            </a:r>
            <a:r>
              <a:rPr lang="en-US" sz="1200" dirty="0"/>
              <a:t> (Finns </a:t>
            </a:r>
            <a:r>
              <a:rPr lang="en-US" sz="1200" dirty="0" err="1"/>
              <a:t>tyvärr</a:t>
            </a:r>
            <a:r>
              <a:rPr lang="en-US" sz="1200" dirty="0"/>
              <a:t> bara </a:t>
            </a:r>
            <a:r>
              <a:rPr lang="en-US" sz="1200" dirty="0" err="1"/>
              <a:t>ett</a:t>
            </a:r>
            <a:r>
              <a:rPr lang="en-US" sz="1200" dirty="0"/>
              <a:t> </a:t>
            </a:r>
            <a:r>
              <a:rPr lang="en-US" sz="1200" dirty="0" err="1"/>
              <a:t>visst</a:t>
            </a:r>
            <a:r>
              <a:rPr lang="en-US" sz="1200" dirty="0"/>
              <a:t> </a:t>
            </a:r>
            <a:r>
              <a:rPr lang="en-US" sz="1200" dirty="0" err="1"/>
              <a:t>antal</a:t>
            </a:r>
            <a:r>
              <a:rPr lang="en-US" sz="1200" dirty="0"/>
              <a:t> </a:t>
            </a:r>
            <a:r>
              <a:rPr lang="en-US" sz="1200" dirty="0" err="1"/>
              <a:t>platser</a:t>
            </a:r>
            <a:r>
              <a:rPr lang="en-US" sz="1200" dirty="0"/>
              <a:t>)</a:t>
            </a:r>
          </a:p>
          <a:p>
            <a:pPr>
              <a:lnSpc>
                <a:spcPct val="90000"/>
              </a:lnSpc>
              <a:spcBef>
                <a:spcPts val="1000"/>
              </a:spcBef>
              <a:spcAft>
                <a:spcPts val="800"/>
              </a:spcAft>
            </a:pPr>
            <a:r>
              <a:rPr lang="en-US" sz="1200" dirty="0" err="1"/>
              <a:t>Speltid</a:t>
            </a:r>
            <a:r>
              <a:rPr lang="en-US" sz="1200" dirty="0"/>
              <a:t> 2x20 min </a:t>
            </a:r>
            <a:r>
              <a:rPr lang="en-US" sz="1200" dirty="0" err="1"/>
              <a:t>Kostnad</a:t>
            </a:r>
            <a:r>
              <a:rPr lang="en-US" sz="1200" dirty="0"/>
              <a:t> 1000:-/ per lag</a:t>
            </a:r>
          </a:p>
          <a:p>
            <a:pPr indent="-228600">
              <a:lnSpc>
                <a:spcPct val="90000"/>
              </a:lnSpc>
              <a:buFont typeface="Arial" panose="020B0604020202020204" pitchFamily="34" charset="0"/>
              <a:buChar char="•"/>
            </a:pPr>
            <a:endParaRPr lang="en-US" sz="1700" dirty="0"/>
          </a:p>
        </p:txBody>
      </p:sp>
    </p:spTree>
    <p:extLst>
      <p:ext uri="{BB962C8B-B14F-4D97-AF65-F5344CB8AC3E}">
        <p14:creationId xmlns:p14="http://schemas.microsoft.com/office/powerpoint/2010/main" val="169757264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1880</Words>
  <Application>Microsoft Office PowerPoint</Application>
  <PresentationFormat>Widescreen</PresentationFormat>
  <Paragraphs>152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StagSans</vt:lpstr>
      <vt:lpstr>Symbol</vt:lpstr>
      <vt:lpstr>Office-tema</vt:lpstr>
      <vt:lpstr>  </vt:lpstr>
      <vt:lpstr>Laget &amp; Ledargruppen</vt:lpstr>
      <vt:lpstr>Laganda - fortsatt arbete med ”mjuka värden”</vt:lpstr>
      <vt:lpstr>Spelregler och tankar kring våra värdeord, från vår kickoff </vt:lpstr>
      <vt:lpstr>Träning </vt:lpstr>
      <vt:lpstr>PowerPoint Presentation</vt:lpstr>
      <vt:lpstr>Match </vt:lpstr>
      <vt:lpstr>Match</vt:lpstr>
      <vt:lpstr>Cuper </vt:lpstr>
      <vt:lpstr>Ekonomi/Lagkassa</vt:lpstr>
      <vt:lpstr>Opes sociala fond</vt:lpstr>
      <vt:lpstr>Arbetsinsatser/försäljning </vt:lpstr>
      <vt:lpstr>Övrigt </vt:lpstr>
      <vt:lpstr>Tack! </vt:lpstr>
    </vt:vector>
  </TitlesOfParts>
  <Company>Swedavia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Fredrik Olsson (Regional Airports - OSD)</dc:creator>
  <cp:lastModifiedBy>Bergqvist, Anna</cp:lastModifiedBy>
  <cp:revision>2</cp:revision>
  <dcterms:created xsi:type="dcterms:W3CDTF">2024-04-08T06:22:09Z</dcterms:created>
  <dcterms:modified xsi:type="dcterms:W3CDTF">2024-04-15T08:10:29Z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cde3a35-8da8-4c7f-b979-2f5bf715068f_Enabled">
    <vt:lpwstr>true</vt:lpwstr>
  </property>
  <property fmtid="{D5CDD505-2E9C-101B-9397-08002B2CF9AE}" pid="3" name="MSIP_Label_fcde3a35-8da8-4c7f-b979-2f5bf715068f_SetDate">
    <vt:lpwstr>2024-04-08T07:29:03Z</vt:lpwstr>
  </property>
  <property fmtid="{D5CDD505-2E9C-101B-9397-08002B2CF9AE}" pid="4" name="MSIP_Label_fcde3a35-8da8-4c7f-b979-2f5bf715068f_Method">
    <vt:lpwstr>Privileged</vt:lpwstr>
  </property>
  <property fmtid="{D5CDD505-2E9C-101B-9397-08002B2CF9AE}" pid="5" name="MSIP_Label_fcde3a35-8da8-4c7f-b979-2f5bf715068f_Name">
    <vt:lpwstr>Publik</vt:lpwstr>
  </property>
  <property fmtid="{D5CDD505-2E9C-101B-9397-08002B2CF9AE}" pid="6" name="MSIP_Label_fcde3a35-8da8-4c7f-b979-2f5bf715068f_SiteId">
    <vt:lpwstr>0b3b45c6-70cd-4220-8bf9-a1daee8f0f45</vt:lpwstr>
  </property>
  <property fmtid="{D5CDD505-2E9C-101B-9397-08002B2CF9AE}" pid="7" name="MSIP_Label_fcde3a35-8da8-4c7f-b979-2f5bf715068f_ActionId">
    <vt:lpwstr>18e94871-ece3-410d-b91c-a262aad07b9f</vt:lpwstr>
  </property>
  <property fmtid="{D5CDD505-2E9C-101B-9397-08002B2CF9AE}" pid="8" name="MSIP_Label_fcde3a35-8da8-4c7f-b979-2f5bf715068f_ContentBits">
    <vt:lpwstr>0</vt:lpwstr>
  </property>
  <property fmtid="{D5CDD505-2E9C-101B-9397-08002B2CF9AE}" pid="9" name="MSIP_Label_ea60d57e-af5b-4752-ac57-3e4f28ca11dc_Enabled">
    <vt:lpwstr>true</vt:lpwstr>
  </property>
  <property fmtid="{D5CDD505-2E9C-101B-9397-08002B2CF9AE}" pid="10" name="MSIP_Label_ea60d57e-af5b-4752-ac57-3e4f28ca11dc_SetDate">
    <vt:lpwstr>2024-04-15T08:10:17Z</vt:lpwstr>
  </property>
  <property fmtid="{D5CDD505-2E9C-101B-9397-08002B2CF9AE}" pid="11" name="MSIP_Label_ea60d57e-af5b-4752-ac57-3e4f28ca11dc_Method">
    <vt:lpwstr>Standard</vt:lpwstr>
  </property>
  <property fmtid="{D5CDD505-2E9C-101B-9397-08002B2CF9AE}" pid="12" name="MSIP_Label_ea60d57e-af5b-4752-ac57-3e4f28ca11dc_Name">
    <vt:lpwstr>ea60d57e-af5b-4752-ac57-3e4f28ca11dc</vt:lpwstr>
  </property>
  <property fmtid="{D5CDD505-2E9C-101B-9397-08002B2CF9AE}" pid="13" name="MSIP_Label_ea60d57e-af5b-4752-ac57-3e4f28ca11dc_SiteId">
    <vt:lpwstr>36da45f1-dd2c-4d1f-af13-5abe46b99921</vt:lpwstr>
  </property>
  <property fmtid="{D5CDD505-2E9C-101B-9397-08002B2CF9AE}" pid="14" name="MSIP_Label_ea60d57e-af5b-4752-ac57-3e4f28ca11dc_ActionId">
    <vt:lpwstr>059c721e-de75-40e0-980a-eefcb85a6718</vt:lpwstr>
  </property>
  <property fmtid="{D5CDD505-2E9C-101B-9397-08002B2CF9AE}" pid="15" name="MSIP_Label_ea60d57e-af5b-4752-ac57-3e4f28ca11dc_ContentBits">
    <vt:lpwstr>0</vt:lpwstr>
  </property>
</Properties>
</file>