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67" r:id="rId5"/>
    <p:sldId id="268" r:id="rId6"/>
    <p:sldId id="258" r:id="rId7"/>
    <p:sldId id="269" r:id="rId8"/>
    <p:sldId id="270" r:id="rId9"/>
    <p:sldId id="271" r:id="rId10"/>
    <p:sldId id="272" r:id="rId11"/>
    <p:sldId id="260" r:id="rId12"/>
    <p:sldId id="261" r:id="rId13"/>
    <p:sldId id="262" r:id="rId14"/>
    <p:sldId id="263" r:id="rId15"/>
    <p:sldId id="264" r:id="rId16"/>
    <p:sldId id="266" r:id="rId17"/>
    <p:sldId id="265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qvist, Anna" userId="b0b899fe-8a65-4510-a4e5-543f8918d854" providerId="ADAL" clId="{1D44C002-2C39-4028-B99C-6B0F3A3FF070}"/>
    <pc:docChg chg="custSel addSld modSld">
      <pc:chgData name="Bergqvist, Anna" userId="b0b899fe-8a65-4510-a4e5-543f8918d854" providerId="ADAL" clId="{1D44C002-2C39-4028-B99C-6B0F3A3FF070}" dt="2023-02-26T16:50:12.834" v="571" actId="20577"/>
      <pc:docMkLst>
        <pc:docMk/>
      </pc:docMkLst>
      <pc:sldChg chg="modNotesTx">
        <pc:chgData name="Bergqvist, Anna" userId="b0b899fe-8a65-4510-a4e5-543f8918d854" providerId="ADAL" clId="{1D44C002-2C39-4028-B99C-6B0F3A3FF070}" dt="2023-02-20T17:29:56.280" v="84" actId="20577"/>
        <pc:sldMkLst>
          <pc:docMk/>
          <pc:sldMk cId="2314990939" sldId="256"/>
        </pc:sldMkLst>
      </pc:sldChg>
      <pc:sldChg chg="modSp mod">
        <pc:chgData name="Bergqvist, Anna" userId="b0b899fe-8a65-4510-a4e5-543f8918d854" providerId="ADAL" clId="{1D44C002-2C39-4028-B99C-6B0F3A3FF070}" dt="2023-02-20T17:32:50.538" v="85" actId="20577"/>
        <pc:sldMkLst>
          <pc:docMk/>
          <pc:sldMk cId="3216769347" sldId="257"/>
        </pc:sldMkLst>
        <pc:spChg chg="mod">
          <ac:chgData name="Bergqvist, Anna" userId="b0b899fe-8a65-4510-a4e5-543f8918d854" providerId="ADAL" clId="{1D44C002-2C39-4028-B99C-6B0F3A3FF070}" dt="2023-02-20T17:32:50.538" v="85" actId="20577"/>
          <ac:spMkLst>
            <pc:docMk/>
            <pc:sldMk cId="3216769347" sldId="257"/>
            <ac:spMk id="3" creationId="{50354191-A4F2-4CBB-8C38-E086F7C3F581}"/>
          </ac:spMkLst>
        </pc:spChg>
      </pc:sldChg>
      <pc:sldChg chg="modNotesTx">
        <pc:chgData name="Bergqvist, Anna" userId="b0b899fe-8a65-4510-a4e5-543f8918d854" providerId="ADAL" clId="{1D44C002-2C39-4028-B99C-6B0F3A3FF070}" dt="2023-02-26T16:50:12.834" v="571" actId="20577"/>
        <pc:sldMkLst>
          <pc:docMk/>
          <pc:sldMk cId="2594780944" sldId="261"/>
        </pc:sldMkLst>
      </pc:sldChg>
      <pc:sldChg chg="modNotesTx">
        <pc:chgData name="Bergqvist, Anna" userId="b0b899fe-8a65-4510-a4e5-543f8918d854" providerId="ADAL" clId="{1D44C002-2C39-4028-B99C-6B0F3A3FF070}" dt="2023-02-26T16:50:03.208" v="570" actId="20577"/>
        <pc:sldMkLst>
          <pc:docMk/>
          <pc:sldMk cId="2288811" sldId="263"/>
        </pc:sldMkLst>
      </pc:sldChg>
      <pc:sldChg chg="modSp mod">
        <pc:chgData name="Bergqvist, Anna" userId="b0b899fe-8a65-4510-a4e5-543f8918d854" providerId="ADAL" clId="{1D44C002-2C39-4028-B99C-6B0F3A3FF070}" dt="2023-02-19T08:15:08.761" v="32" actId="6549"/>
        <pc:sldMkLst>
          <pc:docMk/>
          <pc:sldMk cId="2103422214" sldId="266"/>
        </pc:sldMkLst>
        <pc:spChg chg="mod">
          <ac:chgData name="Bergqvist, Anna" userId="b0b899fe-8a65-4510-a4e5-543f8918d854" providerId="ADAL" clId="{1D44C002-2C39-4028-B99C-6B0F3A3FF070}" dt="2023-02-19T08:15:08.761" v="32" actId="6549"/>
          <ac:spMkLst>
            <pc:docMk/>
            <pc:sldMk cId="2103422214" sldId="266"/>
            <ac:spMk id="3" creationId="{7888B1FB-9A38-4399-A155-23C82802EFD7}"/>
          </ac:spMkLst>
        </pc:spChg>
      </pc:sldChg>
      <pc:sldChg chg="addSp modSp mod setBg">
        <pc:chgData name="Bergqvist, Anna" userId="b0b899fe-8a65-4510-a4e5-543f8918d854" providerId="ADAL" clId="{1D44C002-2C39-4028-B99C-6B0F3A3FF070}" dt="2023-02-19T08:14:08.816" v="3" actId="26606"/>
        <pc:sldMkLst>
          <pc:docMk/>
          <pc:sldMk cId="372762963" sldId="267"/>
        </pc:sldMkLst>
        <pc:spChg chg="add">
          <ac:chgData name="Bergqvist, Anna" userId="b0b899fe-8a65-4510-a4e5-543f8918d854" providerId="ADAL" clId="{1D44C002-2C39-4028-B99C-6B0F3A3FF070}" dt="2023-02-19T08:14:08.816" v="3" actId="26606"/>
          <ac:spMkLst>
            <pc:docMk/>
            <pc:sldMk cId="372762963" sldId="267"/>
            <ac:spMk id="12" creationId="{AB8C311F-7253-4AED-9701-7FC0708C41C7}"/>
          </ac:spMkLst>
        </pc:spChg>
        <pc:spChg chg="add">
          <ac:chgData name="Bergqvist, Anna" userId="b0b899fe-8a65-4510-a4e5-543f8918d854" providerId="ADAL" clId="{1D44C002-2C39-4028-B99C-6B0F3A3FF070}" dt="2023-02-19T08:14:08.816" v="3" actId="26606"/>
          <ac:spMkLst>
            <pc:docMk/>
            <pc:sldMk cId="372762963" sldId="267"/>
            <ac:spMk id="14" creationId="{E2384209-CB15-4CDF-9D31-C44FD9A3F20D}"/>
          </ac:spMkLst>
        </pc:spChg>
        <pc:spChg chg="add">
          <ac:chgData name="Bergqvist, Anna" userId="b0b899fe-8a65-4510-a4e5-543f8918d854" providerId="ADAL" clId="{1D44C002-2C39-4028-B99C-6B0F3A3FF070}" dt="2023-02-19T08:14:08.816" v="3" actId="26606"/>
          <ac:spMkLst>
            <pc:docMk/>
            <pc:sldMk cId="372762963" sldId="267"/>
            <ac:spMk id="16" creationId="{2633B3B5-CC90-43F0-8714-D31D1F3F0209}"/>
          </ac:spMkLst>
        </pc:spChg>
        <pc:spChg chg="add">
          <ac:chgData name="Bergqvist, Anna" userId="b0b899fe-8a65-4510-a4e5-543f8918d854" providerId="ADAL" clId="{1D44C002-2C39-4028-B99C-6B0F3A3FF070}" dt="2023-02-19T08:14:08.816" v="3" actId="26606"/>
          <ac:spMkLst>
            <pc:docMk/>
            <pc:sldMk cId="372762963" sldId="267"/>
            <ac:spMk id="18" creationId="{A8D57A06-A426-446D-B02C-A2DC6B62E45E}"/>
          </ac:spMkLst>
        </pc:spChg>
        <pc:picChg chg="mod">
          <ac:chgData name="Bergqvist, Anna" userId="b0b899fe-8a65-4510-a4e5-543f8918d854" providerId="ADAL" clId="{1D44C002-2C39-4028-B99C-6B0F3A3FF070}" dt="2023-02-19T08:14:08.816" v="3" actId="26606"/>
          <ac:picMkLst>
            <pc:docMk/>
            <pc:sldMk cId="372762963" sldId="267"/>
            <ac:picMk id="7" creationId="{B9B31DA8-2897-4D76-92E9-52EF287BA0C4}"/>
          </ac:picMkLst>
        </pc:picChg>
      </pc:sldChg>
      <pc:sldChg chg="addSp modSp mod setBg">
        <pc:chgData name="Bergqvist, Anna" userId="b0b899fe-8a65-4510-a4e5-543f8918d854" providerId="ADAL" clId="{1D44C002-2C39-4028-B99C-6B0F3A3FF070}" dt="2023-02-19T08:14:12.705" v="4" actId="26606"/>
        <pc:sldMkLst>
          <pc:docMk/>
          <pc:sldMk cId="2485207103" sldId="268"/>
        </pc:sldMkLst>
        <pc:spChg chg="add">
          <ac:chgData name="Bergqvist, Anna" userId="b0b899fe-8a65-4510-a4e5-543f8918d854" providerId="ADAL" clId="{1D44C002-2C39-4028-B99C-6B0F3A3FF070}" dt="2023-02-19T08:14:12.705" v="4" actId="26606"/>
          <ac:spMkLst>
            <pc:docMk/>
            <pc:sldMk cId="2485207103" sldId="268"/>
            <ac:spMk id="8" creationId="{AB8C311F-7253-4AED-9701-7FC0708C41C7}"/>
          </ac:spMkLst>
        </pc:spChg>
        <pc:spChg chg="add">
          <ac:chgData name="Bergqvist, Anna" userId="b0b899fe-8a65-4510-a4e5-543f8918d854" providerId="ADAL" clId="{1D44C002-2C39-4028-B99C-6B0F3A3FF070}" dt="2023-02-19T08:14:12.705" v="4" actId="26606"/>
          <ac:spMkLst>
            <pc:docMk/>
            <pc:sldMk cId="2485207103" sldId="268"/>
            <ac:spMk id="10" creationId="{E2384209-CB15-4CDF-9D31-C44FD9A3F20D}"/>
          </ac:spMkLst>
        </pc:spChg>
        <pc:spChg chg="add">
          <ac:chgData name="Bergqvist, Anna" userId="b0b899fe-8a65-4510-a4e5-543f8918d854" providerId="ADAL" clId="{1D44C002-2C39-4028-B99C-6B0F3A3FF070}" dt="2023-02-19T08:14:12.705" v="4" actId="26606"/>
          <ac:spMkLst>
            <pc:docMk/>
            <pc:sldMk cId="2485207103" sldId="268"/>
            <ac:spMk id="12" creationId="{2633B3B5-CC90-43F0-8714-D31D1F3F0209}"/>
          </ac:spMkLst>
        </pc:spChg>
        <pc:spChg chg="add">
          <ac:chgData name="Bergqvist, Anna" userId="b0b899fe-8a65-4510-a4e5-543f8918d854" providerId="ADAL" clId="{1D44C002-2C39-4028-B99C-6B0F3A3FF070}" dt="2023-02-19T08:14:12.705" v="4" actId="26606"/>
          <ac:spMkLst>
            <pc:docMk/>
            <pc:sldMk cId="2485207103" sldId="268"/>
            <ac:spMk id="14" creationId="{A8D57A06-A426-446D-B02C-A2DC6B62E45E}"/>
          </ac:spMkLst>
        </pc:spChg>
        <pc:picChg chg="mod">
          <ac:chgData name="Bergqvist, Anna" userId="b0b899fe-8a65-4510-a4e5-543f8918d854" providerId="ADAL" clId="{1D44C002-2C39-4028-B99C-6B0F3A3FF070}" dt="2023-02-19T08:14:12.705" v="4" actId="26606"/>
          <ac:picMkLst>
            <pc:docMk/>
            <pc:sldMk cId="2485207103" sldId="268"/>
            <ac:picMk id="3" creationId="{6CA9A5EE-BFD1-4BE1-8FAE-D862782A13AE}"/>
          </ac:picMkLst>
        </pc:picChg>
      </pc:sldChg>
      <pc:sldChg chg="addSp modSp mod setBg">
        <pc:chgData name="Bergqvist, Anna" userId="b0b899fe-8a65-4510-a4e5-543f8918d854" providerId="ADAL" clId="{1D44C002-2C39-4028-B99C-6B0F3A3FF070}" dt="2023-02-19T08:14:20.978" v="5" actId="26606"/>
        <pc:sldMkLst>
          <pc:docMk/>
          <pc:sldMk cId="3110748796" sldId="269"/>
        </pc:sldMkLst>
        <pc:spChg chg="add">
          <ac:chgData name="Bergqvist, Anna" userId="b0b899fe-8a65-4510-a4e5-543f8918d854" providerId="ADAL" clId="{1D44C002-2C39-4028-B99C-6B0F3A3FF070}" dt="2023-02-19T08:14:20.978" v="5" actId="26606"/>
          <ac:spMkLst>
            <pc:docMk/>
            <pc:sldMk cId="3110748796" sldId="269"/>
            <ac:spMk id="8" creationId="{AB8C311F-7253-4AED-9701-7FC0708C41C7}"/>
          </ac:spMkLst>
        </pc:spChg>
        <pc:spChg chg="add">
          <ac:chgData name="Bergqvist, Anna" userId="b0b899fe-8a65-4510-a4e5-543f8918d854" providerId="ADAL" clId="{1D44C002-2C39-4028-B99C-6B0F3A3FF070}" dt="2023-02-19T08:14:20.978" v="5" actId="26606"/>
          <ac:spMkLst>
            <pc:docMk/>
            <pc:sldMk cId="3110748796" sldId="269"/>
            <ac:spMk id="10" creationId="{E2384209-CB15-4CDF-9D31-C44FD9A3F20D}"/>
          </ac:spMkLst>
        </pc:spChg>
        <pc:spChg chg="add">
          <ac:chgData name="Bergqvist, Anna" userId="b0b899fe-8a65-4510-a4e5-543f8918d854" providerId="ADAL" clId="{1D44C002-2C39-4028-B99C-6B0F3A3FF070}" dt="2023-02-19T08:14:20.978" v="5" actId="26606"/>
          <ac:spMkLst>
            <pc:docMk/>
            <pc:sldMk cId="3110748796" sldId="269"/>
            <ac:spMk id="12" creationId="{2633B3B5-CC90-43F0-8714-D31D1F3F0209}"/>
          </ac:spMkLst>
        </pc:spChg>
        <pc:spChg chg="add">
          <ac:chgData name="Bergqvist, Anna" userId="b0b899fe-8a65-4510-a4e5-543f8918d854" providerId="ADAL" clId="{1D44C002-2C39-4028-B99C-6B0F3A3FF070}" dt="2023-02-19T08:14:20.978" v="5" actId="26606"/>
          <ac:spMkLst>
            <pc:docMk/>
            <pc:sldMk cId="3110748796" sldId="269"/>
            <ac:spMk id="14" creationId="{A8D57A06-A426-446D-B02C-A2DC6B62E45E}"/>
          </ac:spMkLst>
        </pc:spChg>
        <pc:picChg chg="mod">
          <ac:chgData name="Bergqvist, Anna" userId="b0b899fe-8a65-4510-a4e5-543f8918d854" providerId="ADAL" clId="{1D44C002-2C39-4028-B99C-6B0F3A3FF070}" dt="2023-02-19T08:14:20.978" v="5" actId="26606"/>
          <ac:picMkLst>
            <pc:docMk/>
            <pc:sldMk cId="3110748796" sldId="269"/>
            <ac:picMk id="3" creationId="{60845F95-E926-4867-A7F1-76B6BF753321}"/>
          </ac:picMkLst>
        </pc:picChg>
      </pc:sldChg>
      <pc:sldChg chg="addSp modSp mod setBg">
        <pc:chgData name="Bergqvist, Anna" userId="b0b899fe-8a65-4510-a4e5-543f8918d854" providerId="ADAL" clId="{1D44C002-2C39-4028-B99C-6B0F3A3FF070}" dt="2023-02-19T08:14:28.934" v="6" actId="26606"/>
        <pc:sldMkLst>
          <pc:docMk/>
          <pc:sldMk cId="1144248835" sldId="270"/>
        </pc:sldMkLst>
        <pc:spChg chg="add">
          <ac:chgData name="Bergqvist, Anna" userId="b0b899fe-8a65-4510-a4e5-543f8918d854" providerId="ADAL" clId="{1D44C002-2C39-4028-B99C-6B0F3A3FF070}" dt="2023-02-19T08:14:28.934" v="6" actId="26606"/>
          <ac:spMkLst>
            <pc:docMk/>
            <pc:sldMk cId="1144248835" sldId="270"/>
            <ac:spMk id="8" creationId="{AB8C311F-7253-4AED-9701-7FC0708C41C7}"/>
          </ac:spMkLst>
        </pc:spChg>
        <pc:spChg chg="add">
          <ac:chgData name="Bergqvist, Anna" userId="b0b899fe-8a65-4510-a4e5-543f8918d854" providerId="ADAL" clId="{1D44C002-2C39-4028-B99C-6B0F3A3FF070}" dt="2023-02-19T08:14:28.934" v="6" actId="26606"/>
          <ac:spMkLst>
            <pc:docMk/>
            <pc:sldMk cId="1144248835" sldId="270"/>
            <ac:spMk id="10" creationId="{E2384209-CB15-4CDF-9D31-C44FD9A3F20D}"/>
          </ac:spMkLst>
        </pc:spChg>
        <pc:spChg chg="add">
          <ac:chgData name="Bergqvist, Anna" userId="b0b899fe-8a65-4510-a4e5-543f8918d854" providerId="ADAL" clId="{1D44C002-2C39-4028-B99C-6B0F3A3FF070}" dt="2023-02-19T08:14:28.934" v="6" actId="26606"/>
          <ac:spMkLst>
            <pc:docMk/>
            <pc:sldMk cId="1144248835" sldId="270"/>
            <ac:spMk id="12" creationId="{2633B3B5-CC90-43F0-8714-D31D1F3F0209}"/>
          </ac:spMkLst>
        </pc:spChg>
        <pc:spChg chg="add">
          <ac:chgData name="Bergqvist, Anna" userId="b0b899fe-8a65-4510-a4e5-543f8918d854" providerId="ADAL" clId="{1D44C002-2C39-4028-B99C-6B0F3A3FF070}" dt="2023-02-19T08:14:28.934" v="6" actId="26606"/>
          <ac:spMkLst>
            <pc:docMk/>
            <pc:sldMk cId="1144248835" sldId="270"/>
            <ac:spMk id="14" creationId="{A8D57A06-A426-446D-B02C-A2DC6B62E45E}"/>
          </ac:spMkLst>
        </pc:spChg>
        <pc:picChg chg="mod">
          <ac:chgData name="Bergqvist, Anna" userId="b0b899fe-8a65-4510-a4e5-543f8918d854" providerId="ADAL" clId="{1D44C002-2C39-4028-B99C-6B0F3A3FF070}" dt="2023-02-19T08:14:28.934" v="6" actId="26606"/>
          <ac:picMkLst>
            <pc:docMk/>
            <pc:sldMk cId="1144248835" sldId="270"/>
            <ac:picMk id="3" creationId="{07E0DFD5-F5E8-4AEB-A07D-119588A3DC3B}"/>
          </ac:picMkLst>
        </pc:picChg>
      </pc:sldChg>
      <pc:sldChg chg="addSp modSp mod setBg">
        <pc:chgData name="Bergqvist, Anna" userId="b0b899fe-8a65-4510-a4e5-543f8918d854" providerId="ADAL" clId="{1D44C002-2C39-4028-B99C-6B0F3A3FF070}" dt="2023-02-19T08:14:33.059" v="7" actId="26606"/>
        <pc:sldMkLst>
          <pc:docMk/>
          <pc:sldMk cId="3873853504" sldId="271"/>
        </pc:sldMkLst>
        <pc:spChg chg="add">
          <ac:chgData name="Bergqvist, Anna" userId="b0b899fe-8a65-4510-a4e5-543f8918d854" providerId="ADAL" clId="{1D44C002-2C39-4028-B99C-6B0F3A3FF070}" dt="2023-02-19T08:14:33.059" v="7" actId="26606"/>
          <ac:spMkLst>
            <pc:docMk/>
            <pc:sldMk cId="3873853504" sldId="271"/>
            <ac:spMk id="8" creationId="{AB8C311F-7253-4AED-9701-7FC0708C41C7}"/>
          </ac:spMkLst>
        </pc:spChg>
        <pc:spChg chg="add">
          <ac:chgData name="Bergqvist, Anna" userId="b0b899fe-8a65-4510-a4e5-543f8918d854" providerId="ADAL" clId="{1D44C002-2C39-4028-B99C-6B0F3A3FF070}" dt="2023-02-19T08:14:33.059" v="7" actId="26606"/>
          <ac:spMkLst>
            <pc:docMk/>
            <pc:sldMk cId="3873853504" sldId="271"/>
            <ac:spMk id="10" creationId="{E2384209-CB15-4CDF-9D31-C44FD9A3F20D}"/>
          </ac:spMkLst>
        </pc:spChg>
        <pc:spChg chg="add">
          <ac:chgData name="Bergqvist, Anna" userId="b0b899fe-8a65-4510-a4e5-543f8918d854" providerId="ADAL" clId="{1D44C002-2C39-4028-B99C-6B0F3A3FF070}" dt="2023-02-19T08:14:33.059" v="7" actId="26606"/>
          <ac:spMkLst>
            <pc:docMk/>
            <pc:sldMk cId="3873853504" sldId="271"/>
            <ac:spMk id="12" creationId="{2633B3B5-CC90-43F0-8714-D31D1F3F0209}"/>
          </ac:spMkLst>
        </pc:spChg>
        <pc:spChg chg="add">
          <ac:chgData name="Bergqvist, Anna" userId="b0b899fe-8a65-4510-a4e5-543f8918d854" providerId="ADAL" clId="{1D44C002-2C39-4028-B99C-6B0F3A3FF070}" dt="2023-02-19T08:14:33.059" v="7" actId="26606"/>
          <ac:spMkLst>
            <pc:docMk/>
            <pc:sldMk cId="3873853504" sldId="271"/>
            <ac:spMk id="14" creationId="{A8D57A06-A426-446D-B02C-A2DC6B62E45E}"/>
          </ac:spMkLst>
        </pc:spChg>
        <pc:picChg chg="mod">
          <ac:chgData name="Bergqvist, Anna" userId="b0b899fe-8a65-4510-a4e5-543f8918d854" providerId="ADAL" clId="{1D44C002-2C39-4028-B99C-6B0F3A3FF070}" dt="2023-02-19T08:14:33.059" v="7" actId="26606"/>
          <ac:picMkLst>
            <pc:docMk/>
            <pc:sldMk cId="3873853504" sldId="271"/>
            <ac:picMk id="3" creationId="{90501D49-6C0A-4275-9BB7-1D113E3F1C91}"/>
          </ac:picMkLst>
        </pc:picChg>
      </pc:sldChg>
      <pc:sldChg chg="addSp modSp mod setBg">
        <pc:chgData name="Bergqvist, Anna" userId="b0b899fe-8a65-4510-a4e5-543f8918d854" providerId="ADAL" clId="{1D44C002-2C39-4028-B99C-6B0F3A3FF070}" dt="2023-02-19T08:14:36.414" v="8" actId="26606"/>
        <pc:sldMkLst>
          <pc:docMk/>
          <pc:sldMk cId="2693845039" sldId="272"/>
        </pc:sldMkLst>
        <pc:spChg chg="add">
          <ac:chgData name="Bergqvist, Anna" userId="b0b899fe-8a65-4510-a4e5-543f8918d854" providerId="ADAL" clId="{1D44C002-2C39-4028-B99C-6B0F3A3FF070}" dt="2023-02-19T08:14:36.414" v="8" actId="26606"/>
          <ac:spMkLst>
            <pc:docMk/>
            <pc:sldMk cId="2693845039" sldId="272"/>
            <ac:spMk id="8" creationId="{AB8C311F-7253-4AED-9701-7FC0708C41C7}"/>
          </ac:spMkLst>
        </pc:spChg>
        <pc:spChg chg="add">
          <ac:chgData name="Bergqvist, Anna" userId="b0b899fe-8a65-4510-a4e5-543f8918d854" providerId="ADAL" clId="{1D44C002-2C39-4028-B99C-6B0F3A3FF070}" dt="2023-02-19T08:14:36.414" v="8" actId="26606"/>
          <ac:spMkLst>
            <pc:docMk/>
            <pc:sldMk cId="2693845039" sldId="272"/>
            <ac:spMk id="10" creationId="{E2384209-CB15-4CDF-9D31-C44FD9A3F20D}"/>
          </ac:spMkLst>
        </pc:spChg>
        <pc:spChg chg="add">
          <ac:chgData name="Bergqvist, Anna" userId="b0b899fe-8a65-4510-a4e5-543f8918d854" providerId="ADAL" clId="{1D44C002-2C39-4028-B99C-6B0F3A3FF070}" dt="2023-02-19T08:14:36.414" v="8" actId="26606"/>
          <ac:spMkLst>
            <pc:docMk/>
            <pc:sldMk cId="2693845039" sldId="272"/>
            <ac:spMk id="12" creationId="{2633B3B5-CC90-43F0-8714-D31D1F3F0209}"/>
          </ac:spMkLst>
        </pc:spChg>
        <pc:spChg chg="add">
          <ac:chgData name="Bergqvist, Anna" userId="b0b899fe-8a65-4510-a4e5-543f8918d854" providerId="ADAL" clId="{1D44C002-2C39-4028-B99C-6B0F3A3FF070}" dt="2023-02-19T08:14:36.414" v="8" actId="26606"/>
          <ac:spMkLst>
            <pc:docMk/>
            <pc:sldMk cId="2693845039" sldId="272"/>
            <ac:spMk id="14" creationId="{A8D57A06-A426-446D-B02C-A2DC6B62E45E}"/>
          </ac:spMkLst>
        </pc:spChg>
        <pc:picChg chg="mod">
          <ac:chgData name="Bergqvist, Anna" userId="b0b899fe-8a65-4510-a4e5-543f8918d854" providerId="ADAL" clId="{1D44C002-2C39-4028-B99C-6B0F3A3FF070}" dt="2023-02-19T08:14:36.414" v="8" actId="26606"/>
          <ac:picMkLst>
            <pc:docMk/>
            <pc:sldMk cId="2693845039" sldId="272"/>
            <ac:picMk id="3" creationId="{1B17EFF9-71B5-4ACB-99E5-85D4784932A7}"/>
          </ac:picMkLst>
        </pc:picChg>
      </pc:sldChg>
      <pc:sldChg chg="addSp modSp new mod setBg">
        <pc:chgData name="Bergqvist, Anna" userId="b0b899fe-8a65-4510-a4e5-543f8918d854" providerId="ADAL" clId="{1D44C002-2C39-4028-B99C-6B0F3A3FF070}" dt="2023-02-19T08:14:00.310" v="2" actId="26606"/>
        <pc:sldMkLst>
          <pc:docMk/>
          <pc:sldMk cId="3510140693" sldId="273"/>
        </pc:sldMkLst>
        <pc:spChg chg="add">
          <ac:chgData name="Bergqvist, Anna" userId="b0b899fe-8a65-4510-a4e5-543f8918d854" providerId="ADAL" clId="{1D44C002-2C39-4028-B99C-6B0F3A3FF070}" dt="2023-02-19T08:14:00.310" v="2" actId="26606"/>
          <ac:spMkLst>
            <pc:docMk/>
            <pc:sldMk cId="3510140693" sldId="273"/>
            <ac:spMk id="8" creationId="{AB8C311F-7253-4AED-9701-7FC0708C41C7}"/>
          </ac:spMkLst>
        </pc:spChg>
        <pc:spChg chg="add">
          <ac:chgData name="Bergqvist, Anna" userId="b0b899fe-8a65-4510-a4e5-543f8918d854" providerId="ADAL" clId="{1D44C002-2C39-4028-B99C-6B0F3A3FF070}" dt="2023-02-19T08:14:00.310" v="2" actId="26606"/>
          <ac:spMkLst>
            <pc:docMk/>
            <pc:sldMk cId="3510140693" sldId="273"/>
            <ac:spMk id="10" creationId="{E2384209-CB15-4CDF-9D31-C44FD9A3F20D}"/>
          </ac:spMkLst>
        </pc:spChg>
        <pc:spChg chg="add">
          <ac:chgData name="Bergqvist, Anna" userId="b0b899fe-8a65-4510-a4e5-543f8918d854" providerId="ADAL" clId="{1D44C002-2C39-4028-B99C-6B0F3A3FF070}" dt="2023-02-19T08:14:00.310" v="2" actId="26606"/>
          <ac:spMkLst>
            <pc:docMk/>
            <pc:sldMk cId="3510140693" sldId="273"/>
            <ac:spMk id="12" creationId="{2633B3B5-CC90-43F0-8714-D31D1F3F0209}"/>
          </ac:spMkLst>
        </pc:spChg>
        <pc:spChg chg="add">
          <ac:chgData name="Bergqvist, Anna" userId="b0b899fe-8a65-4510-a4e5-543f8918d854" providerId="ADAL" clId="{1D44C002-2C39-4028-B99C-6B0F3A3FF070}" dt="2023-02-19T08:14:00.310" v="2" actId="26606"/>
          <ac:spMkLst>
            <pc:docMk/>
            <pc:sldMk cId="3510140693" sldId="273"/>
            <ac:spMk id="14" creationId="{A8D57A06-A426-446D-B02C-A2DC6B62E45E}"/>
          </ac:spMkLst>
        </pc:spChg>
        <pc:picChg chg="add mod">
          <ac:chgData name="Bergqvist, Anna" userId="b0b899fe-8a65-4510-a4e5-543f8918d854" providerId="ADAL" clId="{1D44C002-2C39-4028-B99C-6B0F3A3FF070}" dt="2023-02-19T08:14:00.310" v="2" actId="26606"/>
          <ac:picMkLst>
            <pc:docMk/>
            <pc:sldMk cId="3510140693" sldId="273"/>
            <ac:picMk id="3" creationId="{2C540995-FE9C-4F6C-A668-9363221A1BA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3D343-FBC8-49BA-B2A3-7817F06A4097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5EBD96-C9F3-404F-BC49-E47B93163F2F}">
      <dgm:prSet/>
      <dgm:spPr/>
      <dgm:t>
        <a:bodyPr/>
        <a:lstStyle/>
        <a:p>
          <a:r>
            <a:rPr lang="en-US" dirty="0" err="1"/>
            <a:t>Måndagar</a:t>
          </a:r>
          <a:r>
            <a:rPr lang="en-US" dirty="0"/>
            <a:t> 15:30 from 27/2-3/4 </a:t>
          </a:r>
          <a:r>
            <a:rPr lang="en-US" u="sng" dirty="0" err="1"/>
            <a:t>Öp-hallen</a:t>
          </a:r>
          <a:r>
            <a:rPr lang="en-US" dirty="0"/>
            <a:t> </a:t>
          </a:r>
        </a:p>
      </dgm:t>
    </dgm:pt>
    <dgm:pt modelId="{29AC4B49-4514-4EDB-BF62-46971F72789D}" type="parTrans" cxnId="{93A616FB-A29C-463B-93B4-A2C271A8690E}">
      <dgm:prSet/>
      <dgm:spPr/>
      <dgm:t>
        <a:bodyPr/>
        <a:lstStyle/>
        <a:p>
          <a:endParaRPr lang="en-US"/>
        </a:p>
      </dgm:t>
    </dgm:pt>
    <dgm:pt modelId="{FFA9597C-37C1-4AF4-A729-F28A8B2A7F60}" type="sibTrans" cxnId="{93A616FB-A29C-463B-93B4-A2C271A8690E}">
      <dgm:prSet/>
      <dgm:spPr/>
      <dgm:t>
        <a:bodyPr/>
        <a:lstStyle/>
        <a:p>
          <a:endParaRPr lang="en-US"/>
        </a:p>
      </dgm:t>
    </dgm:pt>
    <dgm:pt modelId="{91D40CEE-41C2-477A-9DE9-AAAD2B935E2F}">
      <dgm:prSet/>
      <dgm:spPr/>
      <dgm:t>
        <a:bodyPr/>
        <a:lstStyle/>
        <a:p>
          <a:r>
            <a:rPr lang="en-US" dirty="0" err="1"/>
            <a:t>Måndagar</a:t>
          </a:r>
          <a:r>
            <a:rPr lang="en-US" dirty="0"/>
            <a:t> 19:00- </a:t>
          </a:r>
          <a:r>
            <a:rPr lang="en-US" dirty="0" err="1"/>
            <a:t>Onsdagar</a:t>
          </a:r>
          <a:r>
            <a:rPr lang="en-US" dirty="0"/>
            <a:t> 16:30-18:00 from v14-v20 </a:t>
          </a:r>
          <a:r>
            <a:rPr lang="en-US" u="sng" dirty="0" err="1"/>
            <a:t>Torvallen</a:t>
          </a:r>
          <a:endParaRPr lang="en-US" u="sng" dirty="0"/>
        </a:p>
      </dgm:t>
    </dgm:pt>
    <dgm:pt modelId="{30970FF1-66AD-45BE-8E17-4765FEBED324}" type="parTrans" cxnId="{6EB91833-81E5-4445-ACFD-D1F931006542}">
      <dgm:prSet/>
      <dgm:spPr/>
      <dgm:t>
        <a:bodyPr/>
        <a:lstStyle/>
        <a:p>
          <a:endParaRPr lang="en-US"/>
        </a:p>
      </dgm:t>
    </dgm:pt>
    <dgm:pt modelId="{DF986A60-D0B7-47C9-ACAB-C5BFF0EE700C}" type="sibTrans" cxnId="{6EB91833-81E5-4445-ACFD-D1F931006542}">
      <dgm:prSet/>
      <dgm:spPr/>
      <dgm:t>
        <a:bodyPr/>
        <a:lstStyle/>
        <a:p>
          <a:endParaRPr lang="en-US"/>
        </a:p>
      </dgm:t>
    </dgm:pt>
    <dgm:pt modelId="{555FAD6B-F338-4ADB-A925-40BEA63A8193}">
      <dgm:prSet/>
      <dgm:spPr/>
      <dgm:t>
        <a:bodyPr/>
        <a:lstStyle/>
        <a:p>
          <a:r>
            <a:rPr lang="en-US"/>
            <a:t>Gemenskap</a:t>
          </a:r>
        </a:p>
      </dgm:t>
    </dgm:pt>
    <dgm:pt modelId="{DDF6A430-3514-4BEE-8F83-0598B58A81C2}" type="parTrans" cxnId="{57B298CF-FDD8-470D-B71A-E72E72C6467F}">
      <dgm:prSet/>
      <dgm:spPr/>
      <dgm:t>
        <a:bodyPr/>
        <a:lstStyle/>
        <a:p>
          <a:endParaRPr lang="en-US"/>
        </a:p>
      </dgm:t>
    </dgm:pt>
    <dgm:pt modelId="{FAE06617-07CA-4007-886B-7490EA5C585F}" type="sibTrans" cxnId="{57B298CF-FDD8-470D-B71A-E72E72C6467F}">
      <dgm:prSet/>
      <dgm:spPr/>
      <dgm:t>
        <a:bodyPr/>
        <a:lstStyle/>
        <a:p>
          <a:endParaRPr lang="en-US"/>
        </a:p>
      </dgm:t>
    </dgm:pt>
    <dgm:pt modelId="{2135C5B2-BFD0-4F60-8068-1CB74CACA0FE}">
      <dgm:prSet/>
      <dgm:spPr/>
      <dgm:t>
        <a:bodyPr/>
        <a:lstStyle/>
        <a:p>
          <a:r>
            <a:rPr lang="en-US" dirty="0" err="1"/>
            <a:t>Spela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alla</a:t>
          </a:r>
          <a:r>
            <a:rPr lang="en-US" dirty="0"/>
            <a:t> positioner</a:t>
          </a:r>
        </a:p>
      </dgm:t>
    </dgm:pt>
    <dgm:pt modelId="{4C8BB731-2617-41D6-B574-D890C0697C9C}" type="parTrans" cxnId="{5E92A8D1-A42C-4B98-A533-E130BAF2A22B}">
      <dgm:prSet/>
      <dgm:spPr/>
      <dgm:t>
        <a:bodyPr/>
        <a:lstStyle/>
        <a:p>
          <a:endParaRPr lang="en-US"/>
        </a:p>
      </dgm:t>
    </dgm:pt>
    <dgm:pt modelId="{EF5BA5B5-EE23-485C-90B2-79D1F84AD402}" type="sibTrans" cxnId="{5E92A8D1-A42C-4B98-A533-E130BAF2A22B}">
      <dgm:prSet/>
      <dgm:spPr/>
      <dgm:t>
        <a:bodyPr/>
        <a:lstStyle/>
        <a:p>
          <a:endParaRPr lang="en-US"/>
        </a:p>
      </dgm:t>
    </dgm:pt>
    <dgm:pt modelId="{06A30D0B-5378-4E2B-8722-FAAA0CE468D6}">
      <dgm:prSet/>
      <dgm:spPr/>
      <dgm:t>
        <a:bodyPr/>
        <a:lstStyle/>
        <a:p>
          <a:r>
            <a:rPr lang="en-US"/>
            <a:t>Roligt fys</a:t>
          </a:r>
        </a:p>
      </dgm:t>
    </dgm:pt>
    <dgm:pt modelId="{CD32EC89-F129-417A-B91B-7068BF1B8175}" type="parTrans" cxnId="{E857800A-76B2-400D-8F05-7173FA90B820}">
      <dgm:prSet/>
      <dgm:spPr/>
      <dgm:t>
        <a:bodyPr/>
        <a:lstStyle/>
        <a:p>
          <a:endParaRPr lang="en-US"/>
        </a:p>
      </dgm:t>
    </dgm:pt>
    <dgm:pt modelId="{102C18DD-A2DD-4B34-BA3C-8E79ADDED77C}" type="sibTrans" cxnId="{E857800A-76B2-400D-8F05-7173FA90B820}">
      <dgm:prSet/>
      <dgm:spPr/>
      <dgm:t>
        <a:bodyPr/>
        <a:lstStyle/>
        <a:p>
          <a:endParaRPr lang="en-US"/>
        </a:p>
      </dgm:t>
    </dgm:pt>
    <dgm:pt modelId="{F7EB814B-2EB0-4C5C-8C1E-C71A17B04A94}">
      <dgm:prSet/>
      <dgm:spPr/>
      <dgm:t>
        <a:bodyPr/>
        <a:lstStyle/>
        <a:p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träningen</a:t>
          </a:r>
          <a:endParaRPr lang="en-US" dirty="0"/>
        </a:p>
      </dgm:t>
    </dgm:pt>
    <dgm:pt modelId="{1F932D9F-919E-4A12-83BF-FEC039B7BCE8}" type="parTrans" cxnId="{A0DA04E3-906D-42C4-8847-0CEDA599BF26}">
      <dgm:prSet/>
      <dgm:spPr/>
      <dgm:t>
        <a:bodyPr/>
        <a:lstStyle/>
        <a:p>
          <a:endParaRPr lang="en-US"/>
        </a:p>
      </dgm:t>
    </dgm:pt>
    <dgm:pt modelId="{CFC4B1A7-A1BF-4C42-8CDF-24AC6BCFD7DE}" type="sibTrans" cxnId="{A0DA04E3-906D-42C4-8847-0CEDA599BF26}">
      <dgm:prSet/>
      <dgm:spPr/>
      <dgm:t>
        <a:bodyPr/>
        <a:lstStyle/>
        <a:p>
          <a:endParaRPr lang="en-US"/>
        </a:p>
      </dgm:t>
    </dgm:pt>
    <dgm:pt modelId="{0E92F120-03DE-4961-99F1-F11FD56851CF}">
      <dgm:prSet/>
      <dgm:spPr/>
      <dgm:t>
        <a:bodyPr/>
        <a:lstStyle/>
        <a:p>
          <a:r>
            <a:rPr lang="en-US" b="1" dirty="0" err="1"/>
            <a:t>Fokusområden</a:t>
          </a:r>
          <a:r>
            <a:rPr lang="en-US" b="1" dirty="0"/>
            <a:t> </a:t>
          </a:r>
          <a:r>
            <a:rPr lang="en-US" b="1" dirty="0" err="1"/>
            <a:t>för</a:t>
          </a:r>
          <a:r>
            <a:rPr lang="en-US" b="1" dirty="0"/>
            <a:t> 2023</a:t>
          </a:r>
          <a:endParaRPr lang="en-US" u="sng" dirty="0"/>
        </a:p>
      </dgm:t>
    </dgm:pt>
    <dgm:pt modelId="{FDFD080F-54B2-419C-828C-AE91D5D72634}" type="parTrans" cxnId="{8C25F29A-D95A-42CA-AACF-6DC0F685C17F}">
      <dgm:prSet/>
      <dgm:spPr/>
      <dgm:t>
        <a:bodyPr/>
        <a:lstStyle/>
        <a:p>
          <a:endParaRPr lang="sv-SE"/>
        </a:p>
      </dgm:t>
    </dgm:pt>
    <dgm:pt modelId="{B44CB633-7348-4EB8-B19A-8A81A7E2F582}" type="sibTrans" cxnId="{8C25F29A-D95A-42CA-AACF-6DC0F685C17F}">
      <dgm:prSet/>
      <dgm:spPr/>
      <dgm:t>
        <a:bodyPr/>
        <a:lstStyle/>
        <a:p>
          <a:endParaRPr lang="sv-SE"/>
        </a:p>
      </dgm:t>
    </dgm:pt>
    <dgm:pt modelId="{9D97DDFD-CA4A-4D98-9A07-F446244A9FEA}">
      <dgm:prSet/>
      <dgm:spPr/>
      <dgm:t>
        <a:bodyPr/>
        <a:lstStyle/>
        <a:p>
          <a:r>
            <a:rPr lang="en-US" u="sng" dirty="0"/>
            <a:t>V20-  </a:t>
          </a:r>
          <a:r>
            <a:rPr lang="en-US" u="sng" dirty="0" err="1"/>
            <a:t>Sportfältet</a:t>
          </a:r>
          <a:r>
            <a:rPr lang="en-US" u="sng" dirty="0"/>
            <a:t>?</a:t>
          </a:r>
        </a:p>
      </dgm:t>
    </dgm:pt>
    <dgm:pt modelId="{7D8514D6-DA9B-486F-A4C2-5F144AF0DD2E}" type="parTrans" cxnId="{38311355-5649-47FC-9B42-F849EDFBBFA1}">
      <dgm:prSet/>
      <dgm:spPr/>
      <dgm:t>
        <a:bodyPr/>
        <a:lstStyle/>
        <a:p>
          <a:endParaRPr lang="sv-SE"/>
        </a:p>
      </dgm:t>
    </dgm:pt>
    <dgm:pt modelId="{D6FA0F9A-6545-4AB0-BDC3-678191C07286}" type="sibTrans" cxnId="{38311355-5649-47FC-9B42-F849EDFBBFA1}">
      <dgm:prSet/>
      <dgm:spPr/>
      <dgm:t>
        <a:bodyPr/>
        <a:lstStyle/>
        <a:p>
          <a:endParaRPr lang="sv-SE"/>
        </a:p>
      </dgm:t>
    </dgm:pt>
    <dgm:pt modelId="{72B48C9B-FDB1-452A-8D5A-F4FBB32B767B}">
      <dgm:prSet/>
      <dgm:spPr/>
      <dgm:t>
        <a:bodyPr/>
        <a:lstStyle/>
        <a:p>
          <a:r>
            <a:rPr lang="en-US" dirty="0" err="1"/>
            <a:t>Träningstider</a:t>
          </a:r>
          <a:r>
            <a:rPr lang="en-US" dirty="0"/>
            <a:t> 2023</a:t>
          </a:r>
        </a:p>
      </dgm:t>
    </dgm:pt>
    <dgm:pt modelId="{7D3DBAAE-A547-4FAB-8782-904F60964570}" type="parTrans" cxnId="{AFF2F4C5-7E2A-428C-8735-C8D0F708C788}">
      <dgm:prSet/>
      <dgm:spPr/>
      <dgm:t>
        <a:bodyPr/>
        <a:lstStyle/>
        <a:p>
          <a:endParaRPr lang="sv-SE"/>
        </a:p>
      </dgm:t>
    </dgm:pt>
    <dgm:pt modelId="{40C3B8A9-33BE-4F1E-930B-06D96AF5A391}" type="sibTrans" cxnId="{AFF2F4C5-7E2A-428C-8735-C8D0F708C788}">
      <dgm:prSet/>
      <dgm:spPr/>
      <dgm:t>
        <a:bodyPr/>
        <a:lstStyle/>
        <a:p>
          <a:endParaRPr lang="sv-SE"/>
        </a:p>
      </dgm:t>
    </dgm:pt>
    <dgm:pt modelId="{2A713523-18D2-415D-B179-8FCF9CFB54D5}" type="pres">
      <dgm:prSet presAssocID="{5173D343-FBC8-49BA-B2A3-7817F06A4097}" presName="diagram" presStyleCnt="0">
        <dgm:presLayoutVars>
          <dgm:dir/>
          <dgm:resizeHandles val="exact"/>
        </dgm:presLayoutVars>
      </dgm:prSet>
      <dgm:spPr/>
    </dgm:pt>
    <dgm:pt modelId="{542AF2E8-3576-4894-A60B-751B4C13A870}" type="pres">
      <dgm:prSet presAssocID="{72B48C9B-FDB1-452A-8D5A-F4FBB32B767B}" presName="node" presStyleLbl="node1" presStyleIdx="0" presStyleCnt="9">
        <dgm:presLayoutVars>
          <dgm:bulletEnabled val="1"/>
        </dgm:presLayoutVars>
      </dgm:prSet>
      <dgm:spPr/>
    </dgm:pt>
    <dgm:pt modelId="{B3F457E1-1BC4-4CA9-9A25-F4CF0EBAC958}" type="pres">
      <dgm:prSet presAssocID="{40C3B8A9-33BE-4F1E-930B-06D96AF5A391}" presName="sibTrans" presStyleCnt="0"/>
      <dgm:spPr/>
    </dgm:pt>
    <dgm:pt modelId="{8C42443C-B0C4-4705-902F-279F30EB9DDA}" type="pres">
      <dgm:prSet presAssocID="{725EBD96-C9F3-404F-BC49-E47B93163F2F}" presName="node" presStyleLbl="node1" presStyleIdx="1" presStyleCnt="9">
        <dgm:presLayoutVars>
          <dgm:bulletEnabled val="1"/>
        </dgm:presLayoutVars>
      </dgm:prSet>
      <dgm:spPr/>
    </dgm:pt>
    <dgm:pt modelId="{5D5F7716-6096-4A67-9FC6-5B233AAF7E40}" type="pres">
      <dgm:prSet presAssocID="{FFA9597C-37C1-4AF4-A729-F28A8B2A7F60}" presName="sibTrans" presStyleCnt="0"/>
      <dgm:spPr/>
    </dgm:pt>
    <dgm:pt modelId="{CCFE2483-78BD-425D-A3AB-4580FA3A7C0C}" type="pres">
      <dgm:prSet presAssocID="{91D40CEE-41C2-477A-9DE9-AAAD2B935E2F}" presName="node" presStyleLbl="node1" presStyleIdx="2" presStyleCnt="9">
        <dgm:presLayoutVars>
          <dgm:bulletEnabled val="1"/>
        </dgm:presLayoutVars>
      </dgm:prSet>
      <dgm:spPr/>
    </dgm:pt>
    <dgm:pt modelId="{E355D134-6732-4519-A029-0FF05397B592}" type="pres">
      <dgm:prSet presAssocID="{DF986A60-D0B7-47C9-ACAB-C5BFF0EE700C}" presName="sibTrans" presStyleCnt="0"/>
      <dgm:spPr/>
    </dgm:pt>
    <dgm:pt modelId="{05B6910A-52E0-480E-A9AE-32A3B2115DB8}" type="pres">
      <dgm:prSet presAssocID="{9D97DDFD-CA4A-4D98-9A07-F446244A9FEA}" presName="node" presStyleLbl="node1" presStyleIdx="3" presStyleCnt="9">
        <dgm:presLayoutVars>
          <dgm:bulletEnabled val="1"/>
        </dgm:presLayoutVars>
      </dgm:prSet>
      <dgm:spPr/>
    </dgm:pt>
    <dgm:pt modelId="{E6CF2DE8-FAF0-45E2-9B57-55ACB05122B5}" type="pres">
      <dgm:prSet presAssocID="{D6FA0F9A-6545-4AB0-BDC3-678191C07286}" presName="sibTrans" presStyleCnt="0"/>
      <dgm:spPr/>
    </dgm:pt>
    <dgm:pt modelId="{EEA17CF1-C469-4446-BEE1-3A08E5F023BC}" type="pres">
      <dgm:prSet presAssocID="{0E92F120-03DE-4961-99F1-F11FD56851CF}" presName="node" presStyleLbl="node1" presStyleIdx="4" presStyleCnt="9">
        <dgm:presLayoutVars>
          <dgm:bulletEnabled val="1"/>
        </dgm:presLayoutVars>
      </dgm:prSet>
      <dgm:spPr/>
    </dgm:pt>
    <dgm:pt modelId="{60209361-96D7-4DBC-AF12-C9DDC55DA24F}" type="pres">
      <dgm:prSet presAssocID="{B44CB633-7348-4EB8-B19A-8A81A7E2F582}" presName="sibTrans" presStyleCnt="0"/>
      <dgm:spPr/>
    </dgm:pt>
    <dgm:pt modelId="{DF04233B-39CD-4362-AE5B-F459DA4AA4EB}" type="pres">
      <dgm:prSet presAssocID="{555FAD6B-F338-4ADB-A925-40BEA63A8193}" presName="node" presStyleLbl="node1" presStyleIdx="5" presStyleCnt="9">
        <dgm:presLayoutVars>
          <dgm:bulletEnabled val="1"/>
        </dgm:presLayoutVars>
      </dgm:prSet>
      <dgm:spPr/>
    </dgm:pt>
    <dgm:pt modelId="{24F9B815-E763-4C0F-9F0B-1F5B053E8FA1}" type="pres">
      <dgm:prSet presAssocID="{FAE06617-07CA-4007-886B-7490EA5C585F}" presName="sibTrans" presStyleCnt="0"/>
      <dgm:spPr/>
    </dgm:pt>
    <dgm:pt modelId="{96F1925D-29EF-4104-96A0-AEDE703CCD0A}" type="pres">
      <dgm:prSet presAssocID="{2135C5B2-BFD0-4F60-8068-1CB74CACA0FE}" presName="node" presStyleLbl="node1" presStyleIdx="6" presStyleCnt="9">
        <dgm:presLayoutVars>
          <dgm:bulletEnabled val="1"/>
        </dgm:presLayoutVars>
      </dgm:prSet>
      <dgm:spPr/>
    </dgm:pt>
    <dgm:pt modelId="{C807E733-5C23-4319-AA5A-BBEFF00CF871}" type="pres">
      <dgm:prSet presAssocID="{EF5BA5B5-EE23-485C-90B2-79D1F84AD402}" presName="sibTrans" presStyleCnt="0"/>
      <dgm:spPr/>
    </dgm:pt>
    <dgm:pt modelId="{55F06E85-F540-4298-8B30-9C0F00EF05F6}" type="pres">
      <dgm:prSet presAssocID="{06A30D0B-5378-4E2B-8722-FAAA0CE468D6}" presName="node" presStyleLbl="node1" presStyleIdx="7" presStyleCnt="9">
        <dgm:presLayoutVars>
          <dgm:bulletEnabled val="1"/>
        </dgm:presLayoutVars>
      </dgm:prSet>
      <dgm:spPr/>
    </dgm:pt>
    <dgm:pt modelId="{FA6274D1-07AF-4058-9706-97DE27AC80F0}" type="pres">
      <dgm:prSet presAssocID="{102C18DD-A2DD-4B34-BA3C-8E79ADDED77C}" presName="sibTrans" presStyleCnt="0"/>
      <dgm:spPr/>
    </dgm:pt>
    <dgm:pt modelId="{0B71F1E0-9449-4D43-9E85-3F3F510119EB}" type="pres">
      <dgm:prSet presAssocID="{F7EB814B-2EB0-4C5C-8C1E-C71A17B04A94}" presName="node" presStyleLbl="node1" presStyleIdx="8" presStyleCnt="9">
        <dgm:presLayoutVars>
          <dgm:bulletEnabled val="1"/>
        </dgm:presLayoutVars>
      </dgm:prSet>
      <dgm:spPr/>
    </dgm:pt>
  </dgm:ptLst>
  <dgm:cxnLst>
    <dgm:cxn modelId="{E857800A-76B2-400D-8F05-7173FA90B820}" srcId="{5173D343-FBC8-49BA-B2A3-7817F06A4097}" destId="{06A30D0B-5378-4E2B-8722-FAAA0CE468D6}" srcOrd="7" destOrd="0" parTransId="{CD32EC89-F129-417A-B91B-7068BF1B8175}" sibTransId="{102C18DD-A2DD-4B34-BA3C-8E79ADDED77C}"/>
    <dgm:cxn modelId="{12E27B24-45E1-49BE-A1A4-56D779B205E0}" type="presOf" srcId="{555FAD6B-F338-4ADB-A925-40BEA63A8193}" destId="{DF04233B-39CD-4362-AE5B-F459DA4AA4EB}" srcOrd="0" destOrd="0" presId="urn:microsoft.com/office/officeart/2005/8/layout/default"/>
    <dgm:cxn modelId="{EE100329-D727-4612-8139-99B458E1FBD5}" type="presOf" srcId="{725EBD96-C9F3-404F-BC49-E47B93163F2F}" destId="{8C42443C-B0C4-4705-902F-279F30EB9DDA}" srcOrd="0" destOrd="0" presId="urn:microsoft.com/office/officeart/2005/8/layout/default"/>
    <dgm:cxn modelId="{6EB91833-81E5-4445-ACFD-D1F931006542}" srcId="{5173D343-FBC8-49BA-B2A3-7817F06A4097}" destId="{91D40CEE-41C2-477A-9DE9-AAAD2B935E2F}" srcOrd="2" destOrd="0" parTransId="{30970FF1-66AD-45BE-8E17-4765FEBED324}" sibTransId="{DF986A60-D0B7-47C9-ACAB-C5BFF0EE700C}"/>
    <dgm:cxn modelId="{4EC52540-59EB-4C08-8EA2-695C16D5EC74}" type="presOf" srcId="{F7EB814B-2EB0-4C5C-8C1E-C71A17B04A94}" destId="{0B71F1E0-9449-4D43-9E85-3F3F510119EB}" srcOrd="0" destOrd="0" presId="urn:microsoft.com/office/officeart/2005/8/layout/default"/>
    <dgm:cxn modelId="{69F9385C-63DD-4A9A-A02D-32332362B6B4}" type="presOf" srcId="{2135C5B2-BFD0-4F60-8068-1CB74CACA0FE}" destId="{96F1925D-29EF-4104-96A0-AEDE703CCD0A}" srcOrd="0" destOrd="0" presId="urn:microsoft.com/office/officeart/2005/8/layout/default"/>
    <dgm:cxn modelId="{01ADC344-7A93-4F3A-8704-B843150548DD}" type="presOf" srcId="{72B48C9B-FDB1-452A-8D5A-F4FBB32B767B}" destId="{542AF2E8-3576-4894-A60B-751B4C13A870}" srcOrd="0" destOrd="0" presId="urn:microsoft.com/office/officeart/2005/8/layout/default"/>
    <dgm:cxn modelId="{38311355-5649-47FC-9B42-F849EDFBBFA1}" srcId="{5173D343-FBC8-49BA-B2A3-7817F06A4097}" destId="{9D97DDFD-CA4A-4D98-9A07-F446244A9FEA}" srcOrd="3" destOrd="0" parTransId="{7D8514D6-DA9B-486F-A4C2-5F144AF0DD2E}" sibTransId="{D6FA0F9A-6545-4AB0-BDC3-678191C07286}"/>
    <dgm:cxn modelId="{285B587F-A236-4BA3-84D7-96D381E2C741}" type="presOf" srcId="{9D97DDFD-CA4A-4D98-9A07-F446244A9FEA}" destId="{05B6910A-52E0-480E-A9AE-32A3B2115DB8}" srcOrd="0" destOrd="0" presId="urn:microsoft.com/office/officeart/2005/8/layout/default"/>
    <dgm:cxn modelId="{3814EA83-B0F0-4400-8A50-DF74AB8782D1}" type="presOf" srcId="{0E92F120-03DE-4961-99F1-F11FD56851CF}" destId="{EEA17CF1-C469-4446-BEE1-3A08E5F023BC}" srcOrd="0" destOrd="0" presId="urn:microsoft.com/office/officeart/2005/8/layout/default"/>
    <dgm:cxn modelId="{FFC39584-2F0B-4E27-BA2A-29A7EB12CD7D}" type="presOf" srcId="{06A30D0B-5378-4E2B-8722-FAAA0CE468D6}" destId="{55F06E85-F540-4298-8B30-9C0F00EF05F6}" srcOrd="0" destOrd="0" presId="urn:microsoft.com/office/officeart/2005/8/layout/default"/>
    <dgm:cxn modelId="{307A1586-38CA-44C3-81BB-79E7B7000DBA}" type="presOf" srcId="{91D40CEE-41C2-477A-9DE9-AAAD2B935E2F}" destId="{CCFE2483-78BD-425D-A3AB-4580FA3A7C0C}" srcOrd="0" destOrd="0" presId="urn:microsoft.com/office/officeart/2005/8/layout/default"/>
    <dgm:cxn modelId="{8C25F29A-D95A-42CA-AACF-6DC0F685C17F}" srcId="{5173D343-FBC8-49BA-B2A3-7817F06A4097}" destId="{0E92F120-03DE-4961-99F1-F11FD56851CF}" srcOrd="4" destOrd="0" parTransId="{FDFD080F-54B2-419C-828C-AE91D5D72634}" sibTransId="{B44CB633-7348-4EB8-B19A-8A81A7E2F582}"/>
    <dgm:cxn modelId="{AFF2F4C5-7E2A-428C-8735-C8D0F708C788}" srcId="{5173D343-FBC8-49BA-B2A3-7817F06A4097}" destId="{72B48C9B-FDB1-452A-8D5A-F4FBB32B767B}" srcOrd="0" destOrd="0" parTransId="{7D3DBAAE-A547-4FAB-8782-904F60964570}" sibTransId="{40C3B8A9-33BE-4F1E-930B-06D96AF5A391}"/>
    <dgm:cxn modelId="{57B298CF-FDD8-470D-B71A-E72E72C6467F}" srcId="{5173D343-FBC8-49BA-B2A3-7817F06A4097}" destId="{555FAD6B-F338-4ADB-A925-40BEA63A8193}" srcOrd="5" destOrd="0" parTransId="{DDF6A430-3514-4BEE-8F83-0598B58A81C2}" sibTransId="{FAE06617-07CA-4007-886B-7490EA5C585F}"/>
    <dgm:cxn modelId="{5E92A8D1-A42C-4B98-A533-E130BAF2A22B}" srcId="{5173D343-FBC8-49BA-B2A3-7817F06A4097}" destId="{2135C5B2-BFD0-4F60-8068-1CB74CACA0FE}" srcOrd="6" destOrd="0" parTransId="{4C8BB731-2617-41D6-B574-D890C0697C9C}" sibTransId="{EF5BA5B5-EE23-485C-90B2-79D1F84AD402}"/>
    <dgm:cxn modelId="{919EA6DE-EE53-44A7-A00E-0F9E3EA372C9}" type="presOf" srcId="{5173D343-FBC8-49BA-B2A3-7817F06A4097}" destId="{2A713523-18D2-415D-B179-8FCF9CFB54D5}" srcOrd="0" destOrd="0" presId="urn:microsoft.com/office/officeart/2005/8/layout/default"/>
    <dgm:cxn modelId="{A0DA04E3-906D-42C4-8847-0CEDA599BF26}" srcId="{5173D343-FBC8-49BA-B2A3-7817F06A4097}" destId="{F7EB814B-2EB0-4C5C-8C1E-C71A17B04A94}" srcOrd="8" destOrd="0" parTransId="{1F932D9F-919E-4A12-83BF-FEC039B7BCE8}" sibTransId="{CFC4B1A7-A1BF-4C42-8CDF-24AC6BCFD7DE}"/>
    <dgm:cxn modelId="{93A616FB-A29C-463B-93B4-A2C271A8690E}" srcId="{5173D343-FBC8-49BA-B2A3-7817F06A4097}" destId="{725EBD96-C9F3-404F-BC49-E47B93163F2F}" srcOrd="1" destOrd="0" parTransId="{29AC4B49-4514-4EDB-BF62-46971F72789D}" sibTransId="{FFA9597C-37C1-4AF4-A729-F28A8B2A7F60}"/>
    <dgm:cxn modelId="{718A1E64-AE31-41D3-A319-DD2152F0B08C}" type="presParOf" srcId="{2A713523-18D2-415D-B179-8FCF9CFB54D5}" destId="{542AF2E8-3576-4894-A60B-751B4C13A870}" srcOrd="0" destOrd="0" presId="urn:microsoft.com/office/officeart/2005/8/layout/default"/>
    <dgm:cxn modelId="{12AD7B44-7D6C-4C25-91E9-D5975590362A}" type="presParOf" srcId="{2A713523-18D2-415D-B179-8FCF9CFB54D5}" destId="{B3F457E1-1BC4-4CA9-9A25-F4CF0EBAC958}" srcOrd="1" destOrd="0" presId="urn:microsoft.com/office/officeart/2005/8/layout/default"/>
    <dgm:cxn modelId="{EAA9A7EA-B1A4-4E3F-A86C-2C846FDEA408}" type="presParOf" srcId="{2A713523-18D2-415D-B179-8FCF9CFB54D5}" destId="{8C42443C-B0C4-4705-902F-279F30EB9DDA}" srcOrd="2" destOrd="0" presId="urn:microsoft.com/office/officeart/2005/8/layout/default"/>
    <dgm:cxn modelId="{3B7244AA-8EB5-4FFA-8CEB-6211E6620E11}" type="presParOf" srcId="{2A713523-18D2-415D-B179-8FCF9CFB54D5}" destId="{5D5F7716-6096-4A67-9FC6-5B233AAF7E40}" srcOrd="3" destOrd="0" presId="urn:microsoft.com/office/officeart/2005/8/layout/default"/>
    <dgm:cxn modelId="{6E5FABCC-63E7-4A0D-B487-CCD7AA2C0524}" type="presParOf" srcId="{2A713523-18D2-415D-B179-8FCF9CFB54D5}" destId="{CCFE2483-78BD-425D-A3AB-4580FA3A7C0C}" srcOrd="4" destOrd="0" presId="urn:microsoft.com/office/officeart/2005/8/layout/default"/>
    <dgm:cxn modelId="{1F8D1897-0C70-4A47-BDA0-DB39B82D926B}" type="presParOf" srcId="{2A713523-18D2-415D-B179-8FCF9CFB54D5}" destId="{E355D134-6732-4519-A029-0FF05397B592}" srcOrd="5" destOrd="0" presId="urn:microsoft.com/office/officeart/2005/8/layout/default"/>
    <dgm:cxn modelId="{AA8BD2A2-EFDC-4941-9DF1-B9AF650C9C65}" type="presParOf" srcId="{2A713523-18D2-415D-B179-8FCF9CFB54D5}" destId="{05B6910A-52E0-480E-A9AE-32A3B2115DB8}" srcOrd="6" destOrd="0" presId="urn:microsoft.com/office/officeart/2005/8/layout/default"/>
    <dgm:cxn modelId="{868532EC-3AA4-4E76-A9F7-D743DAE711FB}" type="presParOf" srcId="{2A713523-18D2-415D-B179-8FCF9CFB54D5}" destId="{E6CF2DE8-FAF0-45E2-9B57-55ACB05122B5}" srcOrd="7" destOrd="0" presId="urn:microsoft.com/office/officeart/2005/8/layout/default"/>
    <dgm:cxn modelId="{36460E35-A389-4EE8-9E56-4C0BCB8A755C}" type="presParOf" srcId="{2A713523-18D2-415D-B179-8FCF9CFB54D5}" destId="{EEA17CF1-C469-4446-BEE1-3A08E5F023BC}" srcOrd="8" destOrd="0" presId="urn:microsoft.com/office/officeart/2005/8/layout/default"/>
    <dgm:cxn modelId="{E6AC4FD3-702E-491F-A5DA-EF9FA9FE2E01}" type="presParOf" srcId="{2A713523-18D2-415D-B179-8FCF9CFB54D5}" destId="{60209361-96D7-4DBC-AF12-C9DDC55DA24F}" srcOrd="9" destOrd="0" presId="urn:microsoft.com/office/officeart/2005/8/layout/default"/>
    <dgm:cxn modelId="{5BA85E9C-A4CE-49B2-81EF-2483127B095D}" type="presParOf" srcId="{2A713523-18D2-415D-B179-8FCF9CFB54D5}" destId="{DF04233B-39CD-4362-AE5B-F459DA4AA4EB}" srcOrd="10" destOrd="0" presId="urn:microsoft.com/office/officeart/2005/8/layout/default"/>
    <dgm:cxn modelId="{0A63A7FC-0A66-4DB2-BA5F-797FA29C9934}" type="presParOf" srcId="{2A713523-18D2-415D-B179-8FCF9CFB54D5}" destId="{24F9B815-E763-4C0F-9F0B-1F5B053E8FA1}" srcOrd="11" destOrd="0" presId="urn:microsoft.com/office/officeart/2005/8/layout/default"/>
    <dgm:cxn modelId="{8E0C32F6-4EFC-4DC5-8398-F415A192931F}" type="presParOf" srcId="{2A713523-18D2-415D-B179-8FCF9CFB54D5}" destId="{96F1925D-29EF-4104-96A0-AEDE703CCD0A}" srcOrd="12" destOrd="0" presId="urn:microsoft.com/office/officeart/2005/8/layout/default"/>
    <dgm:cxn modelId="{0092D3DD-D54D-4B91-88B5-4BF243F22394}" type="presParOf" srcId="{2A713523-18D2-415D-B179-8FCF9CFB54D5}" destId="{C807E733-5C23-4319-AA5A-BBEFF00CF871}" srcOrd="13" destOrd="0" presId="urn:microsoft.com/office/officeart/2005/8/layout/default"/>
    <dgm:cxn modelId="{4EFF33D6-9BE5-47AC-AD9B-68D5507A98D6}" type="presParOf" srcId="{2A713523-18D2-415D-B179-8FCF9CFB54D5}" destId="{55F06E85-F540-4298-8B30-9C0F00EF05F6}" srcOrd="14" destOrd="0" presId="urn:microsoft.com/office/officeart/2005/8/layout/default"/>
    <dgm:cxn modelId="{81768957-DC28-4625-8971-8C9116D9E928}" type="presParOf" srcId="{2A713523-18D2-415D-B179-8FCF9CFB54D5}" destId="{FA6274D1-07AF-4058-9706-97DE27AC80F0}" srcOrd="15" destOrd="0" presId="urn:microsoft.com/office/officeart/2005/8/layout/default"/>
    <dgm:cxn modelId="{79FC71DD-03F2-4388-86C1-B6D14DBAF505}" type="presParOf" srcId="{2A713523-18D2-415D-B179-8FCF9CFB54D5}" destId="{0B71F1E0-9449-4D43-9E85-3F3F510119E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39CD0-0E7D-4790-825C-295CDA5ABE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F4D968-42F2-4306-B543-68AA72E038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Hudik</a:t>
          </a:r>
          <a:r>
            <a:rPr lang="en-US" dirty="0"/>
            <a:t> Cup 14-16 </a:t>
          </a:r>
          <a:r>
            <a:rPr lang="en-US" dirty="0" err="1"/>
            <a:t>Juni</a:t>
          </a:r>
          <a:r>
            <a:rPr lang="en-US" dirty="0"/>
            <a:t>. </a:t>
          </a:r>
          <a:r>
            <a:rPr lang="en-US" dirty="0" err="1"/>
            <a:t>Prelbokat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Två</a:t>
          </a:r>
          <a:r>
            <a:rPr lang="en-US" dirty="0">
              <a:sym typeface="Wingdings" panose="05000000000000000000" pitchFamily="2" charset="2"/>
            </a:rPr>
            <a:t> lag</a:t>
          </a:r>
          <a:endParaRPr lang="en-US" dirty="0"/>
        </a:p>
      </dgm:t>
    </dgm:pt>
    <dgm:pt modelId="{DECF1E00-3EFF-405E-ACE3-27399461A20A}" type="parTrans" cxnId="{9DC6D984-9C7E-4F64-9CDC-F1947042EB2F}">
      <dgm:prSet/>
      <dgm:spPr/>
      <dgm:t>
        <a:bodyPr/>
        <a:lstStyle/>
        <a:p>
          <a:endParaRPr lang="en-US"/>
        </a:p>
      </dgm:t>
    </dgm:pt>
    <dgm:pt modelId="{4F1AA69C-9E2E-4D8B-BE5A-6C7EB7E13A92}" type="sibTrans" cxnId="{9DC6D984-9C7E-4F64-9CDC-F1947042EB2F}">
      <dgm:prSet/>
      <dgm:spPr/>
      <dgm:t>
        <a:bodyPr/>
        <a:lstStyle/>
        <a:p>
          <a:endParaRPr lang="en-US"/>
        </a:p>
      </dgm:t>
    </dgm:pt>
    <dgm:pt modelId="{3D5BEF0F-469B-48D8-91AC-EFB6AFB452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Storsjöcupen</a:t>
          </a:r>
          <a:r>
            <a:rPr lang="en-US" dirty="0"/>
            <a:t> 5-8 </a:t>
          </a:r>
          <a:r>
            <a:rPr lang="en-US" dirty="0" err="1"/>
            <a:t>Juli</a:t>
          </a:r>
          <a:r>
            <a:rPr lang="en-US" dirty="0"/>
            <a:t>. </a:t>
          </a:r>
          <a:r>
            <a:rPr lang="en-US" dirty="0" err="1"/>
            <a:t>Bokat</a:t>
          </a:r>
          <a:r>
            <a:rPr lang="en-US" dirty="0"/>
            <a:t> </a:t>
          </a:r>
          <a:r>
            <a:rPr lang="en-US" dirty="0" err="1"/>
            <a:t>Två</a:t>
          </a:r>
          <a:r>
            <a:rPr lang="en-US" dirty="0"/>
            <a:t> lag</a:t>
          </a:r>
        </a:p>
      </dgm:t>
    </dgm:pt>
    <dgm:pt modelId="{E34B6EEF-E412-4F83-A7C5-D7B71FC6D1D0}" type="parTrans" cxnId="{86AA740B-ADA3-4556-834F-45F687612FC6}">
      <dgm:prSet/>
      <dgm:spPr/>
      <dgm:t>
        <a:bodyPr/>
        <a:lstStyle/>
        <a:p>
          <a:endParaRPr lang="en-US"/>
        </a:p>
      </dgm:t>
    </dgm:pt>
    <dgm:pt modelId="{9F6D6ABE-994F-426F-9C69-2393A59A654F}" type="sibTrans" cxnId="{86AA740B-ADA3-4556-834F-45F687612FC6}">
      <dgm:prSet/>
      <dgm:spPr/>
      <dgm:t>
        <a:bodyPr/>
        <a:lstStyle/>
        <a:p>
          <a:endParaRPr lang="en-US"/>
        </a:p>
      </dgm:t>
    </dgm:pt>
    <dgm:pt modelId="{6E09039C-2336-4BAB-85FE-7FBDFD2A13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Hur</a:t>
          </a:r>
          <a:r>
            <a:rPr lang="en-US" dirty="0"/>
            <a:t> </a:t>
          </a:r>
          <a:r>
            <a:rPr lang="en-US" dirty="0" err="1"/>
            <a:t>många</a:t>
          </a:r>
          <a:r>
            <a:rPr lang="en-US" dirty="0"/>
            <a:t>? </a:t>
          </a:r>
          <a:r>
            <a:rPr lang="en-US" dirty="0" err="1"/>
            <a:t>Specialkost</a:t>
          </a:r>
          <a:r>
            <a:rPr lang="en-US" dirty="0"/>
            <a:t>? </a:t>
          </a:r>
          <a:r>
            <a:rPr lang="en-US" dirty="0" err="1"/>
            <a:t>Betalning</a:t>
          </a:r>
          <a:r>
            <a:rPr lang="en-US" dirty="0"/>
            <a:t>?</a:t>
          </a:r>
        </a:p>
      </dgm:t>
    </dgm:pt>
    <dgm:pt modelId="{B64B3067-B694-4158-A4DE-C08C59046D6B}" type="parTrans" cxnId="{2DE344D4-5FA3-460A-BD4C-11B56D6079C1}">
      <dgm:prSet/>
      <dgm:spPr/>
      <dgm:t>
        <a:bodyPr/>
        <a:lstStyle/>
        <a:p>
          <a:endParaRPr lang="sv-SE"/>
        </a:p>
      </dgm:t>
    </dgm:pt>
    <dgm:pt modelId="{7014CA37-12C7-4C06-A244-D0CC2AA58844}" type="sibTrans" cxnId="{2DE344D4-5FA3-460A-BD4C-11B56D6079C1}">
      <dgm:prSet/>
      <dgm:spPr/>
      <dgm:t>
        <a:bodyPr/>
        <a:lstStyle/>
        <a:p>
          <a:endParaRPr lang="sv-SE"/>
        </a:p>
      </dgm:t>
    </dgm:pt>
    <dgm:pt modelId="{A94466C2-CB24-46F9-8C20-D5FB789841DD}" type="pres">
      <dgm:prSet presAssocID="{29B39CD0-0E7D-4790-825C-295CDA5ABE0C}" presName="root" presStyleCnt="0">
        <dgm:presLayoutVars>
          <dgm:dir/>
          <dgm:resizeHandles val="exact"/>
        </dgm:presLayoutVars>
      </dgm:prSet>
      <dgm:spPr/>
    </dgm:pt>
    <dgm:pt modelId="{0FC2C33B-C70E-4824-9171-2F95CAFB8F3D}" type="pres">
      <dgm:prSet presAssocID="{BFF4D968-42F2-4306-B543-68AA72E038E7}" presName="compNode" presStyleCnt="0"/>
      <dgm:spPr/>
    </dgm:pt>
    <dgm:pt modelId="{17CC6806-57BA-40AF-9AAA-A079EE2E818A}" type="pres">
      <dgm:prSet presAssocID="{BFF4D968-42F2-4306-B543-68AA72E038E7}" presName="bgRect" presStyleLbl="bgShp" presStyleIdx="0" presStyleCnt="3"/>
      <dgm:spPr/>
    </dgm:pt>
    <dgm:pt modelId="{702B342D-40F4-4480-A5DB-A85D33385A62}" type="pres">
      <dgm:prSet presAssocID="{BFF4D968-42F2-4306-B543-68AA72E038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spokal"/>
        </a:ext>
      </dgm:extLst>
    </dgm:pt>
    <dgm:pt modelId="{413ED0DE-A836-47C6-BACE-A300362FC3A4}" type="pres">
      <dgm:prSet presAssocID="{BFF4D968-42F2-4306-B543-68AA72E038E7}" presName="spaceRect" presStyleCnt="0"/>
      <dgm:spPr/>
    </dgm:pt>
    <dgm:pt modelId="{85B5D922-75DE-4CA3-A328-35BD3D7763D5}" type="pres">
      <dgm:prSet presAssocID="{BFF4D968-42F2-4306-B543-68AA72E038E7}" presName="parTx" presStyleLbl="revTx" presStyleIdx="0" presStyleCnt="3">
        <dgm:presLayoutVars>
          <dgm:chMax val="0"/>
          <dgm:chPref val="0"/>
        </dgm:presLayoutVars>
      </dgm:prSet>
      <dgm:spPr/>
    </dgm:pt>
    <dgm:pt modelId="{921E4106-AED7-4754-863C-610BABECDC5E}" type="pres">
      <dgm:prSet presAssocID="{4F1AA69C-9E2E-4D8B-BE5A-6C7EB7E13A92}" presName="sibTrans" presStyleCnt="0"/>
      <dgm:spPr/>
    </dgm:pt>
    <dgm:pt modelId="{196BD16E-F6FB-4860-B6A6-8501DFAF87CD}" type="pres">
      <dgm:prSet presAssocID="{6E09039C-2336-4BAB-85FE-7FBDFD2A1369}" presName="compNode" presStyleCnt="0"/>
      <dgm:spPr/>
    </dgm:pt>
    <dgm:pt modelId="{BCB5E30B-93D8-4FC5-88DD-35B97CEA2715}" type="pres">
      <dgm:prSet presAssocID="{6E09039C-2336-4BAB-85FE-7FBDFD2A1369}" presName="bgRect" presStyleLbl="bgShp" presStyleIdx="1" presStyleCnt="3"/>
      <dgm:spPr/>
    </dgm:pt>
    <dgm:pt modelId="{AC73AD0C-E3D8-4356-9401-0FA2BCE0A4DF}" type="pres">
      <dgm:prSet presAssocID="{6E09039C-2336-4BAB-85FE-7FBDFD2A1369}" presName="iconRect" presStyleLbl="node1" presStyleIdx="1" presStyleCnt="3"/>
      <dgm:spPr/>
    </dgm:pt>
    <dgm:pt modelId="{A7815799-8CF4-4AAF-AB16-DBB924A03173}" type="pres">
      <dgm:prSet presAssocID="{6E09039C-2336-4BAB-85FE-7FBDFD2A1369}" presName="spaceRect" presStyleCnt="0"/>
      <dgm:spPr/>
    </dgm:pt>
    <dgm:pt modelId="{50DC0520-7459-44B4-BE55-457E849FEF67}" type="pres">
      <dgm:prSet presAssocID="{6E09039C-2336-4BAB-85FE-7FBDFD2A1369}" presName="parTx" presStyleLbl="revTx" presStyleIdx="1" presStyleCnt="3">
        <dgm:presLayoutVars>
          <dgm:chMax val="0"/>
          <dgm:chPref val="0"/>
        </dgm:presLayoutVars>
      </dgm:prSet>
      <dgm:spPr/>
    </dgm:pt>
    <dgm:pt modelId="{3B584FB3-47A0-428F-A622-0B87B80FF136}" type="pres">
      <dgm:prSet presAssocID="{7014CA37-12C7-4C06-A244-D0CC2AA58844}" presName="sibTrans" presStyleCnt="0"/>
      <dgm:spPr/>
    </dgm:pt>
    <dgm:pt modelId="{5EB0E9F0-42F5-4D60-824C-3F91FA077739}" type="pres">
      <dgm:prSet presAssocID="{3D5BEF0F-469B-48D8-91AC-EFB6AFB4528D}" presName="compNode" presStyleCnt="0"/>
      <dgm:spPr/>
    </dgm:pt>
    <dgm:pt modelId="{AAF69DC6-5114-4551-AC90-ED4583B4DA7A}" type="pres">
      <dgm:prSet presAssocID="{3D5BEF0F-469B-48D8-91AC-EFB6AFB4528D}" presName="bgRect" presStyleLbl="bgShp" presStyleIdx="2" presStyleCnt="3"/>
      <dgm:spPr/>
    </dgm:pt>
    <dgm:pt modelId="{01669704-6FBE-4ECC-9896-53A1AF667A02}" type="pres">
      <dgm:prSet presAssocID="{3D5BEF0F-469B-48D8-91AC-EFB6AFB4528D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öflinga"/>
        </a:ext>
      </dgm:extLst>
    </dgm:pt>
    <dgm:pt modelId="{270B23B3-1E71-4F31-AE8B-250FE0A765A1}" type="pres">
      <dgm:prSet presAssocID="{3D5BEF0F-469B-48D8-91AC-EFB6AFB4528D}" presName="spaceRect" presStyleCnt="0"/>
      <dgm:spPr/>
    </dgm:pt>
    <dgm:pt modelId="{ACF9497B-F6F5-4380-A1FD-41B3A6F88221}" type="pres">
      <dgm:prSet presAssocID="{3D5BEF0F-469B-48D8-91AC-EFB6AFB4528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AA740B-ADA3-4556-834F-45F687612FC6}" srcId="{29B39CD0-0E7D-4790-825C-295CDA5ABE0C}" destId="{3D5BEF0F-469B-48D8-91AC-EFB6AFB4528D}" srcOrd="2" destOrd="0" parTransId="{E34B6EEF-E412-4F83-A7C5-D7B71FC6D1D0}" sibTransId="{9F6D6ABE-994F-426F-9C69-2393A59A654F}"/>
    <dgm:cxn modelId="{A05A1711-94D2-426F-BE20-38FCC3ECAE8C}" type="presOf" srcId="{6E09039C-2336-4BAB-85FE-7FBDFD2A1369}" destId="{50DC0520-7459-44B4-BE55-457E849FEF67}" srcOrd="0" destOrd="0" presId="urn:microsoft.com/office/officeart/2018/2/layout/IconVerticalSolidList"/>
    <dgm:cxn modelId="{688E2E75-CC88-4A3A-B386-2B55499EF968}" type="presOf" srcId="{3D5BEF0F-469B-48D8-91AC-EFB6AFB4528D}" destId="{ACF9497B-F6F5-4380-A1FD-41B3A6F88221}" srcOrd="0" destOrd="0" presId="urn:microsoft.com/office/officeart/2018/2/layout/IconVerticalSolidList"/>
    <dgm:cxn modelId="{BB099B7B-1D19-4F0F-B6F8-F3078FC2BD9A}" type="presOf" srcId="{29B39CD0-0E7D-4790-825C-295CDA5ABE0C}" destId="{A94466C2-CB24-46F9-8C20-D5FB789841DD}" srcOrd="0" destOrd="0" presId="urn:microsoft.com/office/officeart/2018/2/layout/IconVerticalSolidList"/>
    <dgm:cxn modelId="{FF41EE82-CD90-4228-83B2-F1AD4B7539C2}" type="presOf" srcId="{BFF4D968-42F2-4306-B543-68AA72E038E7}" destId="{85B5D922-75DE-4CA3-A328-35BD3D7763D5}" srcOrd="0" destOrd="0" presId="urn:microsoft.com/office/officeart/2018/2/layout/IconVerticalSolidList"/>
    <dgm:cxn modelId="{9DC6D984-9C7E-4F64-9CDC-F1947042EB2F}" srcId="{29B39CD0-0E7D-4790-825C-295CDA5ABE0C}" destId="{BFF4D968-42F2-4306-B543-68AA72E038E7}" srcOrd="0" destOrd="0" parTransId="{DECF1E00-3EFF-405E-ACE3-27399461A20A}" sibTransId="{4F1AA69C-9E2E-4D8B-BE5A-6C7EB7E13A92}"/>
    <dgm:cxn modelId="{2DE344D4-5FA3-460A-BD4C-11B56D6079C1}" srcId="{29B39CD0-0E7D-4790-825C-295CDA5ABE0C}" destId="{6E09039C-2336-4BAB-85FE-7FBDFD2A1369}" srcOrd="1" destOrd="0" parTransId="{B64B3067-B694-4158-A4DE-C08C59046D6B}" sibTransId="{7014CA37-12C7-4C06-A244-D0CC2AA58844}"/>
    <dgm:cxn modelId="{C3BC1942-2B45-4ED1-AA75-5994C23152C4}" type="presParOf" srcId="{A94466C2-CB24-46F9-8C20-D5FB789841DD}" destId="{0FC2C33B-C70E-4824-9171-2F95CAFB8F3D}" srcOrd="0" destOrd="0" presId="urn:microsoft.com/office/officeart/2018/2/layout/IconVerticalSolidList"/>
    <dgm:cxn modelId="{BAFF592B-AFCF-4A5B-8DA3-A4757EF0E76F}" type="presParOf" srcId="{0FC2C33B-C70E-4824-9171-2F95CAFB8F3D}" destId="{17CC6806-57BA-40AF-9AAA-A079EE2E818A}" srcOrd="0" destOrd="0" presId="urn:microsoft.com/office/officeart/2018/2/layout/IconVerticalSolidList"/>
    <dgm:cxn modelId="{8CF25A08-5CFB-437F-8A20-C795E0904A42}" type="presParOf" srcId="{0FC2C33B-C70E-4824-9171-2F95CAFB8F3D}" destId="{702B342D-40F4-4480-A5DB-A85D33385A62}" srcOrd="1" destOrd="0" presId="urn:microsoft.com/office/officeart/2018/2/layout/IconVerticalSolidList"/>
    <dgm:cxn modelId="{47D974BA-3334-4B67-B9A9-78B4976EF189}" type="presParOf" srcId="{0FC2C33B-C70E-4824-9171-2F95CAFB8F3D}" destId="{413ED0DE-A836-47C6-BACE-A300362FC3A4}" srcOrd="2" destOrd="0" presId="urn:microsoft.com/office/officeart/2018/2/layout/IconVerticalSolidList"/>
    <dgm:cxn modelId="{0819C1BC-BEA5-4725-ABCB-AA1494AF84D1}" type="presParOf" srcId="{0FC2C33B-C70E-4824-9171-2F95CAFB8F3D}" destId="{85B5D922-75DE-4CA3-A328-35BD3D7763D5}" srcOrd="3" destOrd="0" presId="urn:microsoft.com/office/officeart/2018/2/layout/IconVerticalSolidList"/>
    <dgm:cxn modelId="{76B4441C-FD36-4FC4-86FD-E7D49F6022F8}" type="presParOf" srcId="{A94466C2-CB24-46F9-8C20-D5FB789841DD}" destId="{921E4106-AED7-4754-863C-610BABECDC5E}" srcOrd="1" destOrd="0" presId="urn:microsoft.com/office/officeart/2018/2/layout/IconVerticalSolidList"/>
    <dgm:cxn modelId="{3CA3E8FF-ECD0-4AF6-987F-A79540ACD153}" type="presParOf" srcId="{A94466C2-CB24-46F9-8C20-D5FB789841DD}" destId="{196BD16E-F6FB-4860-B6A6-8501DFAF87CD}" srcOrd="2" destOrd="0" presId="urn:microsoft.com/office/officeart/2018/2/layout/IconVerticalSolidList"/>
    <dgm:cxn modelId="{CA73BEEE-8B09-4541-9CE2-5BD1655AC8C6}" type="presParOf" srcId="{196BD16E-F6FB-4860-B6A6-8501DFAF87CD}" destId="{BCB5E30B-93D8-4FC5-88DD-35B97CEA2715}" srcOrd="0" destOrd="0" presId="urn:microsoft.com/office/officeart/2018/2/layout/IconVerticalSolidList"/>
    <dgm:cxn modelId="{DE7C2259-EF0E-4998-A942-77BA04F21A5B}" type="presParOf" srcId="{196BD16E-F6FB-4860-B6A6-8501DFAF87CD}" destId="{AC73AD0C-E3D8-4356-9401-0FA2BCE0A4DF}" srcOrd="1" destOrd="0" presId="urn:microsoft.com/office/officeart/2018/2/layout/IconVerticalSolidList"/>
    <dgm:cxn modelId="{A8FC229F-F6E8-4CD3-9020-7D90E98E229E}" type="presParOf" srcId="{196BD16E-F6FB-4860-B6A6-8501DFAF87CD}" destId="{A7815799-8CF4-4AAF-AB16-DBB924A03173}" srcOrd="2" destOrd="0" presId="urn:microsoft.com/office/officeart/2018/2/layout/IconVerticalSolidList"/>
    <dgm:cxn modelId="{BA7C2127-DFDE-4FE1-A957-FEAD4B11846E}" type="presParOf" srcId="{196BD16E-F6FB-4860-B6A6-8501DFAF87CD}" destId="{50DC0520-7459-44B4-BE55-457E849FEF67}" srcOrd="3" destOrd="0" presId="urn:microsoft.com/office/officeart/2018/2/layout/IconVerticalSolidList"/>
    <dgm:cxn modelId="{C81114DB-2D00-4F3D-A82B-0E6201364162}" type="presParOf" srcId="{A94466C2-CB24-46F9-8C20-D5FB789841DD}" destId="{3B584FB3-47A0-428F-A622-0B87B80FF136}" srcOrd="3" destOrd="0" presId="urn:microsoft.com/office/officeart/2018/2/layout/IconVerticalSolidList"/>
    <dgm:cxn modelId="{E81C206C-25CE-4457-97B0-EAFC4FC99F2E}" type="presParOf" srcId="{A94466C2-CB24-46F9-8C20-D5FB789841DD}" destId="{5EB0E9F0-42F5-4D60-824C-3F91FA077739}" srcOrd="4" destOrd="0" presId="urn:microsoft.com/office/officeart/2018/2/layout/IconVerticalSolidList"/>
    <dgm:cxn modelId="{984B7239-F844-4770-867E-CDFF71EA4C13}" type="presParOf" srcId="{5EB0E9F0-42F5-4D60-824C-3F91FA077739}" destId="{AAF69DC6-5114-4551-AC90-ED4583B4DA7A}" srcOrd="0" destOrd="0" presId="urn:microsoft.com/office/officeart/2018/2/layout/IconVerticalSolidList"/>
    <dgm:cxn modelId="{99397158-73FC-4309-AE1A-266EBA6A77F9}" type="presParOf" srcId="{5EB0E9F0-42F5-4D60-824C-3F91FA077739}" destId="{01669704-6FBE-4ECC-9896-53A1AF667A02}" srcOrd="1" destOrd="0" presId="urn:microsoft.com/office/officeart/2018/2/layout/IconVerticalSolidList"/>
    <dgm:cxn modelId="{6E7E03B4-7408-44E3-AB01-D5417C7F51C4}" type="presParOf" srcId="{5EB0E9F0-42F5-4D60-824C-3F91FA077739}" destId="{270B23B3-1E71-4F31-AE8B-250FE0A765A1}" srcOrd="2" destOrd="0" presId="urn:microsoft.com/office/officeart/2018/2/layout/IconVerticalSolidList"/>
    <dgm:cxn modelId="{C7FE4618-F69C-4C2C-AC50-C7073CEC4B9A}" type="presParOf" srcId="{5EB0E9F0-42F5-4D60-824C-3F91FA077739}" destId="{ACF9497B-F6F5-4380-A1FD-41B3A6F882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78F42-7A83-4247-BD7F-9BD1DB81251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037E3E8-5F9B-4496-8B47-E151C795247A}">
      <dgm:prSet/>
      <dgm:spPr/>
      <dgm:t>
        <a:bodyPr/>
        <a:lstStyle/>
        <a:p>
          <a:r>
            <a:rPr lang="en-US"/>
            <a:t>Resor/milersättning</a:t>
          </a:r>
        </a:p>
      </dgm:t>
    </dgm:pt>
    <dgm:pt modelId="{484D5600-BF8A-479A-8CDF-E8D03E966AB7}" type="parTrans" cxnId="{A07E40A5-0A88-44D5-BD83-E45BDAEAE1AA}">
      <dgm:prSet/>
      <dgm:spPr/>
      <dgm:t>
        <a:bodyPr/>
        <a:lstStyle/>
        <a:p>
          <a:endParaRPr lang="en-US"/>
        </a:p>
      </dgm:t>
    </dgm:pt>
    <dgm:pt modelId="{C2EA79F0-4E31-448A-AA2C-4386A21416D5}" type="sibTrans" cxnId="{A07E40A5-0A88-44D5-BD83-E45BDAEAE1AA}">
      <dgm:prSet/>
      <dgm:spPr/>
      <dgm:t>
        <a:bodyPr/>
        <a:lstStyle/>
        <a:p>
          <a:endParaRPr lang="en-US"/>
        </a:p>
      </dgm:t>
    </dgm:pt>
    <dgm:pt modelId="{71DE8A1B-EEF7-4179-AB67-BD16318D6A28}">
      <dgm:prSet/>
      <dgm:spPr/>
      <dgm:t>
        <a:bodyPr/>
        <a:lstStyle/>
        <a:p>
          <a:r>
            <a:rPr lang="en-US"/>
            <a:t>Cupavgifter</a:t>
          </a:r>
        </a:p>
      </dgm:t>
    </dgm:pt>
    <dgm:pt modelId="{E7A38897-2165-4B60-9F87-F80637A56817}" type="parTrans" cxnId="{09E185AA-A06E-4F78-B417-DFFFC05B7E5A}">
      <dgm:prSet/>
      <dgm:spPr/>
      <dgm:t>
        <a:bodyPr/>
        <a:lstStyle/>
        <a:p>
          <a:endParaRPr lang="en-US"/>
        </a:p>
      </dgm:t>
    </dgm:pt>
    <dgm:pt modelId="{ED1108BD-4326-4338-80D8-A90DAB62AD4A}" type="sibTrans" cxnId="{09E185AA-A06E-4F78-B417-DFFFC05B7E5A}">
      <dgm:prSet/>
      <dgm:spPr/>
      <dgm:t>
        <a:bodyPr/>
        <a:lstStyle/>
        <a:p>
          <a:endParaRPr lang="en-US"/>
        </a:p>
      </dgm:t>
    </dgm:pt>
    <dgm:pt modelId="{4EBF7A1C-E099-4379-8ACB-C21CB7AAE26E}">
      <dgm:prSet/>
      <dgm:spPr/>
      <dgm:t>
        <a:bodyPr/>
        <a:lstStyle/>
        <a:p>
          <a:r>
            <a:rPr lang="en-US"/>
            <a:t>Fikaförsäljning på matcher</a:t>
          </a:r>
        </a:p>
      </dgm:t>
    </dgm:pt>
    <dgm:pt modelId="{993730A9-AB4D-4D6C-B321-BEFACCFD6E9C}" type="parTrans" cxnId="{591BF645-5E52-4896-9003-DFCB1411A2C7}">
      <dgm:prSet/>
      <dgm:spPr/>
      <dgm:t>
        <a:bodyPr/>
        <a:lstStyle/>
        <a:p>
          <a:endParaRPr lang="en-US"/>
        </a:p>
      </dgm:t>
    </dgm:pt>
    <dgm:pt modelId="{A43D50C5-A112-4466-8501-5E3A11829D8D}" type="sibTrans" cxnId="{591BF645-5E52-4896-9003-DFCB1411A2C7}">
      <dgm:prSet/>
      <dgm:spPr/>
      <dgm:t>
        <a:bodyPr/>
        <a:lstStyle/>
        <a:p>
          <a:endParaRPr lang="en-US"/>
        </a:p>
      </dgm:t>
    </dgm:pt>
    <dgm:pt modelId="{D31E2BA0-9907-4095-9511-96F5E6F93577}">
      <dgm:prSet/>
      <dgm:spPr/>
      <dgm:t>
        <a:bodyPr/>
        <a:lstStyle/>
        <a:p>
          <a:r>
            <a:rPr lang="en-US"/>
            <a:t>Bingolotter</a:t>
          </a:r>
        </a:p>
      </dgm:t>
    </dgm:pt>
    <dgm:pt modelId="{B0CC1C06-B672-4399-A95D-A6BF9305E34C}" type="parTrans" cxnId="{1775D318-4EED-4259-9462-2F89B6E0CB37}">
      <dgm:prSet/>
      <dgm:spPr/>
      <dgm:t>
        <a:bodyPr/>
        <a:lstStyle/>
        <a:p>
          <a:endParaRPr lang="en-US"/>
        </a:p>
      </dgm:t>
    </dgm:pt>
    <dgm:pt modelId="{7E08881B-18D1-4536-AA80-2B2AC0F7761A}" type="sibTrans" cxnId="{1775D318-4EED-4259-9462-2F89B6E0CB37}">
      <dgm:prSet/>
      <dgm:spPr/>
      <dgm:t>
        <a:bodyPr/>
        <a:lstStyle/>
        <a:p>
          <a:endParaRPr lang="en-US"/>
        </a:p>
      </dgm:t>
    </dgm:pt>
    <dgm:pt modelId="{F86C568C-CB67-4DC4-BCD3-A402BADCE84A}">
      <dgm:prSet/>
      <dgm:spPr/>
      <dgm:t>
        <a:bodyPr/>
        <a:lstStyle/>
        <a:p>
          <a:r>
            <a:rPr lang="en-US"/>
            <a:t>Häften</a:t>
          </a:r>
        </a:p>
      </dgm:t>
    </dgm:pt>
    <dgm:pt modelId="{27057B97-1A04-4FC6-9053-7226BE3EDE58}" type="parTrans" cxnId="{C5354ABB-D99E-4943-B31B-8D2AA2FE8D18}">
      <dgm:prSet/>
      <dgm:spPr/>
      <dgm:t>
        <a:bodyPr/>
        <a:lstStyle/>
        <a:p>
          <a:endParaRPr lang="en-US"/>
        </a:p>
      </dgm:t>
    </dgm:pt>
    <dgm:pt modelId="{C9ADD01B-F7E7-4EEA-A38E-5F04D6AF7DA6}" type="sibTrans" cxnId="{C5354ABB-D99E-4943-B31B-8D2AA2FE8D18}">
      <dgm:prSet/>
      <dgm:spPr/>
      <dgm:t>
        <a:bodyPr/>
        <a:lstStyle/>
        <a:p>
          <a:endParaRPr lang="en-US"/>
        </a:p>
      </dgm:t>
    </dgm:pt>
    <dgm:pt modelId="{1A45D435-BA6B-4C44-A488-2F22387843C6}">
      <dgm:prSet/>
      <dgm:spPr/>
      <dgm:t>
        <a:bodyPr/>
        <a:lstStyle/>
        <a:p>
          <a:r>
            <a:rPr lang="en-US"/>
            <a:t>Övrigt?</a:t>
          </a:r>
        </a:p>
      </dgm:t>
    </dgm:pt>
    <dgm:pt modelId="{A7A64E7A-675B-4D5E-B32F-6DEDFF1D334C}" type="parTrans" cxnId="{D3060116-147C-4BA5-984A-85ECC941BEB9}">
      <dgm:prSet/>
      <dgm:spPr/>
      <dgm:t>
        <a:bodyPr/>
        <a:lstStyle/>
        <a:p>
          <a:endParaRPr lang="en-US"/>
        </a:p>
      </dgm:t>
    </dgm:pt>
    <dgm:pt modelId="{FDE397B6-8147-4C01-AF9C-4AC045CB88D0}" type="sibTrans" cxnId="{D3060116-147C-4BA5-984A-85ECC941BEB9}">
      <dgm:prSet/>
      <dgm:spPr/>
      <dgm:t>
        <a:bodyPr/>
        <a:lstStyle/>
        <a:p>
          <a:endParaRPr lang="en-US"/>
        </a:p>
      </dgm:t>
    </dgm:pt>
    <dgm:pt modelId="{AF7851E8-C621-47FD-9DFE-BFBA54879983}" type="pres">
      <dgm:prSet presAssocID="{5AF78F42-7A83-4247-BD7F-9BD1DB812518}" presName="diagram" presStyleCnt="0">
        <dgm:presLayoutVars>
          <dgm:dir/>
          <dgm:resizeHandles val="exact"/>
        </dgm:presLayoutVars>
      </dgm:prSet>
      <dgm:spPr/>
    </dgm:pt>
    <dgm:pt modelId="{1B716ACA-3F53-4552-AA8C-2A78A2DA4C1C}" type="pres">
      <dgm:prSet presAssocID="{8037E3E8-5F9B-4496-8B47-E151C795247A}" presName="node" presStyleLbl="node1" presStyleIdx="0" presStyleCnt="6">
        <dgm:presLayoutVars>
          <dgm:bulletEnabled val="1"/>
        </dgm:presLayoutVars>
      </dgm:prSet>
      <dgm:spPr/>
    </dgm:pt>
    <dgm:pt modelId="{E9C33953-7F74-458A-8AFB-51869456CBB6}" type="pres">
      <dgm:prSet presAssocID="{C2EA79F0-4E31-448A-AA2C-4386A21416D5}" presName="sibTrans" presStyleCnt="0"/>
      <dgm:spPr/>
    </dgm:pt>
    <dgm:pt modelId="{3F4BFF47-FE53-45B2-BBC8-AB7D3C6B6CFC}" type="pres">
      <dgm:prSet presAssocID="{71DE8A1B-EEF7-4179-AB67-BD16318D6A28}" presName="node" presStyleLbl="node1" presStyleIdx="1" presStyleCnt="6">
        <dgm:presLayoutVars>
          <dgm:bulletEnabled val="1"/>
        </dgm:presLayoutVars>
      </dgm:prSet>
      <dgm:spPr/>
    </dgm:pt>
    <dgm:pt modelId="{D77884DA-E830-4C70-9BB9-424D1A6E4157}" type="pres">
      <dgm:prSet presAssocID="{ED1108BD-4326-4338-80D8-A90DAB62AD4A}" presName="sibTrans" presStyleCnt="0"/>
      <dgm:spPr/>
    </dgm:pt>
    <dgm:pt modelId="{BB64FA5B-5499-4E4E-B045-C59C6D915DB8}" type="pres">
      <dgm:prSet presAssocID="{4EBF7A1C-E099-4379-8ACB-C21CB7AAE26E}" presName="node" presStyleLbl="node1" presStyleIdx="2" presStyleCnt="6">
        <dgm:presLayoutVars>
          <dgm:bulletEnabled val="1"/>
        </dgm:presLayoutVars>
      </dgm:prSet>
      <dgm:spPr/>
    </dgm:pt>
    <dgm:pt modelId="{40B20F8C-844A-4EF5-89E8-7F655ECD04F1}" type="pres">
      <dgm:prSet presAssocID="{A43D50C5-A112-4466-8501-5E3A11829D8D}" presName="sibTrans" presStyleCnt="0"/>
      <dgm:spPr/>
    </dgm:pt>
    <dgm:pt modelId="{6B198E57-1A58-4D4B-9139-AE9B36E946FD}" type="pres">
      <dgm:prSet presAssocID="{D31E2BA0-9907-4095-9511-96F5E6F93577}" presName="node" presStyleLbl="node1" presStyleIdx="3" presStyleCnt="6">
        <dgm:presLayoutVars>
          <dgm:bulletEnabled val="1"/>
        </dgm:presLayoutVars>
      </dgm:prSet>
      <dgm:spPr/>
    </dgm:pt>
    <dgm:pt modelId="{D144510A-9578-431A-982D-54571F9BD025}" type="pres">
      <dgm:prSet presAssocID="{7E08881B-18D1-4536-AA80-2B2AC0F7761A}" presName="sibTrans" presStyleCnt="0"/>
      <dgm:spPr/>
    </dgm:pt>
    <dgm:pt modelId="{0F6078AA-E057-45BA-9119-9BAAE2C0C2B9}" type="pres">
      <dgm:prSet presAssocID="{F86C568C-CB67-4DC4-BCD3-A402BADCE84A}" presName="node" presStyleLbl="node1" presStyleIdx="4" presStyleCnt="6">
        <dgm:presLayoutVars>
          <dgm:bulletEnabled val="1"/>
        </dgm:presLayoutVars>
      </dgm:prSet>
      <dgm:spPr/>
    </dgm:pt>
    <dgm:pt modelId="{9B2159EB-CC65-4BBD-A80A-8F1666DCDCFA}" type="pres">
      <dgm:prSet presAssocID="{C9ADD01B-F7E7-4EEA-A38E-5F04D6AF7DA6}" presName="sibTrans" presStyleCnt="0"/>
      <dgm:spPr/>
    </dgm:pt>
    <dgm:pt modelId="{2D2DEFCC-8464-430A-8FE2-F9299521447B}" type="pres">
      <dgm:prSet presAssocID="{1A45D435-BA6B-4C44-A488-2F22387843C6}" presName="node" presStyleLbl="node1" presStyleIdx="5" presStyleCnt="6">
        <dgm:presLayoutVars>
          <dgm:bulletEnabled val="1"/>
        </dgm:presLayoutVars>
      </dgm:prSet>
      <dgm:spPr/>
    </dgm:pt>
  </dgm:ptLst>
  <dgm:cxnLst>
    <dgm:cxn modelId="{D3060116-147C-4BA5-984A-85ECC941BEB9}" srcId="{5AF78F42-7A83-4247-BD7F-9BD1DB812518}" destId="{1A45D435-BA6B-4C44-A488-2F22387843C6}" srcOrd="5" destOrd="0" parTransId="{A7A64E7A-675B-4D5E-B32F-6DEDFF1D334C}" sibTransId="{FDE397B6-8147-4C01-AF9C-4AC045CB88D0}"/>
    <dgm:cxn modelId="{1775D318-4EED-4259-9462-2F89B6E0CB37}" srcId="{5AF78F42-7A83-4247-BD7F-9BD1DB812518}" destId="{D31E2BA0-9907-4095-9511-96F5E6F93577}" srcOrd="3" destOrd="0" parTransId="{B0CC1C06-B672-4399-A95D-A6BF9305E34C}" sibTransId="{7E08881B-18D1-4536-AA80-2B2AC0F7761A}"/>
    <dgm:cxn modelId="{A909B629-7ECB-4909-9748-9D770DEA4417}" type="presOf" srcId="{71DE8A1B-EEF7-4179-AB67-BD16318D6A28}" destId="{3F4BFF47-FE53-45B2-BBC8-AB7D3C6B6CFC}" srcOrd="0" destOrd="0" presId="urn:microsoft.com/office/officeart/2005/8/layout/default"/>
    <dgm:cxn modelId="{9F348A35-0AEA-4AB0-9442-5B4C50E937A0}" type="presOf" srcId="{4EBF7A1C-E099-4379-8ACB-C21CB7AAE26E}" destId="{BB64FA5B-5499-4E4E-B045-C59C6D915DB8}" srcOrd="0" destOrd="0" presId="urn:microsoft.com/office/officeart/2005/8/layout/default"/>
    <dgm:cxn modelId="{591BF645-5E52-4896-9003-DFCB1411A2C7}" srcId="{5AF78F42-7A83-4247-BD7F-9BD1DB812518}" destId="{4EBF7A1C-E099-4379-8ACB-C21CB7AAE26E}" srcOrd="2" destOrd="0" parTransId="{993730A9-AB4D-4D6C-B321-BEFACCFD6E9C}" sibTransId="{A43D50C5-A112-4466-8501-5E3A11829D8D}"/>
    <dgm:cxn modelId="{06B3426A-2B6B-4ADF-A3F7-03296BD61130}" type="presOf" srcId="{D31E2BA0-9907-4095-9511-96F5E6F93577}" destId="{6B198E57-1A58-4D4B-9139-AE9B36E946FD}" srcOrd="0" destOrd="0" presId="urn:microsoft.com/office/officeart/2005/8/layout/default"/>
    <dgm:cxn modelId="{67A0C76C-607E-4271-BC62-9AA5AA835DC0}" type="presOf" srcId="{8037E3E8-5F9B-4496-8B47-E151C795247A}" destId="{1B716ACA-3F53-4552-AA8C-2A78A2DA4C1C}" srcOrd="0" destOrd="0" presId="urn:microsoft.com/office/officeart/2005/8/layout/default"/>
    <dgm:cxn modelId="{A07E40A5-0A88-44D5-BD83-E45BDAEAE1AA}" srcId="{5AF78F42-7A83-4247-BD7F-9BD1DB812518}" destId="{8037E3E8-5F9B-4496-8B47-E151C795247A}" srcOrd="0" destOrd="0" parTransId="{484D5600-BF8A-479A-8CDF-E8D03E966AB7}" sibTransId="{C2EA79F0-4E31-448A-AA2C-4386A21416D5}"/>
    <dgm:cxn modelId="{09E185AA-A06E-4F78-B417-DFFFC05B7E5A}" srcId="{5AF78F42-7A83-4247-BD7F-9BD1DB812518}" destId="{71DE8A1B-EEF7-4179-AB67-BD16318D6A28}" srcOrd="1" destOrd="0" parTransId="{E7A38897-2165-4B60-9F87-F80637A56817}" sibTransId="{ED1108BD-4326-4338-80D8-A90DAB62AD4A}"/>
    <dgm:cxn modelId="{A052B2AF-3777-41AF-BA26-C15FC988BEE3}" type="presOf" srcId="{1A45D435-BA6B-4C44-A488-2F22387843C6}" destId="{2D2DEFCC-8464-430A-8FE2-F9299521447B}" srcOrd="0" destOrd="0" presId="urn:microsoft.com/office/officeart/2005/8/layout/default"/>
    <dgm:cxn modelId="{C5354ABB-D99E-4943-B31B-8D2AA2FE8D18}" srcId="{5AF78F42-7A83-4247-BD7F-9BD1DB812518}" destId="{F86C568C-CB67-4DC4-BCD3-A402BADCE84A}" srcOrd="4" destOrd="0" parTransId="{27057B97-1A04-4FC6-9053-7226BE3EDE58}" sibTransId="{C9ADD01B-F7E7-4EEA-A38E-5F04D6AF7DA6}"/>
    <dgm:cxn modelId="{45834AD7-2AD0-472D-99EE-0DEBC2B29E91}" type="presOf" srcId="{F86C568C-CB67-4DC4-BCD3-A402BADCE84A}" destId="{0F6078AA-E057-45BA-9119-9BAAE2C0C2B9}" srcOrd="0" destOrd="0" presId="urn:microsoft.com/office/officeart/2005/8/layout/default"/>
    <dgm:cxn modelId="{9CBFE0F2-7DE5-4AFF-A7B6-3E6FBF49EA80}" type="presOf" srcId="{5AF78F42-7A83-4247-BD7F-9BD1DB812518}" destId="{AF7851E8-C621-47FD-9DFE-BFBA54879983}" srcOrd="0" destOrd="0" presId="urn:microsoft.com/office/officeart/2005/8/layout/default"/>
    <dgm:cxn modelId="{EDCDB4C8-EA98-4D3F-9F7C-750C2D4C42A2}" type="presParOf" srcId="{AF7851E8-C621-47FD-9DFE-BFBA54879983}" destId="{1B716ACA-3F53-4552-AA8C-2A78A2DA4C1C}" srcOrd="0" destOrd="0" presId="urn:microsoft.com/office/officeart/2005/8/layout/default"/>
    <dgm:cxn modelId="{0788303E-668C-490C-A5C3-20D9C25D09B5}" type="presParOf" srcId="{AF7851E8-C621-47FD-9DFE-BFBA54879983}" destId="{E9C33953-7F74-458A-8AFB-51869456CBB6}" srcOrd="1" destOrd="0" presId="urn:microsoft.com/office/officeart/2005/8/layout/default"/>
    <dgm:cxn modelId="{92116A83-5F85-4713-9D1D-1EC30EB341ED}" type="presParOf" srcId="{AF7851E8-C621-47FD-9DFE-BFBA54879983}" destId="{3F4BFF47-FE53-45B2-BBC8-AB7D3C6B6CFC}" srcOrd="2" destOrd="0" presId="urn:microsoft.com/office/officeart/2005/8/layout/default"/>
    <dgm:cxn modelId="{C2B153C7-8953-47A9-B6F7-8F6425AFD607}" type="presParOf" srcId="{AF7851E8-C621-47FD-9DFE-BFBA54879983}" destId="{D77884DA-E830-4C70-9BB9-424D1A6E4157}" srcOrd="3" destOrd="0" presId="urn:microsoft.com/office/officeart/2005/8/layout/default"/>
    <dgm:cxn modelId="{80BFD3D3-05D8-4728-B5B9-3C665BBF7679}" type="presParOf" srcId="{AF7851E8-C621-47FD-9DFE-BFBA54879983}" destId="{BB64FA5B-5499-4E4E-B045-C59C6D915DB8}" srcOrd="4" destOrd="0" presId="urn:microsoft.com/office/officeart/2005/8/layout/default"/>
    <dgm:cxn modelId="{DD14B15A-3F8A-4C73-A1C4-6911D06C6C28}" type="presParOf" srcId="{AF7851E8-C621-47FD-9DFE-BFBA54879983}" destId="{40B20F8C-844A-4EF5-89E8-7F655ECD04F1}" srcOrd="5" destOrd="0" presId="urn:microsoft.com/office/officeart/2005/8/layout/default"/>
    <dgm:cxn modelId="{239A6EFA-D61F-4C56-BC75-F4018DF7786E}" type="presParOf" srcId="{AF7851E8-C621-47FD-9DFE-BFBA54879983}" destId="{6B198E57-1A58-4D4B-9139-AE9B36E946FD}" srcOrd="6" destOrd="0" presId="urn:microsoft.com/office/officeart/2005/8/layout/default"/>
    <dgm:cxn modelId="{CC90DA78-F171-43E9-8A20-2F8AF31AAA58}" type="presParOf" srcId="{AF7851E8-C621-47FD-9DFE-BFBA54879983}" destId="{D144510A-9578-431A-982D-54571F9BD025}" srcOrd="7" destOrd="0" presId="urn:microsoft.com/office/officeart/2005/8/layout/default"/>
    <dgm:cxn modelId="{4F482511-5FED-4A02-993B-788DE891CC4C}" type="presParOf" srcId="{AF7851E8-C621-47FD-9DFE-BFBA54879983}" destId="{0F6078AA-E057-45BA-9119-9BAAE2C0C2B9}" srcOrd="8" destOrd="0" presId="urn:microsoft.com/office/officeart/2005/8/layout/default"/>
    <dgm:cxn modelId="{BF4C5B78-9BA8-4F13-9D47-CAE9E7119CC1}" type="presParOf" srcId="{AF7851E8-C621-47FD-9DFE-BFBA54879983}" destId="{9B2159EB-CC65-4BBD-A80A-8F1666DCDCFA}" srcOrd="9" destOrd="0" presId="urn:microsoft.com/office/officeart/2005/8/layout/default"/>
    <dgm:cxn modelId="{040F899F-0C4A-4716-B0C2-CACD43A3403D}" type="presParOf" srcId="{AF7851E8-C621-47FD-9DFE-BFBA54879983}" destId="{2D2DEFCC-8464-430A-8FE2-F9299521447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AF2E8-3576-4894-A60B-751B4C13A870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Träningstider</a:t>
          </a:r>
          <a:r>
            <a:rPr lang="en-US" sz="2000" kern="1200" dirty="0"/>
            <a:t> 2023</a:t>
          </a:r>
        </a:p>
      </dsp:txBody>
      <dsp:txXfrm>
        <a:off x="582645" y="1178"/>
        <a:ext cx="2174490" cy="1304694"/>
      </dsp:txXfrm>
    </dsp:sp>
    <dsp:sp modelId="{8C42443C-B0C4-4705-902F-279F30EB9DD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Måndagar</a:t>
          </a:r>
          <a:r>
            <a:rPr lang="en-US" sz="2000" kern="1200" dirty="0"/>
            <a:t> 15:30 from 27/2-3/4 </a:t>
          </a:r>
          <a:r>
            <a:rPr lang="en-US" sz="2000" u="sng" kern="1200" dirty="0" err="1"/>
            <a:t>Öp-hallen</a:t>
          </a:r>
          <a:r>
            <a:rPr lang="en-US" sz="2000" kern="1200" dirty="0"/>
            <a:t> </a:t>
          </a:r>
        </a:p>
      </dsp:txBody>
      <dsp:txXfrm>
        <a:off x="2974584" y="1178"/>
        <a:ext cx="2174490" cy="1304694"/>
      </dsp:txXfrm>
    </dsp:sp>
    <dsp:sp modelId="{CCFE2483-78BD-425D-A3AB-4580FA3A7C0C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Måndagar</a:t>
          </a:r>
          <a:r>
            <a:rPr lang="en-US" sz="2000" kern="1200" dirty="0"/>
            <a:t> 19:00- </a:t>
          </a:r>
          <a:r>
            <a:rPr lang="en-US" sz="2000" kern="1200" dirty="0" err="1"/>
            <a:t>Onsdagar</a:t>
          </a:r>
          <a:r>
            <a:rPr lang="en-US" sz="2000" kern="1200" dirty="0"/>
            <a:t> 16:30-18:00 from v14-v20 </a:t>
          </a:r>
          <a:r>
            <a:rPr lang="en-US" sz="2000" u="sng" kern="1200" dirty="0" err="1"/>
            <a:t>Torvallen</a:t>
          </a:r>
          <a:endParaRPr lang="en-US" sz="2000" u="sng" kern="1200" dirty="0"/>
        </a:p>
      </dsp:txBody>
      <dsp:txXfrm>
        <a:off x="5366524" y="1178"/>
        <a:ext cx="2174490" cy="1304694"/>
      </dsp:txXfrm>
    </dsp:sp>
    <dsp:sp modelId="{05B6910A-52E0-480E-A9AE-32A3B2115DB8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/>
            <a:t>V20-  </a:t>
          </a:r>
          <a:r>
            <a:rPr lang="en-US" sz="2000" u="sng" kern="1200" dirty="0" err="1"/>
            <a:t>Sportfältet</a:t>
          </a:r>
          <a:r>
            <a:rPr lang="en-US" sz="2000" u="sng" kern="1200" dirty="0"/>
            <a:t>?</a:t>
          </a:r>
        </a:p>
      </dsp:txBody>
      <dsp:txXfrm>
        <a:off x="7758464" y="1178"/>
        <a:ext cx="2174490" cy="1304694"/>
      </dsp:txXfrm>
    </dsp:sp>
    <dsp:sp modelId="{EEA17CF1-C469-4446-BEE1-3A08E5F023BC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Fokusområden</a:t>
          </a:r>
          <a:r>
            <a:rPr lang="en-US" sz="2000" b="1" kern="1200" dirty="0"/>
            <a:t> </a:t>
          </a:r>
          <a:r>
            <a:rPr lang="en-US" sz="2000" b="1" kern="1200" dirty="0" err="1"/>
            <a:t>för</a:t>
          </a:r>
          <a:r>
            <a:rPr lang="en-US" sz="2000" b="1" kern="1200" dirty="0"/>
            <a:t> 2023</a:t>
          </a:r>
          <a:endParaRPr lang="en-US" sz="2000" u="sng" kern="1200" dirty="0"/>
        </a:p>
      </dsp:txBody>
      <dsp:txXfrm>
        <a:off x="582645" y="1523321"/>
        <a:ext cx="2174490" cy="1304694"/>
      </dsp:txXfrm>
    </dsp:sp>
    <dsp:sp modelId="{DF04233B-39CD-4362-AE5B-F459DA4AA4EB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Gemenskap</a:t>
          </a:r>
        </a:p>
      </dsp:txBody>
      <dsp:txXfrm>
        <a:off x="2974584" y="1523321"/>
        <a:ext cx="2174490" cy="1304694"/>
      </dsp:txXfrm>
    </dsp:sp>
    <dsp:sp modelId="{96F1925D-29EF-4104-96A0-AEDE703CCD0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Spela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</a:t>
          </a:r>
          <a:r>
            <a:rPr lang="en-US" sz="2000" kern="1200" dirty="0" err="1"/>
            <a:t>alla</a:t>
          </a:r>
          <a:r>
            <a:rPr lang="en-US" sz="2000" kern="1200" dirty="0"/>
            <a:t> positioner</a:t>
          </a:r>
        </a:p>
      </dsp:txBody>
      <dsp:txXfrm>
        <a:off x="5366524" y="1523321"/>
        <a:ext cx="2174490" cy="1304694"/>
      </dsp:txXfrm>
    </dsp:sp>
    <dsp:sp modelId="{55F06E85-F540-4298-8B30-9C0F00EF05F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Roligt fys</a:t>
          </a:r>
        </a:p>
      </dsp:txBody>
      <dsp:txXfrm>
        <a:off x="7758464" y="1523321"/>
        <a:ext cx="2174490" cy="1304694"/>
      </dsp:txXfrm>
    </dsp:sp>
    <dsp:sp modelId="{0B71F1E0-9449-4D43-9E85-3F3F510119EB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Fokus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</a:t>
          </a:r>
          <a:r>
            <a:rPr lang="en-US" sz="2000" kern="1200" dirty="0" err="1"/>
            <a:t>träningen</a:t>
          </a:r>
          <a:endParaRPr lang="en-US" sz="2000" kern="1200" dirty="0"/>
        </a:p>
      </dsp:txBody>
      <dsp:txXfrm>
        <a:off x="417055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C6806-57BA-40AF-9AAA-A079EE2E818A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B342D-40F4-4480-A5DB-A85D33385A62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5D922-75DE-4CA3-A328-35BD3D7763D5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Hudik</a:t>
          </a:r>
          <a:r>
            <a:rPr lang="en-US" sz="2500" kern="1200" dirty="0"/>
            <a:t> Cup 14-16 </a:t>
          </a:r>
          <a:r>
            <a:rPr lang="en-US" sz="2500" kern="1200" dirty="0" err="1"/>
            <a:t>Juni</a:t>
          </a:r>
          <a:r>
            <a:rPr lang="en-US" sz="2500" kern="1200" dirty="0"/>
            <a:t>. </a:t>
          </a:r>
          <a:r>
            <a:rPr lang="en-US" sz="2500" kern="1200" dirty="0" err="1"/>
            <a:t>Prelbokat</a:t>
          </a:r>
          <a:r>
            <a:rPr lang="en-US" sz="2500" kern="1200" dirty="0"/>
            <a:t> </a:t>
          </a:r>
          <a:r>
            <a:rPr lang="en-US" sz="2500" kern="1200" dirty="0">
              <a:sym typeface="Wingdings" panose="05000000000000000000" pitchFamily="2" charset="2"/>
            </a:rPr>
            <a:t> </a:t>
          </a:r>
          <a:r>
            <a:rPr lang="en-US" sz="2500" kern="1200" dirty="0" err="1">
              <a:sym typeface="Wingdings" panose="05000000000000000000" pitchFamily="2" charset="2"/>
            </a:rPr>
            <a:t>Två</a:t>
          </a:r>
          <a:r>
            <a:rPr lang="en-US" sz="2500" kern="1200" dirty="0">
              <a:sym typeface="Wingdings" panose="05000000000000000000" pitchFamily="2" charset="2"/>
            </a:rPr>
            <a:t> lag</a:t>
          </a:r>
          <a:endParaRPr lang="en-US" sz="2500" kern="1200" dirty="0"/>
        </a:p>
      </dsp:txBody>
      <dsp:txXfrm>
        <a:off x="1879455" y="695"/>
        <a:ext cx="4237880" cy="1627234"/>
      </dsp:txXfrm>
    </dsp:sp>
    <dsp:sp modelId="{BCB5E30B-93D8-4FC5-88DD-35B97CEA2715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3AD0C-E3D8-4356-9401-0FA2BCE0A4DF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C0520-7459-44B4-BE55-457E849FEF67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Hur</a:t>
          </a:r>
          <a:r>
            <a:rPr lang="en-US" sz="2500" kern="1200" dirty="0"/>
            <a:t> </a:t>
          </a:r>
          <a:r>
            <a:rPr lang="en-US" sz="2500" kern="1200" dirty="0" err="1"/>
            <a:t>många</a:t>
          </a:r>
          <a:r>
            <a:rPr lang="en-US" sz="2500" kern="1200" dirty="0"/>
            <a:t>? </a:t>
          </a:r>
          <a:r>
            <a:rPr lang="en-US" sz="2500" kern="1200" dirty="0" err="1"/>
            <a:t>Specialkost</a:t>
          </a:r>
          <a:r>
            <a:rPr lang="en-US" sz="2500" kern="1200" dirty="0"/>
            <a:t>? </a:t>
          </a:r>
          <a:r>
            <a:rPr lang="en-US" sz="2500" kern="1200" dirty="0" err="1"/>
            <a:t>Betalning</a:t>
          </a:r>
          <a:r>
            <a:rPr lang="en-US" sz="2500" kern="1200" dirty="0"/>
            <a:t>?</a:t>
          </a:r>
        </a:p>
      </dsp:txBody>
      <dsp:txXfrm>
        <a:off x="1879455" y="2034738"/>
        <a:ext cx="4237880" cy="1627234"/>
      </dsp:txXfrm>
    </dsp:sp>
    <dsp:sp modelId="{AAF69DC6-5114-4551-AC90-ED4583B4DA7A}">
      <dsp:nvSpPr>
        <dsp:cNvPr id="0" name=""/>
        <dsp:cNvSpPr/>
      </dsp:nvSpPr>
      <dsp:spPr>
        <a:xfrm>
          <a:off x="0" y="4068781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69704-6FBE-4ECC-9896-53A1AF667A02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9497B-F6F5-4380-A1FD-41B3A6F88221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Storsjöcupen</a:t>
          </a:r>
          <a:r>
            <a:rPr lang="en-US" sz="2500" kern="1200" dirty="0"/>
            <a:t> 5-8 </a:t>
          </a:r>
          <a:r>
            <a:rPr lang="en-US" sz="2500" kern="1200" dirty="0" err="1"/>
            <a:t>Juli</a:t>
          </a:r>
          <a:r>
            <a:rPr lang="en-US" sz="2500" kern="1200" dirty="0"/>
            <a:t>. </a:t>
          </a:r>
          <a:r>
            <a:rPr lang="en-US" sz="2500" kern="1200" dirty="0" err="1"/>
            <a:t>Bokat</a:t>
          </a:r>
          <a:r>
            <a:rPr lang="en-US" sz="2500" kern="1200" dirty="0"/>
            <a:t> </a:t>
          </a:r>
          <a:r>
            <a:rPr lang="en-US" sz="2500" kern="1200" dirty="0" err="1"/>
            <a:t>Två</a:t>
          </a:r>
          <a:r>
            <a:rPr lang="en-US" sz="2500" kern="1200" dirty="0"/>
            <a:t> lag</a:t>
          </a:r>
        </a:p>
      </dsp:txBody>
      <dsp:txXfrm>
        <a:off x="1879455" y="4068781"/>
        <a:ext cx="4237880" cy="1627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16ACA-3F53-4552-AA8C-2A78A2DA4C1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Resor/milersättning</a:t>
          </a:r>
        </a:p>
      </dsp:txBody>
      <dsp:txXfrm>
        <a:off x="0" y="39687"/>
        <a:ext cx="3286125" cy="1971675"/>
      </dsp:txXfrm>
    </dsp:sp>
    <dsp:sp modelId="{3F4BFF47-FE53-45B2-BBC8-AB7D3C6B6CF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Cupavgifter</a:t>
          </a:r>
        </a:p>
      </dsp:txBody>
      <dsp:txXfrm>
        <a:off x="3614737" y="39687"/>
        <a:ext cx="3286125" cy="1971675"/>
      </dsp:txXfrm>
    </dsp:sp>
    <dsp:sp modelId="{BB64FA5B-5499-4E4E-B045-C59C6D915DB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Fikaförsäljning på matcher</a:t>
          </a:r>
        </a:p>
      </dsp:txBody>
      <dsp:txXfrm>
        <a:off x="7229475" y="39687"/>
        <a:ext cx="3286125" cy="1971675"/>
      </dsp:txXfrm>
    </dsp:sp>
    <dsp:sp modelId="{6B198E57-1A58-4D4B-9139-AE9B36E946FD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Bingolotter</a:t>
          </a:r>
        </a:p>
      </dsp:txBody>
      <dsp:txXfrm>
        <a:off x="0" y="2339975"/>
        <a:ext cx="3286125" cy="1971675"/>
      </dsp:txXfrm>
    </dsp:sp>
    <dsp:sp modelId="{0F6078AA-E057-45BA-9119-9BAAE2C0C2B9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Häften</a:t>
          </a:r>
        </a:p>
      </dsp:txBody>
      <dsp:txXfrm>
        <a:off x="3614737" y="2339975"/>
        <a:ext cx="3286125" cy="1971675"/>
      </dsp:txXfrm>
    </dsp:sp>
    <dsp:sp modelId="{2D2DEFCC-8464-430A-8FE2-F9299521447B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Övrigt?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E062-0AD6-4556-95E4-240CF6C37C0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8DFDC-42FF-4F74-98F3-044F17B8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DFDC-42FF-4F74-98F3-044F17B8EF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8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DFDC-42FF-4F74-98F3-044F17B8EF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DFDC-42FF-4F74-98F3-044F17B8EF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DFDC-42FF-4F74-98F3-044F17B8EF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BB0DE-B657-42A2-BB77-D9CD1431E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31409F-2838-4EFD-8F9C-A44DF72A2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C9A4AA-01A6-465D-BE4D-8F44DD48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E9D669-E97A-4EF0-A1B6-8D9D0A20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A2D34-413B-49AC-9B8F-4FEB5A37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33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EEE1FB-8FD9-4782-97C1-5B1F0197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D77720-821E-4286-885D-A1DA4AAC1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4EC8F-D67F-42A3-9DED-5A486613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73DC6C-B469-4580-B56A-E570D7B0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08BC2B-C14B-4B54-A38C-46B7C0D7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21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84D1574-3842-4B99-8504-F7599FF18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0DFC18B-B914-404B-B6A6-B2283760F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50F9AD-D77F-4D46-A9CA-495FBD9F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93255F-B013-4F66-80E1-059FB96C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B4E0AD-3B73-4B7B-BA6B-E82A5812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84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C060CA-F1E0-418E-9E2F-A6F071F5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6A7B0-4414-4B8E-B253-1CE817D5F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0FB08A-65E9-45B6-8E96-3555EA0A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0ADBE-0B8F-4C22-97B1-96D9EB1C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3BD19-542C-483C-8513-BDD24FE4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39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757912-EFAD-41A2-A860-01160FFC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E964B3-BEB0-430C-9213-EA0C96A81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7E6F30-EEC5-4DC1-B381-FDED1B60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BEF2F4-91AA-4C61-B06B-08C36E5F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AE5F9F-2F5B-43F7-99C4-12D2ED1A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4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C4911-5BC0-46BB-A595-D009FD84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01CB61-EB61-4E67-BD15-79C140CFD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D563D7-D47D-486D-8380-C690B1DC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9DE8027-57BA-4067-B707-8BD8E10C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D67A4D-499A-498D-A5FB-8CB0296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49C7F1-9185-47CD-AD28-CD81B100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78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70C3A-041F-4486-A8A4-DDE618C0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DB01BE-9C58-4E4C-86D9-6EE1511FA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F425505-F03A-4172-98C7-E30DC1585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4593EE-BDE3-4F8B-86F4-7D90513E8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72360DB-9246-48A1-9CEA-8DF4100B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9FBE7B-9FC8-4A62-A81A-33C55520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E6AF3A5-11E9-4DFB-A010-321E535C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DA11978-3BD8-4970-81B0-CEF996C5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79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FA4E7-9FC9-4D77-8B2F-8FD1E06F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E60166-6509-40A0-A86B-0481B4A5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61BB97-8B5C-45DD-87C8-61D75D60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03B746-467C-4D3B-86DC-CD95602C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26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441E015-0375-467E-B428-EA4999E0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9820F5C-7577-4BF2-92F4-405E5BE2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562063-0040-47C1-8DC2-C50C5CC1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11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00530-0ABC-42DC-836F-9914AA9C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D90CFC-2594-45B8-BF85-5F84AE9B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79BACD-A6EA-47C6-A5AC-B98107A71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EB1838-497D-4163-87EB-38F442C1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804BAE-303B-4451-BB89-DE68D6E8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B405E3-06B7-4A35-801F-FD75E558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11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45B38-9238-45C9-974F-BA4788FE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4C16D5A-716D-4A8F-A627-AEDBF3DB8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41C20A-4DD5-499A-93A6-2FD3BA3F2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8708FD-D3AC-4E16-8C84-0D76A554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19FE00-86E7-42B3-9ABB-FE4D6C49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3ADC2F-988A-4D8B-9157-312D58CB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61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2B1C672-6D5F-45EB-AAE9-C9F0C7C2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DE7A77-8E0C-4C97-8B0F-809A58A38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E8EB69-7886-4DFD-AB8B-DCA01BA68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ECE7-F157-486F-9F09-543397E651D5}" type="datetimeFigureOut">
              <a:rPr lang="sv-SE" smtClean="0"/>
              <a:t>2023-02-26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EB5ABC-EE22-497A-84E6-D3916C7C7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8CAC62-8EC2-4025-A225-2BBF30DF0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FDF4-151F-401F-8C6E-BFC050FB41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4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AC0437-C102-41E4-A55F-52BD5967E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684751"/>
            <a:ext cx="3627183" cy="144927"/>
          </a:xfrm>
        </p:spPr>
        <p:txBody>
          <a:bodyPr anchor="b">
            <a:normAutofit fontScale="90000"/>
          </a:bodyPr>
          <a:lstStyle/>
          <a:p>
            <a:pPr algn="l"/>
            <a:r>
              <a:rPr lang="sv-SE" sz="5400" dirty="0"/>
              <a:t>FL-möte F12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77516D-01A8-4967-BF77-A18D243E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2085219"/>
            <a:ext cx="4087305" cy="3813537"/>
          </a:xfrm>
        </p:spPr>
        <p:txBody>
          <a:bodyPr anchor="t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Information från styrelsen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Truppen/Ledare/’roller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Värdegrund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Träningsupplägg/Träningstider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Cuper/Matcher/Seriespel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Aktiviteter?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Ekonomi/Lagkassa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Förväntningar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Kickoff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Övrigt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4E98A24-E0E3-4BF4-8A90-B4FB34FE8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2464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990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7EFF9-71B5-4ACB-99E5-85D47849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3" y="457200"/>
            <a:ext cx="93232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4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7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75">
            <a:extLst>
              <a:ext uri="{FF2B5EF4-FFF2-40B4-BE49-F238E27FC236}">
                <a16:creationId xmlns:a16="http://schemas.microsoft.com/office/drawing/2014/main" id="{202294D9-135B-A1CA-5EF7-87F07749F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50638F1-7382-4DBA-B343-F1CB2A5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2400" b="1">
                <a:solidFill>
                  <a:srgbClr val="FFFFFF"/>
                </a:solidFill>
              </a:rPr>
              <a:t>Träningsupplägg/Träningstider</a:t>
            </a:r>
            <a:br>
              <a:rPr lang="sv-SE" sz="2400">
                <a:solidFill>
                  <a:srgbClr val="FFFFFF"/>
                </a:solidFill>
              </a:rPr>
            </a:br>
            <a:br>
              <a:rPr lang="sv-SE" sz="2400">
                <a:solidFill>
                  <a:srgbClr val="FFFFFF"/>
                </a:solidFill>
              </a:rPr>
            </a:br>
            <a:r>
              <a:rPr lang="sv-SE" sz="2400" b="1">
                <a:solidFill>
                  <a:srgbClr val="FFFFFF"/>
                </a:solidFill>
              </a:rPr>
              <a:t>Ambition/Mål: A</a:t>
            </a:r>
            <a:r>
              <a:rPr lang="sv-SE" sz="2400">
                <a:solidFill>
                  <a:srgbClr val="FFFFFF"/>
                </a:solidFill>
              </a:rPr>
              <a:t>tt tjejerna vill fortsätta med fotboll och att dom tycker det är kul</a:t>
            </a:r>
          </a:p>
        </p:txBody>
      </p:sp>
      <p:graphicFrame>
        <p:nvGraphicFramePr>
          <p:cNvPr id="30" name="Platshållare för innehåll 2">
            <a:extLst>
              <a:ext uri="{FF2B5EF4-FFF2-40B4-BE49-F238E27FC236}">
                <a16:creationId xmlns:a16="http://schemas.microsoft.com/office/drawing/2014/main" id="{6020E405-1C8F-7CA1-6F6C-7590AA6E1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6236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0146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AB2516-6D84-4DC7-A7E9-2C143927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br>
              <a:rPr lang="sv-SE" sz="2800"/>
            </a:br>
            <a:br>
              <a:rPr lang="sv-SE" sz="2800"/>
            </a:br>
            <a:r>
              <a:rPr lang="sv-SE" sz="2800"/>
              <a:t>Cuper/Matcher/Seriespel</a:t>
            </a:r>
            <a:br>
              <a:rPr lang="sv-SE" sz="2800"/>
            </a:br>
            <a:br>
              <a:rPr lang="sv-SE" sz="2800"/>
            </a:br>
            <a:endParaRPr lang="sv-SE" sz="2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7226EA2-E255-933A-EEBE-AACAE5433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161010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78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DC4E1-B0F1-43F4-AB36-A1D3637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Aktiviteter?</a:t>
            </a:r>
            <a:br>
              <a:rPr lang="en-US" sz="5400"/>
            </a:br>
            <a:endParaRPr lang="en-US" sz="54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00535D-076E-4294-864F-1C3493AD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Förslag? Försäsongsaktivitet?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 descr="Unga fotbollsspelare som spelar fotboll">
            <a:extLst>
              <a:ext uri="{FF2B5EF4-FFF2-40B4-BE49-F238E27FC236}">
                <a16:creationId xmlns:a16="http://schemas.microsoft.com/office/drawing/2014/main" id="{00148032-395C-49A9-B40F-06A9F4B2F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7587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24D84-FBC8-B1BC-3398-75500DF16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C412FC4-034D-4A6E-8A2A-1B6073B5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Ekonomi/Lagkassa</a:t>
            </a:r>
            <a:br>
              <a:rPr lang="sv-SE">
                <a:solidFill>
                  <a:srgbClr val="FFFFFF"/>
                </a:solidFill>
              </a:rPr>
            </a:br>
            <a:endParaRPr lang="sv-SE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F988521F-121C-4271-9B12-3456F2496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675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3BBDC8A-0B8D-4729-82B2-69D17F24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Förväntningar</a:t>
            </a:r>
            <a:br>
              <a:rPr lang="sv-SE">
                <a:solidFill>
                  <a:srgbClr val="FFFFFF"/>
                </a:solidFill>
              </a:rPr>
            </a:br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306DC6-131C-46BF-ABFD-B57427B9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402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5F63FF5A-B9E2-4989-825C-C62CD37C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770D901-556B-42AF-9DF4-20C59529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r>
              <a:rPr lang="sv-SE" sz="6600" dirty="0" err="1"/>
              <a:t>KickOff</a:t>
            </a:r>
            <a:endParaRPr lang="sv-SE" sz="6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88B1FB-9A38-4399-A155-23C82802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05571" cy="3779520"/>
          </a:xfrm>
        </p:spPr>
        <p:txBody>
          <a:bodyPr>
            <a:normAutofit/>
          </a:bodyPr>
          <a:lstStyle/>
          <a:p>
            <a:r>
              <a:rPr lang="sv-SE" sz="1800" dirty="0"/>
              <a:t>Testövernattning på Klubben </a:t>
            </a:r>
          </a:p>
          <a:p>
            <a:r>
              <a:rPr lang="sv-SE" sz="1800" dirty="0"/>
              <a:t>Diskutera värdegrund</a:t>
            </a:r>
          </a:p>
          <a:p>
            <a:r>
              <a:rPr lang="sv-SE" sz="1800"/>
              <a:t>Agenda </a:t>
            </a:r>
            <a:r>
              <a:rPr lang="sv-SE" sz="1800" dirty="0"/>
              <a:t>och packlista för dagen kommer skickas ut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Flicklandslag i fotboll">
            <a:extLst>
              <a:ext uri="{FF2B5EF4-FFF2-40B4-BE49-F238E27FC236}">
                <a16:creationId xmlns:a16="http://schemas.microsoft.com/office/drawing/2014/main" id="{47CE4D40-04D5-4ECE-A0D2-CFE991081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20312" b="-2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342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211DE2-3FB7-469B-950C-EAC66EA6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sv-SE" sz="4100"/>
              <a:t>Övrigt</a:t>
            </a:r>
            <a:br>
              <a:rPr lang="sv-SE" sz="4100"/>
            </a:br>
            <a:endParaRPr lang="sv-SE" sz="41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F86943-AB9A-459E-AC39-16D4B33B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sv-SE" sz="2400"/>
              <a:t>Kolla era kontaktuppgifter på laget.se</a:t>
            </a:r>
          </a:p>
          <a:p>
            <a:r>
              <a:rPr lang="sv-SE" sz="2400"/>
              <a:t>Vi kommer </a:t>
            </a:r>
            <a:r>
              <a:rPr lang="sv-SE" sz="2400" u="sng"/>
              <a:t>inte</a:t>
            </a:r>
            <a:r>
              <a:rPr lang="sv-SE" sz="2400"/>
              <a:t> köra med gröna kortet</a:t>
            </a:r>
          </a:p>
          <a:p>
            <a:r>
              <a:rPr lang="sv-SE" sz="2400"/>
              <a:t>Se över om matchtröjorna fortfarande passar</a:t>
            </a:r>
          </a:p>
          <a:p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00875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86450D-AE52-4CFD-BFBA-E592442E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Information från styrelsen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354191-A4F2-4CBB-8C38-E086F7C3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från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Maud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76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40995-FE9C-4F6C-A668-9363221A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30" y="457200"/>
            <a:ext cx="38633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4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31DA8-2897-4D76-92E9-52EF287B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1" y="457200"/>
            <a:ext cx="849085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9A5EE-BFD1-4BE1-8FAE-D862782A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81" y="457200"/>
            <a:ext cx="82264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CBE3092D-4105-4026-9B66-A0011E0CA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12B8FB-584D-4BE8-83CE-6EFCC759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5038916" cy="1474666"/>
          </a:xfrm>
        </p:spPr>
        <p:txBody>
          <a:bodyPr anchor="b">
            <a:normAutofit/>
          </a:bodyPr>
          <a:lstStyle/>
          <a:p>
            <a:pPr algn="ctr"/>
            <a:r>
              <a:rPr lang="sv-SE" sz="3200">
                <a:solidFill>
                  <a:schemeClr val="tx1">
                    <a:lumMod val="65000"/>
                    <a:lumOff val="35000"/>
                  </a:schemeClr>
                </a:solidFill>
              </a:rPr>
              <a:t>Truppen/Ledare/Roller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7D166A-1D2B-4393-A645-D2E3BF69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6"/>
            <a:ext cx="5038916" cy="3724862"/>
          </a:xfrm>
        </p:spPr>
        <p:txBody>
          <a:bodyPr anchor="t">
            <a:normAutofit/>
          </a:bodyPr>
          <a:lstStyle/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31st tjejer (2022)</a:t>
            </a:r>
          </a:p>
          <a:p>
            <a:r>
              <a:rPr lang="sv-S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Lagkassör</a:t>
            </a: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Maria Sellman</a:t>
            </a: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Föräldragrupp: Elisabeth Nyman, Anna Johansson, Maria Aspman, fler??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9759409-BDF8-4BFD-9AF3-4B5C04C2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bord&#10;&#10;Automatiskt genererad beskrivning">
            <a:extLst>
              <a:ext uri="{FF2B5EF4-FFF2-40B4-BE49-F238E27FC236}">
                <a16:creationId xmlns:a16="http://schemas.microsoft.com/office/drawing/2014/main" id="{CF467270-4EFA-4F8D-8266-259152147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29" y="685799"/>
            <a:ext cx="374446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45F95-E926-4867-A7F1-76B6BF75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0" y="457200"/>
            <a:ext cx="475487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4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0DFD5-F5E8-4AEB-A07D-119588A3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57" y="457200"/>
            <a:ext cx="52600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01D49-6C0A-4275-9BB7-1D113E3F1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18" y="457200"/>
            <a:ext cx="49777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5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208</Words>
  <Application>Microsoft Office PowerPoint</Application>
  <PresentationFormat>Widescreen</PresentationFormat>
  <Paragraphs>54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Office-tema</vt:lpstr>
      <vt:lpstr>FL-möte F12</vt:lpstr>
      <vt:lpstr>Information från styrelsen</vt:lpstr>
      <vt:lpstr>PowerPoint Presentation</vt:lpstr>
      <vt:lpstr>PowerPoint Presentation</vt:lpstr>
      <vt:lpstr>PowerPoint Presentation</vt:lpstr>
      <vt:lpstr>Truppen/Ledare/Roller</vt:lpstr>
      <vt:lpstr>PowerPoint Presentation</vt:lpstr>
      <vt:lpstr>PowerPoint Presentation</vt:lpstr>
      <vt:lpstr>PowerPoint Presentation</vt:lpstr>
      <vt:lpstr>PowerPoint Presentation</vt:lpstr>
      <vt:lpstr>Träningsupplägg/Träningstider  Ambition/Mål: Att tjejerna vill fortsätta med fotboll och att dom tycker det är kul</vt:lpstr>
      <vt:lpstr>  Cuper/Matcher/Seriespel  </vt:lpstr>
      <vt:lpstr>Aktiviteter? </vt:lpstr>
      <vt:lpstr>Ekonomi/Lagkassa </vt:lpstr>
      <vt:lpstr>Förväntningar </vt:lpstr>
      <vt:lpstr>KickOff</vt:lpstr>
      <vt:lpstr>Övrigt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FL-möte F12</dc:title>
  <dc:creator>Fredrik Olsson (Regional Airports - OSD)</dc:creator>
  <cp:lastModifiedBy>Bergqvist, Anna</cp:lastModifiedBy>
  <cp:revision>14</cp:revision>
  <dcterms:created xsi:type="dcterms:W3CDTF">2023-02-16T09:48:49Z</dcterms:created>
  <dcterms:modified xsi:type="dcterms:W3CDTF">2023-02-26T16:50:21Z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cde3a35-8da8-4c7f-b979-2f5bf715068f_Enabled">
    <vt:lpwstr>true</vt:lpwstr>
  </property>
  <property fmtid="{D5CDD505-2E9C-101B-9397-08002B2CF9AE}" pid="3" name="MSIP_Label_fcde3a35-8da8-4c7f-b979-2f5bf715068f_SetDate">
    <vt:lpwstr>2023-02-16T11:15:07Z</vt:lpwstr>
  </property>
  <property fmtid="{D5CDD505-2E9C-101B-9397-08002B2CF9AE}" pid="4" name="MSIP_Label_fcde3a35-8da8-4c7f-b979-2f5bf715068f_Method">
    <vt:lpwstr>Privileged</vt:lpwstr>
  </property>
  <property fmtid="{D5CDD505-2E9C-101B-9397-08002B2CF9AE}" pid="5" name="MSIP_Label_fcde3a35-8da8-4c7f-b979-2f5bf715068f_Name">
    <vt:lpwstr>Publik</vt:lpwstr>
  </property>
  <property fmtid="{D5CDD505-2E9C-101B-9397-08002B2CF9AE}" pid="6" name="MSIP_Label_fcde3a35-8da8-4c7f-b979-2f5bf715068f_SiteId">
    <vt:lpwstr>0b3b45c6-70cd-4220-8bf9-a1daee8f0f45</vt:lpwstr>
  </property>
  <property fmtid="{D5CDD505-2E9C-101B-9397-08002B2CF9AE}" pid="7" name="MSIP_Label_fcde3a35-8da8-4c7f-b979-2f5bf715068f_ActionId">
    <vt:lpwstr>5bd8dd8e-0a04-4a8e-9297-0000c29247d0</vt:lpwstr>
  </property>
  <property fmtid="{D5CDD505-2E9C-101B-9397-08002B2CF9AE}" pid="8" name="MSIP_Label_fcde3a35-8da8-4c7f-b979-2f5bf715068f_ContentBits">
    <vt:lpwstr>0</vt:lpwstr>
  </property>
  <property fmtid="{D5CDD505-2E9C-101B-9397-08002B2CF9AE}" pid="9" name="MSIP_Label_ea60d57e-af5b-4752-ac57-3e4f28ca11dc_Enabled">
    <vt:lpwstr>true</vt:lpwstr>
  </property>
  <property fmtid="{D5CDD505-2E9C-101B-9397-08002B2CF9AE}" pid="10" name="MSIP_Label_ea60d57e-af5b-4752-ac57-3e4f28ca11dc_SetDate">
    <vt:lpwstr>2023-02-19T07:48:59Z</vt:lpwstr>
  </property>
  <property fmtid="{D5CDD505-2E9C-101B-9397-08002B2CF9AE}" pid="11" name="MSIP_Label_ea60d57e-af5b-4752-ac57-3e4f28ca11dc_Method">
    <vt:lpwstr>Standard</vt:lpwstr>
  </property>
  <property fmtid="{D5CDD505-2E9C-101B-9397-08002B2CF9AE}" pid="12" name="MSIP_Label_ea60d57e-af5b-4752-ac57-3e4f28ca11dc_Name">
    <vt:lpwstr>ea60d57e-af5b-4752-ac57-3e4f28ca11dc</vt:lpwstr>
  </property>
  <property fmtid="{D5CDD505-2E9C-101B-9397-08002B2CF9AE}" pid="13" name="MSIP_Label_ea60d57e-af5b-4752-ac57-3e4f28ca11dc_SiteId">
    <vt:lpwstr>36da45f1-dd2c-4d1f-af13-5abe46b99921</vt:lpwstr>
  </property>
  <property fmtid="{D5CDD505-2E9C-101B-9397-08002B2CF9AE}" pid="14" name="MSIP_Label_ea60d57e-af5b-4752-ac57-3e4f28ca11dc_ActionId">
    <vt:lpwstr>747e7709-3281-4e33-950e-42502a52175a</vt:lpwstr>
  </property>
  <property fmtid="{D5CDD505-2E9C-101B-9397-08002B2CF9AE}" pid="15" name="MSIP_Label_ea60d57e-af5b-4752-ac57-3e4f28ca11dc_ContentBits">
    <vt:lpwstr>0</vt:lpwstr>
  </property>
</Properties>
</file>