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85" r:id="rId6"/>
    <p:sldId id="286" r:id="rId7"/>
    <p:sldId id="325" r:id="rId8"/>
    <p:sldId id="326" r:id="rId9"/>
    <p:sldId id="342" r:id="rId10"/>
    <p:sldId id="327" r:id="rId11"/>
    <p:sldId id="328" r:id="rId12"/>
    <p:sldId id="329" r:id="rId13"/>
    <p:sldId id="289" r:id="rId14"/>
    <p:sldId id="330" r:id="rId15"/>
    <p:sldId id="337" r:id="rId16"/>
    <p:sldId id="319" r:id="rId17"/>
    <p:sldId id="331" r:id="rId18"/>
    <p:sldId id="332" r:id="rId19"/>
    <p:sldId id="333" r:id="rId20"/>
    <p:sldId id="334" r:id="rId21"/>
    <p:sldId id="335" r:id="rId22"/>
    <p:sldId id="320" r:id="rId23"/>
    <p:sldId id="336" r:id="rId24"/>
    <p:sldId id="305" r:id="rId25"/>
    <p:sldId id="301" r:id="rId26"/>
    <p:sldId id="341" r:id="rId27"/>
    <p:sldId id="343" r:id="rId28"/>
    <p:sldId id="345" r:id="rId29"/>
    <p:sldId id="338" r:id="rId30"/>
    <p:sldId id="323" r:id="rId31"/>
    <p:sldId id="339" r:id="rId32"/>
    <p:sldId id="340" r:id="rId33"/>
    <p:sldId id="346" r:id="rId34"/>
    <p:sldId id="304" r:id="rId35"/>
    <p:sldId id="297" r:id="rId36"/>
    <p:sldId id="344" r:id="rId37"/>
    <p:sldId id="347" r:id="rId38"/>
    <p:sldId id="348" r:id="rId39"/>
    <p:sldId id="349" r:id="rId40"/>
    <p:sldId id="298" r:id="rId4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D7B3E-0AB2-4E1C-BA8A-C109B193EEE6}" v="14" dt="2025-03-20T18:42:47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4816" autoAdjust="0"/>
  </p:normalViewPr>
  <p:slideViewPr>
    <p:cSldViewPr>
      <p:cViewPr varScale="1">
        <p:scale>
          <a:sx n="127" d="100"/>
          <a:sy n="127" d="100"/>
        </p:scale>
        <p:origin x="4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8DCAB763-BBD5-436D-997D-6E7D8D68A1B3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650FF4D-175F-4B37-A915-02EB584EB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7E1D6-A773-C41B-464C-C06C4FA0C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B794FBD-8F57-E8DD-1AA5-137E35A8A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753D556-7629-D303-B670-5FB48D44C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3D3419C-7CEB-7B4A-E8CA-3B537FA74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2A05F-3FBB-0928-1DD4-B21B81CDE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2B4B318-C514-4E53-26A7-16B59BE48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F7DEDF1-0192-1950-DDEA-FC158B662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790B059-A48B-9B6E-7042-E09B2248C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37434-E0AE-7BC9-815C-E7D27DEF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71EEDB3-F7F2-1D66-B5C1-865CD9D0F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EDDD937-ADFF-5232-3661-D5BD3E1EB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A4FA74-7EE4-1061-012B-8A20B7D48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52F9C-8E3C-4B05-E654-8367D220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5A627A6-A62D-2763-CE58-2FC0BAB85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958E661-C641-4008-6644-178A97D49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C00CBC-139C-2A13-277C-B0A0090F9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2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F58AD-5B7F-CA3B-E291-C67AA4F5B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45FE6C7-CB5D-35B9-ED14-B04DAF01A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7C9BB5F-DFD9-F28C-54FA-3727586B6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B6811CF-C26B-B6BB-7CFF-9132DF988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D8130-A2C7-AF28-DDFD-B9C3CA9D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8280889-DF17-BD6D-2DEC-A06D0D62F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CA06504-5F3F-A9AC-A03E-3DF55C916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6A7B96-6C0C-3BB7-90D7-B941E52A0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0C535-ABB5-01C4-A8E2-FC8D71CCF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6D6EBD5-E92B-7BDC-DE6D-3D7B02796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D14D18E-A1E0-D748-E0E2-6BA687A83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4E4C67-4CFC-D07A-CB15-919823D98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180F9-33E1-12B8-5D10-552E5898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AABA1CE-9FC9-BD69-C0BF-28740CA1D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EB70368-FE89-46BC-C069-64B591BAB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4B7704-21A3-F7CD-6432-916F67421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6E34E-9162-6A25-7109-2E5AF5C88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346D828-F9F2-2C14-883C-08AA58F85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6B697E6-49F9-784D-CE48-BCD6E6FC2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3FF6A3-B1C7-C437-2A57-B216D4331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6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4A9D7-F9FA-FAA5-97F0-10B0990CF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EB8DB56-C75F-217C-0BDC-2337F2059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7A0663B-2408-0767-B322-0809FEC77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08F263-BAB4-A2E4-D87E-11EB1F312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D8130-A2C7-AF28-DDFD-B9C3CA9D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8280889-DF17-BD6D-2DEC-A06D0D62F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CA06504-5F3F-A9AC-A03E-3DF55C916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6A7B96-6C0C-3BB7-90D7-B941E52A0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0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D8130-A2C7-AF28-DDFD-B9C3CA9D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8280889-DF17-BD6D-2DEC-A06D0D62F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CA06504-5F3F-A9AC-A03E-3DF55C916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6A7B96-6C0C-3BB7-90D7-B941E52A0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8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CEF5-B2C8-D737-80F4-85FFE1EC0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E6E5E71-65B2-4475-38E6-6C260512F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850E15D-C286-94D1-BFB7-1B3E58AC0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232BDF-3928-FBB9-E140-94A356986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D8130-A2C7-AF28-DDFD-B9C3CA9D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8280889-DF17-BD6D-2DEC-A06D0D62F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CA06504-5F3F-A9AC-A03E-3DF55C916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 ihåg, utse en roll/person som Trygghetsansvarig så får dessa mer kött på benen angående vad det betyder men </a:t>
            </a:r>
            <a:r>
              <a:rPr lang="sv-SE" dirty="0" err="1"/>
              <a:t>bl.a</a:t>
            </a:r>
            <a:r>
              <a:rPr lang="sv-SE" dirty="0"/>
              <a:t> att ha koll på att vi har en bra miljö och vi följer vår policy.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6A7B96-6C0C-3BB7-90D7-B941E52A0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0FF4D-175F-4B37-A915-02EB584EB40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1223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C:\Documents and Settings\Ope\Desktop\Ope IF lagerblad (krans) n2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800" y="140072"/>
            <a:ext cx="4216400" cy="3937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1348-C1BC-4A44-B44E-7C84DCB7078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8AAB-46CD-4A04-AD31-79E4D3AE8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41850" y="6392361"/>
            <a:ext cx="2260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Ope IF – Möjligheternas</a:t>
            </a:r>
            <a:r>
              <a:rPr lang="sv-SE" sz="1200" baseline="0" dirty="0"/>
              <a:t> Förening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Gotham Black" pitchFamily="50" charset="0"/>
              </a:rPr>
              <a:t>Välkomna</a:t>
            </a:r>
            <a:r>
              <a:rPr lang="en-US" b="1" dirty="0">
                <a:latin typeface="Gotham Black" pitchFamily="50" charset="0"/>
              </a:rPr>
              <a:t> till </a:t>
            </a:r>
            <a:r>
              <a:rPr lang="en-US" b="1" dirty="0" err="1">
                <a:latin typeface="Gotham Black" pitchFamily="50" charset="0"/>
              </a:rPr>
              <a:t>föräldrakick</a:t>
            </a:r>
            <a:r>
              <a:rPr lang="en-US" b="1" dirty="0">
                <a:latin typeface="Gotham Black" pitchFamily="50" charset="0"/>
              </a:rPr>
              <a:t>-off F11</a:t>
            </a:r>
            <a:br>
              <a:rPr lang="en-US" dirty="0"/>
            </a:br>
            <a:r>
              <a:rPr lang="en-US" dirty="0">
                <a:latin typeface="Gotham Light" pitchFamily="50" charset="0"/>
              </a:rPr>
              <a:t>24 mars 2025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B6A4B96-5A8E-444D-A39A-9C125B59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D494F-B2DA-9FD3-7B46-9A3193D21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9E00-7EB6-815A-CF8E-B6389BF4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latin typeface="Gotham Black" pitchFamily="50" charset="0"/>
              </a:rPr>
              <a:t>Säsong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48B5-FF77-BF0A-7415-7ECE2F44C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000" dirty="0">
                <a:latin typeface="Gotham Light" pitchFamily="50" charset="0"/>
              </a:rPr>
              <a:t>23 </a:t>
            </a:r>
            <a:r>
              <a:rPr lang="sv-SE" sz="2000" b="1" dirty="0">
                <a:latin typeface="Gotham Light" pitchFamily="50" charset="0"/>
              </a:rPr>
              <a:t>registrerade </a:t>
            </a:r>
            <a:r>
              <a:rPr lang="sv-SE" sz="2000" dirty="0">
                <a:latin typeface="Gotham Light" pitchFamily="50" charset="0"/>
              </a:rPr>
              <a:t>spelare på laget.se </a:t>
            </a:r>
          </a:p>
          <a:p>
            <a:r>
              <a:rPr lang="sv-SE" sz="2000" dirty="0">
                <a:latin typeface="Gotham Light" pitchFamily="50" charset="0"/>
              </a:rPr>
              <a:t>Träning </a:t>
            </a:r>
            <a:r>
              <a:rPr lang="sv-SE" sz="2000" b="1" dirty="0">
                <a:latin typeface="Gotham Light" pitchFamily="50" charset="0"/>
              </a:rPr>
              <a:t>onsdagar</a:t>
            </a:r>
            <a:r>
              <a:rPr lang="sv-SE" sz="2000" dirty="0">
                <a:latin typeface="Gotham Light" pitchFamily="50" charset="0"/>
              </a:rPr>
              <a:t> kl. 19-20 på Fjällängsskolan (</a:t>
            </a:r>
            <a:r>
              <a:rPr lang="sv-SE" sz="2000" dirty="0" err="1">
                <a:latin typeface="Gotham Light" pitchFamily="50" charset="0"/>
              </a:rPr>
              <a:t>fys</a:t>
            </a:r>
            <a:r>
              <a:rPr lang="sv-SE" sz="2000" dirty="0">
                <a:latin typeface="Gotham Light" pitchFamily="50" charset="0"/>
              </a:rPr>
              <a:t>/styrka) och </a:t>
            </a:r>
            <a:r>
              <a:rPr lang="sv-SE" sz="2000" b="1" dirty="0">
                <a:latin typeface="Gotham Light" pitchFamily="50" charset="0"/>
              </a:rPr>
              <a:t>söndagar</a:t>
            </a:r>
            <a:r>
              <a:rPr lang="sv-SE" sz="2000" dirty="0">
                <a:latin typeface="Gotham Light" pitchFamily="50" charset="0"/>
              </a:rPr>
              <a:t> kl. 12.30 i </a:t>
            </a:r>
            <a:r>
              <a:rPr lang="sv-SE" sz="2000" dirty="0" err="1">
                <a:latin typeface="Gotham Light" pitchFamily="50" charset="0"/>
              </a:rPr>
              <a:t>Öp</a:t>
            </a:r>
            <a:r>
              <a:rPr lang="sv-SE" sz="2000" dirty="0">
                <a:latin typeface="Gotham Light" pitchFamily="50" charset="0"/>
              </a:rPr>
              <a:t>-hallen  </a:t>
            </a:r>
          </a:p>
          <a:p>
            <a:r>
              <a:rPr lang="sv-SE" sz="2000" dirty="0">
                <a:latin typeface="Gotham Light" pitchFamily="50" charset="0"/>
              </a:rPr>
              <a:t>Från cirka v.14 träning </a:t>
            </a:r>
            <a:r>
              <a:rPr lang="sv-SE" sz="2000" b="1" dirty="0">
                <a:latin typeface="Gotham Light" pitchFamily="50" charset="0"/>
              </a:rPr>
              <a:t>tisdagar kl. 19-20.30 på Torvallen, </a:t>
            </a:r>
            <a:r>
              <a:rPr lang="sv-SE" sz="2000" dirty="0">
                <a:latin typeface="Gotham Light" pitchFamily="50" charset="0"/>
              </a:rPr>
              <a:t>onsdagar kl. 19-20 på Fjällängsskolan (</a:t>
            </a:r>
            <a:r>
              <a:rPr lang="sv-SE" sz="2000" dirty="0" err="1">
                <a:latin typeface="Gotham Light" pitchFamily="50" charset="0"/>
              </a:rPr>
              <a:t>fys</a:t>
            </a:r>
            <a:r>
              <a:rPr lang="sv-SE" sz="2000" dirty="0">
                <a:latin typeface="Gotham Light" pitchFamily="50" charset="0"/>
              </a:rPr>
              <a:t>/styrka) samt </a:t>
            </a:r>
            <a:r>
              <a:rPr lang="sv-SE" sz="2000" b="1" dirty="0">
                <a:latin typeface="Gotham Light" pitchFamily="50" charset="0"/>
              </a:rPr>
              <a:t>söndagar kl. 17-18.30 Sportfältet </a:t>
            </a:r>
            <a:r>
              <a:rPr lang="sv-SE" sz="2000" dirty="0">
                <a:latin typeface="Gotham Light" pitchFamily="50" charset="0"/>
              </a:rPr>
              <a:t>(från och med söndag 6 april)</a:t>
            </a:r>
          </a:p>
          <a:p>
            <a:r>
              <a:rPr lang="sv-SE" sz="2000" b="1" dirty="0">
                <a:latin typeface="Gotham Light" pitchFamily="50" charset="0"/>
              </a:rPr>
              <a:t>Spel 9 mot 9</a:t>
            </a:r>
            <a:r>
              <a:rPr lang="sv-SE" sz="2000" dirty="0">
                <a:latin typeface="Gotham Light" pitchFamily="50" charset="0"/>
              </a:rPr>
              <a:t>, seriespel samt DM – matchning av motstånd</a:t>
            </a:r>
          </a:p>
          <a:p>
            <a:r>
              <a:rPr lang="sv-SE" sz="2000" b="1" dirty="0">
                <a:latin typeface="Gotham Light" pitchFamily="50" charset="0"/>
              </a:rPr>
              <a:t>Hudik Cup </a:t>
            </a:r>
            <a:r>
              <a:rPr lang="sv-SE" sz="2000" dirty="0">
                <a:latin typeface="Gotham Light" pitchFamily="50" charset="0"/>
              </a:rPr>
              <a:t>13-15 juni – ett lag anmält</a:t>
            </a:r>
          </a:p>
          <a:p>
            <a:r>
              <a:rPr lang="sv-SE" sz="2000" b="1" dirty="0">
                <a:latin typeface="Gotham Light" pitchFamily="50" charset="0"/>
              </a:rPr>
              <a:t>Storsjöcupen</a:t>
            </a:r>
            <a:r>
              <a:rPr lang="sv-SE" sz="2000" dirty="0">
                <a:latin typeface="Gotham Light" pitchFamily="50" charset="0"/>
              </a:rPr>
              <a:t> 2-5 juli – två lag anmälda </a:t>
            </a:r>
          </a:p>
          <a:p>
            <a:r>
              <a:rPr lang="sv-SE" sz="2000" b="1" dirty="0">
                <a:latin typeface="Gotham Light" pitchFamily="50" charset="0"/>
              </a:rPr>
              <a:t>Mid Nordic Cup </a:t>
            </a:r>
            <a:r>
              <a:rPr lang="sv-SE" sz="2000" dirty="0">
                <a:latin typeface="Gotham Light" pitchFamily="50" charset="0"/>
              </a:rPr>
              <a:t>Sundsvall 1-3 augusti (</a:t>
            </a:r>
            <a:r>
              <a:rPr lang="sv-SE" sz="2000" dirty="0" err="1">
                <a:latin typeface="Gotham Light" pitchFamily="50" charset="0"/>
              </a:rPr>
              <a:t>Yranhelgen</a:t>
            </a:r>
            <a:r>
              <a:rPr lang="sv-SE" sz="2000" dirty="0">
                <a:latin typeface="Gotham Light" pitchFamily="50" charset="0"/>
              </a:rPr>
              <a:t>)?</a:t>
            </a:r>
          </a:p>
          <a:p>
            <a:r>
              <a:rPr lang="sv-SE" sz="2000" dirty="0">
                <a:latin typeface="Gotham Light" pitchFamily="50" charset="0"/>
              </a:rPr>
              <a:t>Träningsmatch </a:t>
            </a:r>
            <a:r>
              <a:rPr lang="sv-SE" sz="2000" b="1" dirty="0">
                <a:latin typeface="Gotham Light" pitchFamily="50" charset="0"/>
              </a:rPr>
              <a:t>söndag 30 mars </a:t>
            </a:r>
            <a:r>
              <a:rPr lang="sv-SE" sz="2000" dirty="0">
                <a:latin typeface="Gotham Light" pitchFamily="50" charset="0"/>
              </a:rPr>
              <a:t>i ÖP-hallen kl. 20.00 mot KD</a:t>
            </a:r>
          </a:p>
          <a:p>
            <a:pPr marL="0" indent="0">
              <a:buNone/>
            </a:pPr>
            <a:endParaRPr lang="sv-SE" sz="2000" dirty="0">
              <a:latin typeface="Gotham Light" pitchFamily="50" charset="0"/>
            </a:endParaRPr>
          </a:p>
          <a:p>
            <a:r>
              <a:rPr lang="sv-SE" sz="2000" dirty="0">
                <a:latin typeface="Gotham Light" pitchFamily="50" charset="0"/>
              </a:rPr>
              <a:t>All information förmedlas på laget.se till förälder och/eller spelare 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E2C029-328C-7D7C-70C4-7DABE346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0440113-B32D-9664-5073-B624F259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432"/>
            <a:ext cx="9144000" cy="46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2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873FB10-B0AA-2BBC-1917-B69270E6A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211"/>
            <a:ext cx="9144000" cy="46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B69185-CAAB-072B-7587-F02CC52C0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B303F-531A-BB8B-CE53-50860FA4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27" y="2348880"/>
            <a:ext cx="8229600" cy="1143000"/>
          </a:xfrm>
        </p:spPr>
        <p:txBody>
          <a:bodyPr>
            <a:noAutofit/>
          </a:bodyPr>
          <a:lstStyle/>
          <a:p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r>
              <a:rPr lang="sv-SE" sz="3600" b="1" dirty="0">
                <a:latin typeface="Gotham Black" pitchFamily="50" charset="0"/>
              </a:rPr>
              <a:t>TEMPEN I LAGET JUST NU</a:t>
            </a:r>
            <a:br>
              <a:rPr lang="sv-SE" sz="3600" b="1" dirty="0">
                <a:latin typeface="Gotham Black" pitchFamily="50" charset="0"/>
              </a:rPr>
            </a:br>
            <a:r>
              <a:rPr lang="sv-SE" sz="3600" dirty="0">
                <a:latin typeface="Gotham Black" pitchFamily="50" charset="0"/>
              </a:rPr>
              <a:t>ledares reflektioner </a:t>
            </a: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endParaRPr lang="sv-SE" sz="3600" b="1" dirty="0">
              <a:latin typeface="Gotham Black" pitchFamily="50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27952A-7D13-8C2D-E43F-39B47E23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7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E6BD07-0B0F-DB21-5321-91413AE3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0"/>
            <a:ext cx="7380312" cy="329389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AB9375E-665A-D539-2BC4-DF2FFAFE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86"/>
          <a:stretch/>
        </p:blipFill>
        <p:spPr>
          <a:xfrm>
            <a:off x="1090146" y="3510430"/>
            <a:ext cx="7551210" cy="136815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D069182-1C9D-9EF3-CE91-0A0212F66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157192"/>
            <a:ext cx="7668344" cy="12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4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03CF2DC-708F-7DDE-3576-C2B87328B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60"/>
            <a:ext cx="9144000" cy="46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9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EF74E12-AFE3-141F-A340-E05EEEAD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202"/>
            <a:ext cx="9144000" cy="52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8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88E02FD-CE7F-7089-72BF-E0B281E9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4" y="0"/>
            <a:ext cx="8388424" cy="377793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EF68B87-141A-BEA5-936F-F216D14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4" y="3777939"/>
            <a:ext cx="8193594" cy="16611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E059A74-B02F-C168-8E5F-D6E4D5952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79" y="5517232"/>
            <a:ext cx="8388424" cy="5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4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1FBCD5-895F-E39D-3A6C-9B1B4C07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315"/>
            <a:ext cx="9144000" cy="46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25CC02-77F0-07D1-30E4-EE90BCDFB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A484-5274-9D39-4A62-4BC56B3E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27" y="2348880"/>
            <a:ext cx="8229600" cy="1143000"/>
          </a:xfrm>
        </p:spPr>
        <p:txBody>
          <a:bodyPr>
            <a:noAutofit/>
          </a:bodyPr>
          <a:lstStyle/>
          <a:p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r>
              <a:rPr lang="sv-SE" sz="3600" b="1" dirty="0">
                <a:latin typeface="Gotham Black" pitchFamily="50" charset="0"/>
              </a:rPr>
              <a:t>F11s spelregler säsong 2025</a:t>
            </a:r>
            <a:br>
              <a:rPr lang="sv-SE" sz="3600" b="1" dirty="0">
                <a:latin typeface="Gotham Black" pitchFamily="50" charset="0"/>
              </a:rPr>
            </a:br>
            <a:r>
              <a:rPr lang="sv-SE" sz="3600" dirty="0">
                <a:latin typeface="Gotham Black" pitchFamily="50" charset="0"/>
              </a:rPr>
              <a:t>grupparbete</a:t>
            </a:r>
            <a:br>
              <a:rPr lang="sv-SE" sz="3600" dirty="0">
                <a:latin typeface="Gotham Black" pitchFamily="50" charset="0"/>
              </a:rPr>
            </a:br>
            <a:br>
              <a:rPr lang="sv-SE" sz="3600" dirty="0">
                <a:latin typeface="Gotham Black" pitchFamily="50" charset="0"/>
              </a:rPr>
            </a:br>
            <a:r>
              <a:rPr lang="sv-SE" sz="3600" b="1" dirty="0">
                <a:latin typeface="Gotham Black" pitchFamily="50" charset="0"/>
              </a:rPr>
              <a:t> </a:t>
            </a:r>
            <a:br>
              <a:rPr lang="sv-SE" sz="3600" b="1" dirty="0">
                <a:latin typeface="Gotham Black" pitchFamily="50" charset="0"/>
              </a:rPr>
            </a:br>
            <a:endParaRPr lang="sv-SE" sz="3600" b="1" dirty="0">
              <a:latin typeface="Gotham Black" pitchFamily="50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A1FE07-4CEB-CFFF-5813-E0929C4B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600C4-DB1F-565C-4951-5158A1D38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42FD-9E83-2576-5A9B-F9AE84A8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latin typeface="Gotham Black" pitchFamily="50" charset="0"/>
              </a:rPr>
              <a:t>Presentation av ledare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B9303-C3F9-DB93-7C05-3969859FE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Gotham Light" pitchFamily="50" charset="0"/>
              </a:rPr>
              <a:t>Huvudtränare </a:t>
            </a:r>
            <a:r>
              <a:rPr lang="sv-SE" sz="2400" dirty="0">
                <a:latin typeface="Gotham Light" pitchFamily="50" charset="0"/>
              </a:rPr>
              <a:t>			Niclas</a:t>
            </a:r>
          </a:p>
          <a:p>
            <a:pPr marL="0" indent="0">
              <a:buNone/>
            </a:pPr>
            <a:r>
              <a:rPr lang="sv-SE" sz="2400" b="1" dirty="0">
                <a:latin typeface="Gotham Light" pitchFamily="50" charset="0"/>
              </a:rPr>
              <a:t>Tränare</a:t>
            </a:r>
            <a:r>
              <a:rPr lang="sv-SE" sz="2400" dirty="0">
                <a:latin typeface="Gotham Light" pitchFamily="50" charset="0"/>
              </a:rPr>
              <a:t> 			Elin  </a:t>
            </a:r>
          </a:p>
          <a:p>
            <a:pPr marL="0" indent="0">
              <a:buNone/>
            </a:pPr>
            <a:r>
              <a:rPr lang="sv-SE" sz="2400" b="1" dirty="0">
                <a:latin typeface="Gotham Light" pitchFamily="50" charset="0"/>
              </a:rPr>
              <a:t>Målvaktstränare/tränare </a:t>
            </a:r>
            <a:r>
              <a:rPr lang="sv-SE" sz="2400" dirty="0">
                <a:latin typeface="Gotham Light" pitchFamily="50" charset="0"/>
              </a:rPr>
              <a:t>	Johan </a:t>
            </a:r>
          </a:p>
          <a:p>
            <a:pPr marL="0" indent="0">
              <a:buNone/>
            </a:pPr>
            <a:r>
              <a:rPr lang="sv-SE" sz="2400" b="1" dirty="0" err="1">
                <a:latin typeface="Gotham Light" pitchFamily="50" charset="0"/>
              </a:rPr>
              <a:t>Fysio</a:t>
            </a:r>
            <a:r>
              <a:rPr lang="sv-SE" sz="2400" b="1" dirty="0">
                <a:latin typeface="Gotham Light" pitchFamily="50" charset="0"/>
              </a:rPr>
              <a:t> 			</a:t>
            </a:r>
            <a:r>
              <a:rPr lang="sv-SE" sz="2400" dirty="0">
                <a:latin typeface="Gotham Light" pitchFamily="50" charset="0"/>
              </a:rPr>
              <a:t>	Jenny</a:t>
            </a:r>
          </a:p>
          <a:p>
            <a:pPr marL="0" indent="0">
              <a:buNone/>
            </a:pPr>
            <a:r>
              <a:rPr lang="sv-SE" sz="2400" b="1" dirty="0">
                <a:latin typeface="Gotham Light" pitchFamily="50" charset="0"/>
              </a:rPr>
              <a:t>Hjälptränare			</a:t>
            </a:r>
            <a:r>
              <a:rPr lang="sv-SE" sz="2400" dirty="0">
                <a:latin typeface="Gotham Light" pitchFamily="50" charset="0"/>
              </a:rPr>
              <a:t>Jenny och Michaela</a:t>
            </a:r>
            <a:endParaRPr lang="sv-SE" sz="2400" b="1" dirty="0">
              <a:latin typeface="Gotham Light" pitchFamily="50" charset="0"/>
            </a:endParaRPr>
          </a:p>
          <a:p>
            <a:pPr marL="0" indent="0">
              <a:buNone/>
            </a:pPr>
            <a:r>
              <a:rPr lang="sv-SE" sz="2400" b="1" dirty="0">
                <a:latin typeface="Gotham Light" pitchFamily="50" charset="0"/>
              </a:rPr>
              <a:t>Lagledare</a:t>
            </a:r>
            <a:r>
              <a:rPr lang="sv-SE" sz="2400" dirty="0">
                <a:latin typeface="Gotham Light" pitchFamily="50" charset="0"/>
              </a:rPr>
              <a:t> 			Caroline </a:t>
            </a:r>
          </a:p>
          <a:p>
            <a:pPr marL="0" indent="0">
              <a:buNone/>
            </a:pPr>
            <a:r>
              <a:rPr lang="sv-SE" sz="2400" b="1" dirty="0">
                <a:latin typeface="Gotham Light" pitchFamily="50" charset="0"/>
              </a:rPr>
              <a:t>Trygghetsansvarig </a:t>
            </a:r>
            <a:r>
              <a:rPr lang="sv-SE" sz="2400" dirty="0">
                <a:latin typeface="Gotham Light" pitchFamily="50" charset="0"/>
              </a:rPr>
              <a:t>		Caroline och Michaela</a:t>
            </a:r>
          </a:p>
          <a:p>
            <a:pPr marL="0" indent="0">
              <a:buNone/>
            </a:pPr>
            <a:r>
              <a:rPr lang="sv-SE" sz="2400" b="1" dirty="0">
                <a:latin typeface="Gotham Light" pitchFamily="50" charset="0"/>
              </a:rPr>
              <a:t>Kassör </a:t>
            </a:r>
            <a:r>
              <a:rPr lang="sv-SE" sz="2400" dirty="0">
                <a:latin typeface="Gotham Light" pitchFamily="50" charset="0"/>
              </a:rPr>
              <a:t>				Erik </a:t>
            </a:r>
          </a:p>
          <a:p>
            <a:pPr marL="0" indent="0">
              <a:buNone/>
            </a:pPr>
            <a:r>
              <a:rPr lang="sv-SE" sz="2400" b="1" dirty="0">
                <a:latin typeface="Gotham Light" pitchFamily="50" charset="0"/>
              </a:rPr>
              <a:t>Föräldragrupp </a:t>
            </a:r>
            <a:r>
              <a:rPr lang="sv-SE" sz="2400" dirty="0">
                <a:latin typeface="Gotham Light" pitchFamily="50" charset="0"/>
              </a:rPr>
              <a:t>		Thomas, Ulrika och Kristina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995F7CA-3D68-B6FB-E25F-8A00840E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4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3E271B9-8AAC-4992-135B-072780C1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65"/>
            <a:ext cx="8028384" cy="366513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9FFE176-0430-697D-0132-F27F9E68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693642"/>
            <a:ext cx="3051440" cy="136815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F65106A-7FBD-D58F-7F0D-8DEAA56D4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84" y="3800395"/>
            <a:ext cx="3101932" cy="1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97BD2-AAD3-4B33-0274-92579E73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7D4-7850-2F90-4DD7-E40320BD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latin typeface="Gotham Black" pitchFamily="50" charset="0"/>
              </a:rPr>
              <a:t>Spel 9 mot 9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1A8C79-3676-4E4C-10D4-37164373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9485"/>
          <a:stretch/>
        </p:blipFill>
        <p:spPr>
          <a:xfrm>
            <a:off x="1403648" y="1417638"/>
            <a:ext cx="6336704" cy="48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97BD2-AAD3-4B33-0274-92579E73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7D4-7850-2F90-4DD7-E40320BD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latin typeface="Gotham Black" pitchFamily="50" charset="0"/>
              </a:rPr>
              <a:t>Spel 9 mot 9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1A8C79-3676-4E4C-10D4-37164373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96752"/>
            <a:ext cx="6982544" cy="49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3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0293-F668-4C4C-BFFB-ADD92C56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04AB002-DAB3-D1E8-C793-073370FD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955"/>
            <a:ext cx="9144000" cy="46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6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B9C9A-9C27-EA56-4727-D037EA659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260DC72-815E-91F6-E948-93F022FA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172"/>
            <a:ext cx="9144000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CD57D-7B01-EA54-130D-F53AA16F1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4B40BF-8B19-8430-9EA5-4FE1A3794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528"/>
            <a:ext cx="9144000" cy="4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6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A811C1F-D6DC-3700-5945-B96B5BEC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217"/>
            <a:ext cx="9144000" cy="52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14A40-535C-81DA-05C6-2E775547C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0006EE0-7058-3468-B098-23A250E7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A0625A-DF6D-24C4-67E0-827C076B07F0}"/>
              </a:ext>
            </a:extLst>
          </p:cNvPr>
          <p:cNvSpPr txBox="1">
            <a:spLocks/>
          </p:cNvSpPr>
          <p:nvPr/>
        </p:nvSpPr>
        <p:spPr>
          <a:xfrm>
            <a:off x="434427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endParaRPr lang="sv-SE" sz="3600" b="1" dirty="0">
              <a:latin typeface="Gotham Black" pitchFamily="50" charset="0"/>
            </a:endParaRPr>
          </a:p>
          <a:p>
            <a:endParaRPr lang="sv-SE" sz="3600" b="1" dirty="0">
              <a:latin typeface="Gotham Black" pitchFamily="50" charset="0"/>
            </a:endParaRPr>
          </a:p>
          <a:p>
            <a:r>
              <a:rPr lang="sv-SE" sz="3600" b="1" dirty="0">
                <a:latin typeface="Gotham Black" pitchFamily="50" charset="0"/>
              </a:rPr>
              <a:t>MÅL F11 2025</a:t>
            </a:r>
            <a:br>
              <a:rPr lang="sv-SE" sz="3600" b="1" dirty="0">
                <a:latin typeface="Gotham Black" pitchFamily="50" charset="0"/>
              </a:rPr>
            </a:br>
            <a:r>
              <a:rPr lang="sv-SE" sz="3600" dirty="0">
                <a:latin typeface="Gotham Black" pitchFamily="50" charset="0"/>
              </a:rPr>
              <a:t>grupparbete</a:t>
            </a:r>
          </a:p>
          <a:p>
            <a:endParaRPr lang="sv-SE" sz="3600" dirty="0">
              <a:latin typeface="Gotham Black" pitchFamily="50" charset="0"/>
            </a:endParaRPr>
          </a:p>
          <a:p>
            <a:r>
              <a:rPr lang="sv-SE" sz="3600" dirty="0">
                <a:latin typeface="Gotham Black" pitchFamily="50" charset="0"/>
              </a:rPr>
              <a:t>Vad vill vi med laget under säsongen?</a:t>
            </a:r>
          </a:p>
          <a:p>
            <a:endParaRPr lang="sv-SE" sz="3600" dirty="0">
              <a:latin typeface="Gotham Black" pitchFamily="50" charset="0"/>
            </a:endParaRPr>
          </a:p>
          <a:p>
            <a:br>
              <a:rPr lang="sv-SE" sz="3600" dirty="0">
                <a:latin typeface="Gotham Black" pitchFamily="50" charset="0"/>
              </a:rPr>
            </a:br>
            <a:br>
              <a:rPr lang="sv-SE" sz="3600" dirty="0">
                <a:latin typeface="Gotham Black" pitchFamily="50" charset="0"/>
              </a:rPr>
            </a:br>
            <a:r>
              <a:rPr lang="sv-SE" sz="3600" b="1" dirty="0">
                <a:latin typeface="Gotham Black" pitchFamily="50" charset="0"/>
              </a:rPr>
              <a:t>   </a:t>
            </a:r>
            <a:br>
              <a:rPr lang="sv-SE" sz="3600" b="1" dirty="0">
                <a:latin typeface="Gotham Black" pitchFamily="50" charset="0"/>
              </a:rPr>
            </a:br>
            <a:endParaRPr lang="sv-SE" sz="3600" b="1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77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98A627-2EF7-3356-A71B-190CADE5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197"/>
            <a:ext cx="9144000" cy="46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0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84DF82-8074-5A17-1BE1-79A06B7D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4624"/>
            <a:ext cx="7884368" cy="308872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34372F8-2782-491E-B419-01E143C8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3" y="3133346"/>
            <a:ext cx="7900587" cy="23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A18A2-3E5E-B2F4-34F1-3B58587B3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47FF-85E9-D9CC-EDEF-43893E6B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latin typeface="Gotham Black" pitchFamily="50" charset="0"/>
              </a:rPr>
              <a:t>Policy Ope IF</a:t>
            </a:r>
            <a:endParaRPr lang="sv-SE" sz="3600" dirty="0">
              <a:latin typeface="Gotham Black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2365A-D78C-23B9-9294-5FA0E06E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>
                <a:latin typeface="Gotham Light" pitchFamily="50" charset="0"/>
              </a:rPr>
              <a:t>Ope IF ska verka för att så </a:t>
            </a:r>
            <a:r>
              <a:rPr lang="sv-SE" b="1" dirty="0">
                <a:latin typeface="Gotham Light" pitchFamily="50" charset="0"/>
              </a:rPr>
              <a:t>många barn </a:t>
            </a:r>
            <a:r>
              <a:rPr lang="sv-SE" dirty="0">
                <a:latin typeface="Gotham Light" pitchFamily="50" charset="0"/>
              </a:rPr>
              <a:t>som möjligt börjar spela fotboll </a:t>
            </a:r>
          </a:p>
          <a:p>
            <a:pPr marL="0" indent="0">
              <a:buNone/>
            </a:pPr>
            <a:endParaRPr lang="sv-SE" dirty="0">
              <a:latin typeface="Gotham Light" pitchFamily="50" charset="0"/>
            </a:endParaRPr>
          </a:p>
          <a:p>
            <a:pPr marL="0" indent="0">
              <a:buNone/>
            </a:pPr>
            <a:r>
              <a:rPr lang="sv-SE" dirty="0">
                <a:latin typeface="Gotham Light" pitchFamily="50" charset="0"/>
              </a:rPr>
              <a:t>Ope IF vill att barn och ungdomar ska </a:t>
            </a:r>
            <a:r>
              <a:rPr lang="sv-SE" b="1" dirty="0">
                <a:latin typeface="Gotham Light" pitchFamily="50" charset="0"/>
              </a:rPr>
              <a:t>känna glädje </a:t>
            </a:r>
            <a:r>
              <a:rPr lang="sv-SE" dirty="0">
                <a:latin typeface="Gotham Light" pitchFamily="50" charset="0"/>
              </a:rPr>
              <a:t>i vår förening och erbjudas utveckling inom föreningen, såväl socialt som fotbollsmässigt </a:t>
            </a:r>
          </a:p>
          <a:p>
            <a:pPr marL="0" indent="0">
              <a:buNone/>
            </a:pPr>
            <a:endParaRPr lang="sv-SE" dirty="0">
              <a:latin typeface="Gotham Light" pitchFamily="50" charset="0"/>
            </a:endParaRPr>
          </a:p>
          <a:p>
            <a:pPr marL="0" indent="0">
              <a:buNone/>
            </a:pPr>
            <a:r>
              <a:rPr lang="sv-SE" dirty="0">
                <a:latin typeface="Gotham Light" pitchFamily="50" charset="0"/>
              </a:rPr>
              <a:t>Ope IF motarbetar all kränkande behandling, diskriminering och droger </a:t>
            </a:r>
          </a:p>
          <a:p>
            <a:pPr marL="0" indent="0">
              <a:buNone/>
            </a:pPr>
            <a:endParaRPr lang="sv-SE" dirty="0">
              <a:latin typeface="Gotham Light" pitchFamily="50" charset="0"/>
            </a:endParaRPr>
          </a:p>
          <a:p>
            <a:pPr marL="0" indent="0">
              <a:buNone/>
            </a:pPr>
            <a:r>
              <a:rPr lang="sv-SE" dirty="0">
                <a:latin typeface="Gotham Light" pitchFamily="50" charset="0"/>
              </a:rPr>
              <a:t>Ope IF kräver medlemskap för att representera föreningen </a:t>
            </a:r>
          </a:p>
          <a:p>
            <a:pPr marL="0" indent="0">
              <a:buNone/>
            </a:pPr>
            <a:endParaRPr lang="sv-SE" dirty="0">
              <a:latin typeface="Gotham Light" pitchFamily="50" charset="0"/>
            </a:endParaRPr>
          </a:p>
          <a:p>
            <a:pPr marL="0" indent="0">
              <a:buNone/>
            </a:pPr>
            <a:r>
              <a:rPr lang="sv-SE" dirty="0">
                <a:latin typeface="Gotham Light" pitchFamily="50" charset="0"/>
              </a:rPr>
              <a:t>Ope IF ser gärna att barn och ungdomar utövar andra idrotter parallellt med fotbollen </a:t>
            </a:r>
          </a:p>
          <a:p>
            <a:pPr marL="0" indent="0">
              <a:buNone/>
            </a:pPr>
            <a:endParaRPr lang="sv-SE" dirty="0">
              <a:latin typeface="Gotham Light" pitchFamily="50" charset="0"/>
            </a:endParaRPr>
          </a:p>
          <a:p>
            <a:pPr marL="0" indent="0">
              <a:buNone/>
            </a:pPr>
            <a:r>
              <a:rPr lang="sv-SE" dirty="0">
                <a:latin typeface="Gotham Light" pitchFamily="50" charset="0"/>
              </a:rPr>
              <a:t>Ope IFs verksamhet ska utgå från en star värdegrund där ALLA känner </a:t>
            </a:r>
            <a:r>
              <a:rPr lang="sv-SE" b="1" dirty="0">
                <a:latin typeface="Gotham Light" pitchFamily="50" charset="0"/>
              </a:rPr>
              <a:t>glädje, kamratskap och engagemang </a:t>
            </a:r>
            <a:endParaRPr lang="sv-SE" sz="5800" b="1" dirty="0">
              <a:latin typeface="Gotham Light" pitchFamily="50" charset="0"/>
            </a:endParaRPr>
          </a:p>
          <a:p>
            <a:endParaRPr lang="sv-SE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9D76A0-E551-430E-694E-F07C82FE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BC625F-E1A1-CDE2-3378-9F4944B7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1700808"/>
            <a:ext cx="7740352" cy="27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1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97BD2-AAD3-4B33-0274-92579E73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1A8C79-3676-4E4C-10D4-37164373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13E726-2676-9890-F94C-FF45981A8A84}"/>
              </a:ext>
            </a:extLst>
          </p:cNvPr>
          <p:cNvSpPr txBox="1">
            <a:spLocks/>
          </p:cNvSpPr>
          <p:nvPr/>
        </p:nvSpPr>
        <p:spPr>
          <a:xfrm>
            <a:off x="434427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r>
              <a:rPr lang="sv-SE" sz="3600" b="1" dirty="0">
                <a:latin typeface="Gotham Black" pitchFamily="50" charset="0"/>
              </a:rPr>
              <a:t>Vad är träningsflit?</a:t>
            </a:r>
            <a:br>
              <a:rPr lang="sv-SE" sz="3600" dirty="0">
                <a:latin typeface="Gotham Black" pitchFamily="50" charset="0"/>
              </a:rPr>
            </a:br>
            <a:br>
              <a:rPr lang="sv-SE" sz="3600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endParaRPr lang="sv-SE" sz="3600" b="1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0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B63CE-9303-68C6-9E6E-C3E004FB8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78A2-3BE6-3796-164C-37658782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latin typeface="Gotham Black" pitchFamily="50" charset="0"/>
              </a:rPr>
              <a:t>Övrigt - Frågor - Funderingar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1450-D4D3-FBA2-E063-A71ABA88165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>
                <a:latin typeface="Gotham Light" pitchFamily="50" charset="0"/>
              </a:rPr>
              <a:t>Träningsflit premieras </a:t>
            </a:r>
            <a:r>
              <a:rPr lang="sv-SE" sz="2000" dirty="0">
                <a:latin typeface="Gotham Light" pitchFamily="50" charset="0"/>
              </a:rPr>
              <a:t>(fotboll och övrig idrott)</a:t>
            </a:r>
          </a:p>
          <a:p>
            <a:pPr marL="0" indent="0">
              <a:buNone/>
            </a:pPr>
            <a:r>
              <a:rPr lang="sv-SE" sz="2000" b="1" dirty="0">
                <a:latin typeface="Gotham Light" pitchFamily="50" charset="0"/>
              </a:rPr>
              <a:t>Speltid </a:t>
            </a:r>
            <a:r>
              <a:rPr lang="sv-SE" sz="2000" dirty="0">
                <a:latin typeface="Gotham Light" pitchFamily="50" charset="0"/>
              </a:rPr>
              <a:t>under cup och match – beroende på position och antal spelare</a:t>
            </a:r>
          </a:p>
          <a:p>
            <a:pPr marL="0" indent="0">
              <a:buNone/>
            </a:pPr>
            <a:r>
              <a:rPr lang="sv-SE" sz="2000" dirty="0">
                <a:latin typeface="Gotham Light" pitchFamily="50" charset="0"/>
              </a:rPr>
              <a:t>Matcha lag </a:t>
            </a:r>
            <a:r>
              <a:rPr lang="sv-SE" sz="2000" b="1" dirty="0">
                <a:latin typeface="Gotham Light" pitchFamily="50" charset="0"/>
              </a:rPr>
              <a:t>beroende på motstånd</a:t>
            </a:r>
            <a:endParaRPr lang="sv-SE" sz="2000" dirty="0">
              <a:latin typeface="Gotham Light" pitchFamily="50" charset="0"/>
            </a:endParaRPr>
          </a:p>
          <a:p>
            <a:pPr marL="0" indent="0">
              <a:buNone/>
            </a:pPr>
            <a:r>
              <a:rPr lang="sv-SE" sz="2000" dirty="0">
                <a:latin typeface="Gotham Light" pitchFamily="50" charset="0"/>
              </a:rPr>
              <a:t>Respektera tider </a:t>
            </a:r>
          </a:p>
          <a:p>
            <a:pPr marL="0" indent="0">
              <a:buNone/>
            </a:pPr>
            <a:r>
              <a:rPr lang="sv-SE" sz="2000" dirty="0">
                <a:latin typeface="Gotham Light" pitchFamily="50" charset="0"/>
              </a:rPr>
              <a:t>Provspela med F10 - </a:t>
            </a:r>
            <a:r>
              <a:rPr lang="sv-SE" sz="2000" b="1" dirty="0">
                <a:latin typeface="Gotham Light" pitchFamily="50" charset="0"/>
              </a:rPr>
              <a:t>vilka och varför</a:t>
            </a:r>
            <a:r>
              <a:rPr lang="sv-SE" sz="2000" dirty="0">
                <a:latin typeface="Gotham Light" pitchFamily="50" charset="0"/>
              </a:rPr>
              <a:t>? (dialog mellan tränare och spelare)</a:t>
            </a:r>
          </a:p>
          <a:p>
            <a:pPr marL="0" indent="0">
              <a:buNone/>
            </a:pPr>
            <a:r>
              <a:rPr lang="sv-SE" sz="2000" dirty="0">
                <a:latin typeface="Gotham Light" pitchFamily="50" charset="0"/>
              </a:rPr>
              <a:t>Personlig utveckling - variation av övning och dialog med tränare</a:t>
            </a:r>
          </a:p>
          <a:p>
            <a:pPr marL="0" indent="0">
              <a:buNone/>
            </a:pPr>
            <a:r>
              <a:rPr lang="sv-SE" sz="2000" b="1" dirty="0">
                <a:latin typeface="Gotham Light" pitchFamily="50" charset="0"/>
              </a:rPr>
              <a:t>DU</a:t>
            </a:r>
            <a:r>
              <a:rPr lang="sv-SE" sz="2000" dirty="0">
                <a:latin typeface="Gotham Light" pitchFamily="50" charset="0"/>
              </a:rPr>
              <a:t> äger din egna utveckling</a:t>
            </a:r>
          </a:p>
          <a:p>
            <a:pPr marL="0" indent="0">
              <a:buNone/>
            </a:pPr>
            <a:r>
              <a:rPr lang="sv-SE" sz="2000" b="1" dirty="0">
                <a:latin typeface="Gotham Light" pitchFamily="50" charset="0"/>
              </a:rPr>
              <a:t>Anmälan till träning, </a:t>
            </a:r>
            <a:r>
              <a:rPr lang="sv-SE" sz="2000" dirty="0">
                <a:latin typeface="Gotham Light" pitchFamily="50" charset="0"/>
              </a:rPr>
              <a:t>justerad svarstid </a:t>
            </a:r>
          </a:p>
          <a:p>
            <a:pPr marL="0" indent="0">
              <a:buNone/>
            </a:pPr>
            <a:r>
              <a:rPr lang="sv-SE" sz="2000" dirty="0">
                <a:latin typeface="Gotham Light" pitchFamily="50" charset="0"/>
              </a:rPr>
              <a:t>Bortamatcher (långväga och cup) – </a:t>
            </a:r>
            <a:r>
              <a:rPr lang="sv-SE" sz="2000" b="1" dirty="0">
                <a:latin typeface="Gotham Light" pitchFamily="50" charset="0"/>
              </a:rPr>
              <a:t>obligatorisk dusch gäller för alla</a:t>
            </a:r>
          </a:p>
          <a:p>
            <a:pPr marL="0" indent="0">
              <a:buNone/>
            </a:pPr>
            <a:r>
              <a:rPr lang="sv-SE" sz="2000" b="1" dirty="0">
                <a:latin typeface="Gotham Light" pitchFamily="50" charset="0"/>
              </a:rPr>
              <a:t>Kompis-häng</a:t>
            </a:r>
            <a:r>
              <a:rPr lang="sv-SE" sz="2000" dirty="0">
                <a:latin typeface="Gotham Light" pitchFamily="50" charset="0"/>
              </a:rPr>
              <a:t> under matcher (ibland träning)</a:t>
            </a:r>
          </a:p>
          <a:p>
            <a:pPr marL="0" indent="0">
              <a:buNone/>
            </a:pPr>
            <a:r>
              <a:rPr lang="sv-SE" sz="2000" dirty="0">
                <a:latin typeface="Gotham Light" pitchFamily="50" charset="0"/>
              </a:rPr>
              <a:t>Domare </a:t>
            </a:r>
          </a:p>
          <a:p>
            <a:pPr marL="0" indent="0">
              <a:buNone/>
            </a:pPr>
            <a:r>
              <a:rPr lang="sv-SE" sz="2000" dirty="0">
                <a:latin typeface="Gotham Light" pitchFamily="50" charset="0"/>
              </a:rPr>
              <a:t>Egen </a:t>
            </a:r>
            <a:r>
              <a:rPr lang="sv-SE" sz="2000" b="1" dirty="0">
                <a:latin typeface="Gotham Light" pitchFamily="50" charset="0"/>
              </a:rPr>
              <a:t>matchtröja</a:t>
            </a:r>
            <a:r>
              <a:rPr lang="sv-SE" sz="2000" dirty="0">
                <a:latin typeface="Gotham Light" pitchFamily="50" charset="0"/>
              </a:rPr>
              <a:t> under säsongen, hel och ren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4BDB66-CA37-F0F8-FB80-AEE88519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7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A4756-0754-BA5A-F1FA-8B717F8A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2FB4401-F10D-475D-A9A6-F8879C70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015"/>
            <a:ext cx="9144000" cy="46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2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FF0CA3-F6B7-CE31-702E-5F70B0B2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95F0C8-6C32-C1FB-3BF9-49BFA6A2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89703D-6C0F-2024-CE7E-E64D7ED8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6EC451-96F1-6D12-CE68-C3C522DBBEF3}"/>
              </a:ext>
            </a:extLst>
          </p:cNvPr>
          <p:cNvSpPr txBox="1">
            <a:spLocks/>
          </p:cNvSpPr>
          <p:nvPr/>
        </p:nvSpPr>
        <p:spPr>
          <a:xfrm>
            <a:off x="25152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r>
              <a:rPr lang="sv-SE" sz="3600" b="1" dirty="0">
                <a:latin typeface="Gotham Black" pitchFamily="50" charset="0"/>
              </a:rPr>
              <a:t>Ekonomi </a:t>
            </a:r>
            <a:br>
              <a:rPr lang="sv-SE" sz="3600" dirty="0">
                <a:latin typeface="Gotham Black" pitchFamily="50" charset="0"/>
              </a:rPr>
            </a:br>
            <a:br>
              <a:rPr lang="sv-SE" sz="3600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endParaRPr lang="sv-SE" sz="3600" b="1" dirty="0">
              <a:latin typeface="Gotham Black" pitchFamily="50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6B65A1-1602-CACF-6731-4B0BC159F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0" y="1866682"/>
            <a:ext cx="8697539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46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93309-9CBA-A21C-2DD6-3347DA120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4A5A206-2B2D-C41F-77DC-47E34C70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1E7F5-511E-C03D-3718-5E1ABB765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5DEBFC-96D8-D88D-E19C-CF838233CCD7}"/>
              </a:ext>
            </a:extLst>
          </p:cNvPr>
          <p:cNvSpPr txBox="1">
            <a:spLocks/>
          </p:cNvSpPr>
          <p:nvPr/>
        </p:nvSpPr>
        <p:spPr>
          <a:xfrm>
            <a:off x="25152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r>
              <a:rPr lang="sv-SE" sz="3600" b="1" dirty="0">
                <a:latin typeface="Gotham Black" pitchFamily="50" charset="0"/>
              </a:rPr>
              <a:t>Ekonomi </a:t>
            </a:r>
            <a:br>
              <a:rPr lang="sv-SE" sz="3600" dirty="0">
                <a:latin typeface="Gotham Black" pitchFamily="50" charset="0"/>
              </a:rPr>
            </a:br>
            <a:br>
              <a:rPr lang="sv-SE" sz="3600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endParaRPr lang="sv-SE" sz="3600" b="1" dirty="0">
              <a:latin typeface="Gotham Black" pitchFamily="50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886537-18B3-E466-22EB-6D7A758F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85795"/>
            <a:ext cx="6192688" cy="58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4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68C9A-0FE1-F131-1282-6ABA5B078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B5EFED-D804-02B8-2435-8BF7597D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3129EB-F5A5-92DD-0C20-526FE00B8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72ABAF-6AC7-17DE-D8B1-311D65C999C6}"/>
              </a:ext>
            </a:extLst>
          </p:cNvPr>
          <p:cNvSpPr txBox="1">
            <a:spLocks/>
          </p:cNvSpPr>
          <p:nvPr/>
        </p:nvSpPr>
        <p:spPr>
          <a:xfrm>
            <a:off x="434427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r>
              <a:rPr lang="sv-SE" sz="3600" b="1" dirty="0">
                <a:latin typeface="Gotham Black" pitchFamily="50" charset="0"/>
              </a:rPr>
              <a:t>FÖRÄLDRAGRUPP F11</a:t>
            </a:r>
            <a:br>
              <a:rPr lang="sv-SE" sz="3600" dirty="0">
                <a:latin typeface="Gotham Black" pitchFamily="50" charset="0"/>
              </a:rPr>
            </a:br>
            <a:br>
              <a:rPr lang="sv-SE" sz="3600" dirty="0">
                <a:latin typeface="Gotham Black" pitchFamily="50" charset="0"/>
              </a:rPr>
            </a:br>
            <a:br>
              <a:rPr lang="sv-SE" sz="3600" b="1" dirty="0">
                <a:latin typeface="Gotham Black" pitchFamily="50" charset="0"/>
              </a:rPr>
            </a:br>
            <a:endParaRPr lang="sv-SE" sz="3600" b="1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5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97BD2-AAD3-4B33-0274-92579E73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7D7E-F8F0-C4D1-D4CB-2B6166BCC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000" dirty="0"/>
          </a:p>
          <a:p>
            <a:pPr marL="0" indent="0" algn="ctr">
              <a:buNone/>
            </a:pPr>
            <a:r>
              <a:rPr lang="sv-SE" sz="4000" b="1" dirty="0">
                <a:latin typeface="Gotham Light" pitchFamily="50" charset="0"/>
              </a:rPr>
              <a:t>Stort tack för att du är </a:t>
            </a:r>
          </a:p>
          <a:p>
            <a:pPr marL="0" indent="0" algn="ctr">
              <a:buNone/>
            </a:pPr>
            <a:r>
              <a:rPr lang="sv-SE" sz="4000" b="1" dirty="0">
                <a:latin typeface="Gotham Light" pitchFamily="50" charset="0"/>
              </a:rPr>
              <a:t>en del av Ope F11 </a:t>
            </a:r>
            <a:r>
              <a:rPr lang="sv-SE" sz="4000" b="1" dirty="0">
                <a:latin typeface="Gotham Light" pitchFamily="50" charset="0"/>
                <a:sym typeface="Wingdings" panose="05000000000000000000" pitchFamily="2" charset="2"/>
              </a:rPr>
              <a:t></a:t>
            </a:r>
            <a:endParaRPr lang="sv-SE" sz="4000" b="1" dirty="0">
              <a:latin typeface="Gotham Light" pitchFamily="50" charset="0"/>
            </a:endParaRPr>
          </a:p>
          <a:p>
            <a:pPr marL="0" indent="0" algn="ctr">
              <a:buNone/>
            </a:pPr>
            <a:endParaRPr lang="sv-SE" sz="4000" b="1" dirty="0">
              <a:latin typeface="Gotham Black" pitchFamily="50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sv-SE" sz="4000" b="1" dirty="0">
                <a:latin typeface="Gotham Black" pitchFamily="50" charset="0"/>
                <a:sym typeface="Wingdings" panose="05000000000000000000" pitchFamily="2" charset="2"/>
              </a:rPr>
              <a:t>Ni är BÄST! </a:t>
            </a:r>
            <a:endParaRPr lang="sv-SE" sz="4000" dirty="0">
              <a:latin typeface="Gotham Black" pitchFamily="50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1A8C79-3676-4E4C-10D4-37164373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2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61759ED-2A2C-0296-0903-A857C014F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650"/>
            <a:ext cx="9144000" cy="46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279C8C6-25CB-B6A2-FF68-66922025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632"/>
            <a:ext cx="8100392" cy="28662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B70E240-8204-B699-7591-76E843538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40" y="3068960"/>
            <a:ext cx="846431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AB1E-B1B3-23A1-8AB1-ADC34324F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E4FCE7D-FCB1-4BEA-2F54-286C0E0E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588"/>
            <a:ext cx="9144000" cy="46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4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8D60A3-21D9-BC83-58E7-88D30747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4624"/>
            <a:ext cx="8280920" cy="422928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D1B6C94-2EBC-2247-7571-D0DFF530B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09" y="3861048"/>
            <a:ext cx="7843689" cy="28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7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719879-2F41-DF98-6F68-1E0FE4B3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614"/>
            <a:ext cx="9144000" cy="47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5F9EEB8-A86C-563A-9F2A-AAD9550B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8244408" cy="355132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BEE4C2D-9CF2-624C-4589-75FF0763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60" y="3543152"/>
            <a:ext cx="8244408" cy="33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340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57214541BDE4C8DC2E4F5FD8DC4FA" ma:contentTypeVersion="12" ma:contentTypeDescription="Create a new document." ma:contentTypeScope="" ma:versionID="51ce8a870b5b85a39549b98eea44e928">
  <xsd:schema xmlns:xsd="http://www.w3.org/2001/XMLSchema" xmlns:xs="http://www.w3.org/2001/XMLSchema" xmlns:p="http://schemas.microsoft.com/office/2006/metadata/properties" xmlns:ns2="0e542626-7611-41a5-82a1-6125032a3372" xmlns:ns3="728b1313-e2cf-4f60-9342-61a382a21b10" targetNamespace="http://schemas.microsoft.com/office/2006/metadata/properties" ma:root="true" ma:fieldsID="7a73d7ea069e5e4de5f397a7124b28d9" ns2:_="" ns3:_="">
    <xsd:import namespace="0e542626-7611-41a5-82a1-6125032a3372"/>
    <xsd:import namespace="728b1313-e2cf-4f60-9342-61a382a21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42626-7611-41a5-82a1-6125032a3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36aa6fc-eba7-4b9b-b14d-4c46363e0d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b1313-e2cf-4f60-9342-61a382a21b1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a15634f-f7c6-4c2e-b333-464dd1a46fee}" ma:internalName="TaxCatchAll" ma:showField="CatchAllData" ma:web="728b1313-e2cf-4f60-9342-61a382a21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8b1313-e2cf-4f60-9342-61a382a21b10" xsi:nil="true"/>
    <lcf76f155ced4ddcb4097134ff3c332f xmlns="0e542626-7611-41a5-82a1-6125032a33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009DE7-6CBE-4560-8E9E-0CA3CB2C8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42626-7611-41a5-82a1-6125032a3372"/>
    <ds:schemaRef ds:uri="728b1313-e2cf-4f60-9342-61a382a21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6E3F60-B386-4C6E-8D95-4382095293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AD39E2-42A5-40F5-9FC6-635D56DE637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d97a704-38a8-4d7b-a2b2-2f40ad700f9f"/>
    <ds:schemaRef ds:uri="http://purl.org/dc/terms/"/>
    <ds:schemaRef ds:uri="http://schemas.openxmlformats.org/package/2006/metadata/core-properties"/>
    <ds:schemaRef ds:uri="c63cdb64-2549-4190-83fe-e0a096f6fa67"/>
    <ds:schemaRef ds:uri="http://www.w3.org/XML/1998/namespace"/>
    <ds:schemaRef ds:uri="http://purl.org/dc/dcmitype/"/>
    <ds:schemaRef ds:uri="728b1313-e2cf-4f60-9342-61a382a21b10"/>
    <ds:schemaRef ds:uri="0e542626-7611-41a5-82a1-6125032a33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</Template>
  <TotalTime>15292</TotalTime>
  <Words>1085</Words>
  <Application>Microsoft Office PowerPoint</Application>
  <PresentationFormat>Bildspel på skärmen (4:3)</PresentationFormat>
  <Paragraphs>111</Paragraphs>
  <Slides>37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2" baseType="lpstr">
      <vt:lpstr>Arial</vt:lpstr>
      <vt:lpstr>Calibri</vt:lpstr>
      <vt:lpstr>Gotham Black</vt:lpstr>
      <vt:lpstr>Gotham Light</vt:lpstr>
      <vt:lpstr>Presentationsmall</vt:lpstr>
      <vt:lpstr>Välkomna till föräldrakick-off F11 24 mars 2025</vt:lpstr>
      <vt:lpstr>Presentation av ledare</vt:lpstr>
      <vt:lpstr>Policy Ope IF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Säsong 2025</vt:lpstr>
      <vt:lpstr>PowerPoint-presentation</vt:lpstr>
      <vt:lpstr>PowerPoint-presentation</vt:lpstr>
      <vt:lpstr>   TEMPEN I LAGET JUST NU ledares reflektioner 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F11s spelregler säsong 2025 grupparbete    </vt:lpstr>
      <vt:lpstr>PowerPoint-presentation</vt:lpstr>
      <vt:lpstr>Spel 9 mot 9 </vt:lpstr>
      <vt:lpstr>Spel 9 mot 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Övrigt - Frågor - Funderingar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Anna-Karin Broström</dc:creator>
  <cp:lastModifiedBy>Caroline Nilsson</cp:lastModifiedBy>
  <cp:revision>113</cp:revision>
  <cp:lastPrinted>2022-03-02T13:33:50Z</cp:lastPrinted>
  <dcterms:created xsi:type="dcterms:W3CDTF">2020-03-07T14:28:19Z</dcterms:created>
  <dcterms:modified xsi:type="dcterms:W3CDTF">2025-03-20T18:49:06Z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0x0101005D957214541BDE4C8DC2E4F5FD8DC4FA</vt:lpwstr>
  </property>
  <property fmtid="{D5CDD505-2E9C-101B-9397-08002B2CF9AE}" pid="4" name="Order">
    <vt:r8>425200</vt:r8>
  </property>
</Properties>
</file>