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3BB2F6-C3B2-4F3D-BEEA-6FD9F2BCAB02}" v="3" dt="2022-03-19T20:51:48.4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A5577-4286-4201-A6D6-57FC6A537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89436-8965-4251-9290-2BBBB3C97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C9149-EB5F-46E9-A6F4-5DB9CFA8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0C812-8888-403A-9060-4AE9ECB15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86A53-5491-43FB-A14C-1734A6E8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2300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A2F96-BFCD-493D-BB82-755409250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9B91A-8290-41B8-8E2D-DA6895E43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64349-5C1B-463B-AE80-DA173C7A9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81E3D-3CDB-4C9D-8908-62DA76017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D22D8-A771-4F05-ACCA-8853A0274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165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153FD0-70F8-403D-9DB3-53A60FB76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5F1FF-7D66-4B61-BBFE-674CFE362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7B0AB-3C84-42AD-915B-E9CCCD35D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F39F0-48F6-4BFC-B0E0-C60E4BAB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60410-4E90-4A25-821D-4662E460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0919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0DDED-18C4-46B2-B944-636C3B808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4108A-4697-4818-8A64-8CB1EAEEA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98298-3C3E-4178-A851-A2DE01237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98A98-B474-439A-85EB-EC16D2EB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27135-87E7-4BC1-99DB-0027B153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6379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612A5-0881-44C9-BF53-FACF597D6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040B6-3D42-4832-9296-396F4A22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A1C72-E13D-483C-B513-0AC96CB0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ECE1E-FBDF-446E-8461-979085D53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D531B-C020-4301-B2BD-69007EC53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282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87A34-760F-44A1-8708-3F514F256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11033-3C4D-4EDC-AF25-220D4C0A7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F0DED-5D76-45F4-ABF5-BC267336F9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11E81-269B-4B0F-8896-50FDF0E6A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9102E-C301-48C8-9479-190A8F572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5C35D-B0F7-4964-8E66-9F82134D8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4603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769BA-64B9-40FB-8A75-B329F228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47F42-08B4-4717-BBCD-055E00802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22BBC-C17A-4860-93CB-CB4159C68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F87E3C-FA90-4DA5-A125-573A34FCA9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E1272C-6359-4136-828E-2B055CE77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F64C0A-385E-403C-A0C1-94F269A0C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1D68B-26E3-40D8-8DB9-BE805B852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32149E-66E9-47D4-9BA9-10ED03CFA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041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2596F-BE25-4D02-9C8C-2FD112183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E54E85-6B04-4F32-836F-162C09CB7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0C3F12-AA28-4582-9A38-0A2FAD73F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DA1045-BB7E-4A31-8E4C-00788D3EF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322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D68527-80E5-4A99-9728-64360E846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5F3888-D0EF-4559-8EFC-C4C574C01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F2C60-33E0-49C7-BA6A-AFE334CC6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441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8E0B7-D6A3-4E09-8C85-3D16CDF99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7C929-3BE9-4521-A23A-ACF310B36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7F1868-AE0E-4130-A70C-7D998E383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C93240-5FD0-4818-A2BC-737A0F3A6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63743-C353-4D8B-B11C-81C5F9CC4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0E6680-70A3-4501-A292-756021918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140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16390-393B-446A-9CD3-A20CCEBA1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5E7553-7C53-42D0-AA90-2BF482975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AB48A-9992-4818-B0DF-109FC185B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47E17-D7F3-40F4-A519-ED3071032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345E1-5873-44A4-8EEC-35751DECB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BB770-3D57-4742-AD56-F30A607B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7825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B16CC9-5D5B-4D14-885D-48E894227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A5A81-EBA2-4C1E-A580-A7410B4A5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2C359-72D7-44CC-82E6-69E20361CD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C9A30-FADD-4C5E-880C-31EC8C21C659}" type="datetimeFigureOut">
              <a:rPr lang="sv-SE" smtClean="0"/>
              <a:t>2022-03-18</a:t>
            </a:fld>
            <a:endParaRPr lang="sv-S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D847C-BB2B-4656-9D0E-A2DD7B23D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21637-D9F3-48B1-86BD-3BA897BC0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EB154-BE30-470E-B727-2A719AFA124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0896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E02FF-05F7-4872-9C0F-73ABD85BF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Öjersjö IF P-14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85909-A219-4973-8380-E6DB8CCFA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Föräldramöte sön. 20-03-2022</a:t>
            </a:r>
          </a:p>
        </p:txBody>
      </p:sp>
    </p:spTree>
    <p:extLst>
      <p:ext uri="{BB962C8B-B14F-4D97-AF65-F5344CB8AC3E}">
        <p14:creationId xmlns:p14="http://schemas.microsoft.com/office/powerpoint/2010/main" val="4104093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0168F-621F-4640-9E93-D66951EF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Planering inför året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52365-910F-4B2D-A094-F198FBA7CC0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sv-SE" dirty="0"/>
              <a:t>Tre förmöten för att diskutera träningsupplägg, tider, matcher, cuper, material etc. En lista för att följa upp öppna punkter har upprättats. </a:t>
            </a:r>
          </a:p>
          <a:p>
            <a:pPr lvl="1"/>
            <a:r>
              <a:rPr lang="sv-SE" dirty="0"/>
              <a:t>Patrik M (Oscar)</a:t>
            </a:r>
          </a:p>
          <a:p>
            <a:pPr lvl="1"/>
            <a:r>
              <a:rPr lang="sv-SE" dirty="0"/>
              <a:t>Maria (Viggo)</a:t>
            </a:r>
          </a:p>
          <a:p>
            <a:pPr lvl="1"/>
            <a:r>
              <a:rPr lang="sv-SE" dirty="0"/>
              <a:t>Pontus (Viggo)</a:t>
            </a:r>
          </a:p>
          <a:p>
            <a:pPr lvl="1"/>
            <a:r>
              <a:rPr lang="sv-SE" dirty="0"/>
              <a:t>Abbis (Liam)</a:t>
            </a:r>
          </a:p>
          <a:p>
            <a:pPr lvl="1"/>
            <a:r>
              <a:rPr lang="sv-SE" dirty="0"/>
              <a:t>Patrik L (Felix)</a:t>
            </a:r>
          </a:p>
          <a:p>
            <a:pPr lvl="1"/>
            <a:r>
              <a:rPr lang="sv-SE" dirty="0"/>
              <a:t>Markus (Vincent)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1492589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0168F-621F-4640-9E93-D66951EF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Träningar &amp; Träningsmatcher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52365-910F-4B2D-A094-F198FBA7CC0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sv-SE" dirty="0"/>
              <a:t>1 träning/vecka – söndagar 13.30-14.30 på Storegård (v.12-v27)</a:t>
            </a:r>
          </a:p>
          <a:p>
            <a:pPr lvl="1"/>
            <a:r>
              <a:rPr lang="sv-SE" dirty="0"/>
              <a:t>Efter sommaren funderar vi på att börja med 2 träningar/vecka, behöver titta på möjliga tider på vardagar</a:t>
            </a:r>
          </a:p>
          <a:p>
            <a:pPr marL="457200" lvl="1" indent="0">
              <a:buNone/>
            </a:pPr>
            <a:endParaRPr lang="sv-SE" dirty="0"/>
          </a:p>
          <a:p>
            <a:r>
              <a:rPr lang="sv-SE" dirty="0"/>
              <a:t>Träningsmatch 5mot5, söndag 24:e april mot Landvetter IS, ordinarie träningstid och plats</a:t>
            </a:r>
          </a:p>
          <a:p>
            <a:pPr lvl="1"/>
            <a:r>
              <a:rPr lang="sv-SE" dirty="0"/>
              <a:t>Fler träningsmatcher?</a:t>
            </a:r>
          </a:p>
          <a:p>
            <a:endParaRPr lang="sv-SE" dirty="0"/>
          </a:p>
          <a:p>
            <a:r>
              <a:rPr lang="sv-SE" dirty="0"/>
              <a:t>Kalendern på laget.se är uppdaterad och justeras vid behov och allt eftersom nya aktiviteter tillkommer</a:t>
            </a:r>
          </a:p>
          <a:p>
            <a:endParaRPr lang="sv-SE" dirty="0"/>
          </a:p>
          <a:p>
            <a:r>
              <a:rPr lang="sv-SE" dirty="0"/>
              <a:t>Anmälan till träningar/matcher (laget.se), se till att anmäla/avanmäla närvaro i tid så att vi kan planera på bästa sätt</a:t>
            </a:r>
          </a:p>
        </p:txBody>
      </p:sp>
    </p:spTree>
    <p:extLst>
      <p:ext uri="{BB962C8B-B14F-4D97-AF65-F5344CB8AC3E}">
        <p14:creationId xmlns:p14="http://schemas.microsoft.com/office/powerpoint/2010/main" val="4102114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0168F-621F-4640-9E93-D66951EF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Öjersjö Cup 7-8 maj, övriga sammandrag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52365-910F-4B2D-A094-F198FBA7C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 föräldrar som representerar P-14 i planeringsgruppen</a:t>
            </a:r>
          </a:p>
          <a:p>
            <a:endParaRPr lang="sv-SE" dirty="0"/>
          </a:p>
          <a:p>
            <a:r>
              <a:rPr lang="sv-SE" dirty="0"/>
              <a:t>Bjuda in lag till cupen och anmäla våra lag</a:t>
            </a:r>
          </a:p>
          <a:p>
            <a:endParaRPr lang="sv-SE" dirty="0"/>
          </a:p>
          <a:p>
            <a:r>
              <a:rPr lang="sv-SE" dirty="0"/>
              <a:t>Finns intresse att anmäla oss till fler cuper/sammandrag?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5514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0168F-621F-4640-9E93-D66951EF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Föräldra- och Spelar -policy, övrigt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52365-910F-4B2D-A094-F198FBA7C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r>
              <a:rPr lang="sv-SE" dirty="0"/>
              <a:t>Föräldrapolicy </a:t>
            </a:r>
          </a:p>
          <a:p>
            <a:pPr lvl="1"/>
            <a:r>
              <a:rPr lang="sv-SE" dirty="0"/>
              <a:t>10 föräldrabud</a:t>
            </a:r>
          </a:p>
          <a:p>
            <a:pPr lvl="1"/>
            <a:r>
              <a:rPr lang="sv-SE" dirty="0"/>
              <a:t>Respekt och hänsyn</a:t>
            </a:r>
          </a:p>
          <a:p>
            <a:pPr lvl="1"/>
            <a:r>
              <a:rPr lang="sv-SE" dirty="0"/>
              <a:t>Generellt hur man uppför sig på träningar/matcher (Spelarpolicy ”Den </a:t>
            </a:r>
            <a:r>
              <a:rPr lang="sv-SE" dirty="0" err="1"/>
              <a:t>VitBlå</a:t>
            </a:r>
            <a:r>
              <a:rPr lang="sv-SE" dirty="0"/>
              <a:t> linjen”)</a:t>
            </a:r>
          </a:p>
          <a:p>
            <a:pPr lvl="1"/>
            <a:r>
              <a:rPr lang="sv-SE" dirty="0"/>
              <a:t>Benskydd på träningar</a:t>
            </a:r>
          </a:p>
          <a:p>
            <a:pPr marL="457200" lvl="1" indent="0">
              <a:buNone/>
            </a:pPr>
            <a:endParaRPr lang="sv-SE" dirty="0"/>
          </a:p>
          <a:p>
            <a:r>
              <a:rPr lang="sv-SE" dirty="0"/>
              <a:t>Fler tränare och administratör/er behövs, ca.30 barn 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Föräldragrupp? Använda whatsUp till kommunikation mellan föräldrar?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FF0D8FC-FA49-41E0-9339-7EF1B1899A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034354"/>
              </p:ext>
            </p:extLst>
          </p:nvPr>
        </p:nvGraphicFramePr>
        <p:xfrm>
          <a:off x="9182296" y="2583018"/>
          <a:ext cx="1103313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ackager Shell Object" showAsIcon="1" r:id="rId3" imgW="1103040" imgH="439560" progId="Package">
                  <p:embed/>
                </p:oleObj>
              </mc:Choice>
              <mc:Fallback>
                <p:oleObj name="Packager Shell Object" showAsIcon="1" r:id="rId3" imgW="1103040" imgH="4395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82296" y="2583018"/>
                        <a:ext cx="1103313" cy="43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6E4CC05-09E3-4BF9-9D86-75533AB92D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353468"/>
              </p:ext>
            </p:extLst>
          </p:nvPr>
        </p:nvGraphicFramePr>
        <p:xfrm>
          <a:off x="3916723" y="2143281"/>
          <a:ext cx="185102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ackager Shell Object" showAsIcon="1" r:id="rId5" imgW="1851120" imgH="439560" progId="Package">
                  <p:embed/>
                </p:oleObj>
              </mc:Choice>
              <mc:Fallback>
                <p:oleObj name="Packager Shell Object" showAsIcon="1" r:id="rId5" imgW="1851120" imgH="4395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16723" y="2143281"/>
                        <a:ext cx="1851025" cy="43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9610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1962</TotalTime>
  <Words>251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Package</vt:lpstr>
      <vt:lpstr>Öjersjö IF P-14 </vt:lpstr>
      <vt:lpstr>Planering inför året 2022</vt:lpstr>
      <vt:lpstr>Träningar &amp; Träningsmatcher </vt:lpstr>
      <vt:lpstr>Öjersjö Cup 7-8 maj, övriga sammandrag</vt:lpstr>
      <vt:lpstr>Föräldra- och Spelar -policy, övrigt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Öjersjö IF P-14</dc:title>
  <dc:creator>Benigar, Markus</dc:creator>
  <cp:lastModifiedBy>Benigar, Markus</cp:lastModifiedBy>
  <cp:revision>3</cp:revision>
  <dcterms:created xsi:type="dcterms:W3CDTF">2022-03-18T12:13:52Z</dcterms:created>
  <dcterms:modified xsi:type="dcterms:W3CDTF">2022-03-19T20:55:57Z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2022-03-18T12:13:53Z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10f20b76-fd54-4947-93c0-9746eda09c3e</vt:lpwstr>
  </property>
  <property fmtid="{D5CDD505-2E9C-101B-9397-08002B2CF9AE}" pid="8" name="MSIP_Label_7fea2623-af8f-4fb8-b1cf-b63cc8e496aa_ContentBits">
    <vt:lpwstr>0</vt:lpwstr>
  </property>
</Properties>
</file>