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40.xml" ContentType="application/vnd.openxmlformats-officedocument.presentationml.slide+xml"/>
  <Override PartName="/ppt/slides/slide80.xml" ContentType="application/vnd.openxmlformats-officedocument.presentationml.slide+xml"/>
  <Override PartName="/ppt/slides/slide110.xml" ContentType="application/vnd.openxmlformats-officedocument.presentationml.slide+xml"/>
  <Override PartName="/ppt/slides/slide160.xml" ContentType="application/vnd.openxmlformats-officedocument.presentationml.slide+xml"/>
  <Override PartName="/ppt/slides/slide130.xml" ContentType="application/vnd.openxmlformats-officedocument.presentationml.slide+xml"/>
  <Override PartName="/ppt/slides/slide60.xml" ContentType="application/vnd.openxmlformats-officedocument.presentationml.slide+xml"/>
  <Override PartName="/ppt/slideLayouts/slideLayout2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73" r:id="rId4"/>
    <p:sldId id="287" r:id="rId5"/>
    <p:sldId id="275" r:id="rId6"/>
    <p:sldId id="295" r:id="rId7"/>
    <p:sldId id="288" r:id="rId8"/>
    <p:sldId id="274" r:id="rId9"/>
    <p:sldId id="289" r:id="rId10"/>
    <p:sldId id="282" r:id="rId11"/>
    <p:sldId id="286" r:id="rId12"/>
    <p:sldId id="290" r:id="rId13"/>
    <p:sldId id="277" r:id="rId14"/>
    <p:sldId id="291" r:id="rId15"/>
    <p:sldId id="284" r:id="rId16"/>
    <p:sldId id="279" r:id="rId17"/>
    <p:sldId id="292" r:id="rId18"/>
    <p:sldId id="278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31B2CC-5A46-4EDF-BCFC-6DA47A8EBFE8}">
          <p14:sldIdLst>
            <p14:sldId id="256"/>
            <p14:sldId id="293"/>
          </p14:sldIdLst>
        </p14:section>
        <p14:section name="Section 1" id="{6A9863BC-DDA5-4098-A038-FC2625FA45A9}">
          <p14:sldIdLst>
            <p14:sldId id="273"/>
          </p14:sldIdLst>
        </p14:section>
        <p14:section name="Seriespel" id="{C5F71E31-BF4F-47B9-9BE5-E655A74527A1}">
          <p14:sldIdLst>
            <p14:sldId id="287"/>
            <p14:sldId id="275"/>
            <p14:sldId id="295"/>
          </p14:sldIdLst>
        </p14:section>
        <p14:section name="Träningar" id="{87A75D92-994B-4BB1-A5F4-9AA5FFE8CA3E}">
          <p14:sldIdLst>
            <p14:sldId id="288"/>
            <p14:sldId id="274"/>
          </p14:sldIdLst>
        </p14:section>
        <p14:section name="Cuper" id="{DEF5A45A-AE77-4F1D-9926-44934063A0BD}">
          <p14:sldIdLst>
            <p14:sldId id="289"/>
            <p14:sldId id="282"/>
            <p14:sldId id="286"/>
          </p14:sldIdLst>
        </p14:section>
        <p14:section name="Föräldrasupport" id="{99E0801B-19D3-4BE5-B379-DCF380130F62}">
          <p14:sldIdLst>
            <p14:sldId id="290"/>
            <p14:sldId id="277"/>
          </p14:sldIdLst>
        </p14:section>
        <p14:section name="Kommunikation" id="{64517D45-732A-4927-BFB4-8134A30D3696}">
          <p14:sldIdLst>
            <p14:sldId id="291"/>
            <p14:sldId id="284"/>
            <p14:sldId id="279"/>
          </p14:sldIdLst>
        </p14:section>
        <p14:section name="Lagkassa" id="{272D671E-E009-4FEA-8564-0DFBCA4B13E7}">
          <p14:sldIdLst>
            <p14:sldId id="292"/>
            <p14:sldId id="278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9BA34-571C-49B5-B5FE-543E2E7581A2}" v="90" dt="2024-05-02T12:10:51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son Helén" userId="933c5868-ee31-4c90-87a0-14e3df36d0fc" providerId="ADAL" clId="{14A9BA34-571C-49B5-B5FE-543E2E7581A2}"/>
    <pc:docChg chg="undo redo custSel addSld delSld modSld sldOrd addSection delSection modSection">
      <pc:chgData name="Petersson Helén" userId="933c5868-ee31-4c90-87a0-14e3df36d0fc" providerId="ADAL" clId="{14A9BA34-571C-49B5-B5FE-543E2E7581A2}" dt="2024-05-02T16:25:03.260" v="4001" actId="20577"/>
      <pc:docMkLst>
        <pc:docMk/>
      </pc:docMkLst>
      <pc:sldChg chg="addSp delSp modSp mod addAnim modAnim">
        <pc:chgData name="Petersson Helén" userId="933c5868-ee31-4c90-87a0-14e3df36d0fc" providerId="ADAL" clId="{14A9BA34-571C-49B5-B5FE-543E2E7581A2}" dt="2024-04-28T20:45:25.942" v="2518"/>
        <pc:sldMkLst>
          <pc:docMk/>
          <pc:sldMk cId="521600133" sldId="256"/>
        </pc:sldMkLst>
        <pc:spChg chg="mod ord">
          <ac:chgData name="Petersson Helén" userId="933c5868-ee31-4c90-87a0-14e3df36d0fc" providerId="ADAL" clId="{14A9BA34-571C-49B5-B5FE-543E2E7581A2}" dt="2024-04-28T20:45:25.925" v="2517" actId="26606"/>
          <ac:spMkLst>
            <pc:docMk/>
            <pc:sldMk cId="521600133" sldId="256"/>
            <ac:spMk id="2" creationId="{BA10059D-7EF9-57E5-AFE3-0670F8ED9F83}"/>
          </ac:spMkLst>
        </pc:spChg>
        <pc:spChg chg="del">
          <ac:chgData name="Petersson Helén" userId="933c5868-ee31-4c90-87a0-14e3df36d0fc" providerId="ADAL" clId="{14A9BA34-571C-49B5-B5FE-543E2E7581A2}" dt="2024-04-27T08:34:45.888" v="1844" actId="26606"/>
          <ac:spMkLst>
            <pc:docMk/>
            <pc:sldMk cId="521600133" sldId="256"/>
            <ac:spMk id="17" creationId="{A4AC5506-6312-4701-8D3C-40187889A947}"/>
          </ac:spMkLst>
        </pc:spChg>
        <pc:spChg chg="add del">
          <ac:chgData name="Petersson Helén" userId="933c5868-ee31-4c90-87a0-14e3df36d0fc" providerId="ADAL" clId="{14A9BA34-571C-49B5-B5FE-543E2E7581A2}" dt="2024-04-28T20:37:24.093" v="2304" actId="26606"/>
          <ac:spMkLst>
            <pc:docMk/>
            <pc:sldMk cId="521600133" sldId="256"/>
            <ac:spMk id="22" creationId="{53F29798-D584-4792-9B62-3F5F5C36D619}"/>
          </ac:spMkLst>
        </pc:spChg>
        <pc:spChg chg="add del">
          <ac:chgData name="Petersson Helén" userId="933c5868-ee31-4c90-87a0-14e3df36d0fc" providerId="ADAL" clId="{14A9BA34-571C-49B5-B5FE-543E2E7581A2}" dt="2024-04-28T20:45:25.925" v="2517" actId="26606"/>
          <ac:spMkLst>
            <pc:docMk/>
            <pc:sldMk cId="521600133" sldId="256"/>
            <ac:spMk id="27" creationId="{870A1295-61BC-4214-AA3E-D396673024D0}"/>
          </ac:spMkLst>
        </pc:spChg>
        <pc:spChg chg="add">
          <ac:chgData name="Petersson Helén" userId="933c5868-ee31-4c90-87a0-14e3df36d0fc" providerId="ADAL" clId="{14A9BA34-571C-49B5-B5FE-543E2E7581A2}" dt="2024-04-28T20:45:25.925" v="2517" actId="26606"/>
          <ac:spMkLst>
            <pc:docMk/>
            <pc:sldMk cId="521600133" sldId="256"/>
            <ac:spMk id="38" creationId="{A254D376-7060-4491-9779-FC35E62F3F6F}"/>
          </ac:spMkLst>
        </pc:spChg>
        <pc:grpChg chg="add del">
          <ac:chgData name="Petersson Helén" userId="933c5868-ee31-4c90-87a0-14e3df36d0fc" providerId="ADAL" clId="{14A9BA34-571C-49B5-B5FE-543E2E7581A2}" dt="2024-04-28T20:45:25.925" v="2517" actId="26606"/>
          <ac:grpSpMkLst>
            <pc:docMk/>
            <pc:sldMk cId="521600133" sldId="256"/>
            <ac:grpSpMk id="29" creationId="{0B139475-2B26-4CA9-9413-DE741E49F7BB}"/>
          </ac:grpSpMkLst>
        </pc:grpChg>
        <pc:picChg chg="add del mod ord modCrop">
          <ac:chgData name="Petersson Helén" userId="933c5868-ee31-4c90-87a0-14e3df36d0fc" providerId="ADAL" clId="{14A9BA34-571C-49B5-B5FE-543E2E7581A2}" dt="2024-04-27T08:33:33.832" v="1827" actId="21"/>
          <ac:picMkLst>
            <pc:docMk/>
            <pc:sldMk cId="521600133" sldId="256"/>
            <ac:picMk id="3" creationId="{C83A5941-7961-7E6D-0344-84887F5543A5}"/>
          </ac:picMkLst>
        </pc:picChg>
        <pc:picChg chg="mod">
          <ac:chgData name="Petersson Helén" userId="933c5868-ee31-4c90-87a0-14e3df36d0fc" providerId="ADAL" clId="{14A9BA34-571C-49B5-B5FE-543E2E7581A2}" dt="2024-04-28T20:45:25.925" v="2517" actId="26606"/>
          <ac:picMkLst>
            <pc:docMk/>
            <pc:sldMk cId="521600133" sldId="256"/>
            <ac:picMk id="12" creationId="{2BDC8CE7-F2D9-6C4D-BC75-81A3B01B0F99}"/>
          </ac:picMkLst>
        </pc:picChg>
      </pc:sldChg>
      <pc:sldChg chg="del">
        <pc:chgData name="Petersson Helén" userId="933c5868-ee31-4c90-87a0-14e3df36d0fc" providerId="ADAL" clId="{14A9BA34-571C-49B5-B5FE-543E2E7581A2}" dt="2024-04-26T12:42:08.928" v="1408" actId="47"/>
        <pc:sldMkLst>
          <pc:docMk/>
          <pc:sldMk cId="3310242045" sldId="272"/>
        </pc:sldMkLst>
      </pc:sldChg>
      <pc:sldChg chg="addSp delSp modSp mod">
        <pc:chgData name="Petersson Helén" userId="933c5868-ee31-4c90-87a0-14e3df36d0fc" providerId="ADAL" clId="{14A9BA34-571C-49B5-B5FE-543E2E7581A2}" dt="2024-04-30T08:46:44.024" v="3057" actId="27132"/>
        <pc:sldMkLst>
          <pc:docMk/>
          <pc:sldMk cId="1447045271" sldId="273"/>
        </pc:sldMkLst>
        <pc:spChg chg="del">
          <ac:chgData name="Petersson Helén" userId="933c5868-ee31-4c90-87a0-14e3df36d0fc" providerId="ADAL" clId="{14A9BA34-571C-49B5-B5FE-543E2E7581A2}" dt="2024-04-30T08:05:08.307" v="2918" actId="478"/>
          <ac:spMkLst>
            <pc:docMk/>
            <pc:sldMk cId="1447045271" sldId="273"/>
            <ac:spMk id="4" creationId="{8FD09508-E8E6-2979-AFA8-2E19C1B85619}"/>
          </ac:spMkLst>
        </pc:spChg>
        <pc:spChg chg="del mod">
          <ac:chgData name="Petersson Helén" userId="933c5868-ee31-4c90-87a0-14e3df36d0fc" providerId="ADAL" clId="{14A9BA34-571C-49B5-B5FE-543E2E7581A2}" dt="2024-04-30T08:28:13.241" v="3043" actId="478"/>
          <ac:spMkLst>
            <pc:docMk/>
            <pc:sldMk cId="1447045271" sldId="273"/>
            <ac:spMk id="5" creationId="{E1DA2781-F543-62CF-A842-1C89F34FC784}"/>
          </ac:spMkLst>
        </pc:spChg>
        <pc:spChg chg="del">
          <ac:chgData name="Petersson Helén" userId="933c5868-ee31-4c90-87a0-14e3df36d0fc" providerId="ADAL" clId="{14A9BA34-571C-49B5-B5FE-543E2E7581A2}" dt="2024-04-30T08:12:14.371" v="3016" actId="478"/>
          <ac:spMkLst>
            <pc:docMk/>
            <pc:sldMk cId="1447045271" sldId="273"/>
            <ac:spMk id="6" creationId="{CA01012B-DC50-1824-4071-97065CD7F365}"/>
          </ac:spMkLst>
        </pc:spChg>
        <pc:spChg chg="add del mod">
          <ac:chgData name="Petersson Helén" userId="933c5868-ee31-4c90-87a0-14e3df36d0fc" providerId="ADAL" clId="{14A9BA34-571C-49B5-B5FE-543E2E7581A2}" dt="2024-04-30T08:14:00.077" v="3032" actId="478"/>
          <ac:spMkLst>
            <pc:docMk/>
            <pc:sldMk cId="1447045271" sldId="273"/>
            <ac:spMk id="7" creationId="{720326C8-7D49-0A93-F386-2AC0B1933075}"/>
          </ac:spMkLst>
        </pc:spChg>
        <pc:spChg chg="del">
          <ac:chgData name="Petersson Helén" userId="933c5868-ee31-4c90-87a0-14e3df36d0fc" providerId="ADAL" clId="{14A9BA34-571C-49B5-B5FE-543E2E7581A2}" dt="2024-04-30T08:13:26.286" v="3026" actId="478"/>
          <ac:spMkLst>
            <pc:docMk/>
            <pc:sldMk cId="1447045271" sldId="273"/>
            <ac:spMk id="8" creationId="{6877D491-7C63-C5B4-35F0-FA2011FE135E}"/>
          </ac:spMkLst>
        </pc:spChg>
        <pc:spChg chg="del mod">
          <ac:chgData name="Petersson Helén" userId="933c5868-ee31-4c90-87a0-14e3df36d0fc" providerId="ADAL" clId="{14A9BA34-571C-49B5-B5FE-543E2E7581A2}" dt="2024-04-30T08:14:15.261" v="3035" actId="478"/>
          <ac:spMkLst>
            <pc:docMk/>
            <pc:sldMk cId="1447045271" sldId="273"/>
            <ac:spMk id="9" creationId="{04AB16D3-6555-1294-0BD1-D88F700BF21A}"/>
          </ac:spMkLst>
        </pc:spChg>
        <pc:graphicFrameChg chg="add del mod modGraphic">
          <ac:chgData name="Petersson Helén" userId="933c5868-ee31-4c90-87a0-14e3df36d0fc" providerId="ADAL" clId="{14A9BA34-571C-49B5-B5FE-543E2E7581A2}" dt="2024-04-30T08:04:09.182" v="2909" actId="478"/>
          <ac:graphicFrameMkLst>
            <pc:docMk/>
            <pc:sldMk cId="1447045271" sldId="273"/>
            <ac:graphicFrameMk id="3" creationId="{45E122C3-AB8C-B2E1-A58E-7CFCB8DABB07}"/>
          </ac:graphicFrameMkLst>
        </pc:graphicFrameChg>
        <pc:graphicFrameChg chg="add del modGraphic">
          <ac:chgData name="Petersson Helén" userId="933c5868-ee31-4c90-87a0-14e3df36d0fc" providerId="ADAL" clId="{14A9BA34-571C-49B5-B5FE-543E2E7581A2}" dt="2024-04-26T07:56:02.540" v="30" actId="478"/>
          <ac:graphicFrameMkLst>
            <pc:docMk/>
            <pc:sldMk cId="1447045271" sldId="273"/>
            <ac:graphicFrameMk id="12" creationId="{3176A2D4-D6BC-CA17-EAAD-FF5EA5EF17CB}"/>
          </ac:graphicFrameMkLst>
        </pc:graphicFrameChg>
        <pc:graphicFrameChg chg="add mod modGraphic">
          <ac:chgData name="Petersson Helén" userId="933c5868-ee31-4c90-87a0-14e3df36d0fc" providerId="ADAL" clId="{14A9BA34-571C-49B5-B5FE-543E2E7581A2}" dt="2024-04-30T08:46:21.094" v="3047" actId="27132"/>
          <ac:graphicFrameMkLst>
            <pc:docMk/>
            <pc:sldMk cId="1447045271" sldId="273"/>
            <ac:graphicFrameMk id="12" creationId="{77143903-5B87-8BBF-83B2-95EE73791F8E}"/>
          </ac:graphicFrameMkLst>
        </pc:graphicFrameChg>
        <pc:graphicFrameChg chg="add del modGraphic">
          <ac:chgData name="Petersson Helén" userId="933c5868-ee31-4c90-87a0-14e3df36d0fc" providerId="ADAL" clId="{14A9BA34-571C-49B5-B5FE-543E2E7581A2}" dt="2024-04-26T07:56:22.517" v="32" actId="478"/>
          <ac:graphicFrameMkLst>
            <pc:docMk/>
            <pc:sldMk cId="1447045271" sldId="273"/>
            <ac:graphicFrameMk id="14" creationId="{190732F8-9B89-63DC-038A-AF73EDF6CCE9}"/>
          </ac:graphicFrameMkLst>
        </pc:graphicFrameChg>
        <pc:graphicFrameChg chg="add mod modGraphic">
          <ac:chgData name="Petersson Helén" userId="933c5868-ee31-4c90-87a0-14e3df36d0fc" providerId="ADAL" clId="{14A9BA34-571C-49B5-B5FE-543E2E7581A2}" dt="2024-04-30T08:46:37.080" v="3051" actId="27132"/>
          <ac:graphicFrameMkLst>
            <pc:docMk/>
            <pc:sldMk cId="1447045271" sldId="273"/>
            <ac:graphicFrameMk id="14" creationId="{303190D5-8BE8-945C-E50F-2F7DD1EC61E6}"/>
          </ac:graphicFrameMkLst>
        </pc:graphicFrameChg>
        <pc:graphicFrameChg chg="add mod modGraphic">
          <ac:chgData name="Petersson Helén" userId="933c5868-ee31-4c90-87a0-14e3df36d0fc" providerId="ADAL" clId="{14A9BA34-571C-49B5-B5FE-543E2E7581A2}" dt="2024-04-30T08:46:39.622" v="3053" actId="27132"/>
          <ac:graphicFrameMkLst>
            <pc:docMk/>
            <pc:sldMk cId="1447045271" sldId="273"/>
            <ac:graphicFrameMk id="16" creationId="{D930F019-386F-5065-2F0F-32C99364F773}"/>
          </ac:graphicFrameMkLst>
        </pc:graphicFrameChg>
        <pc:graphicFrameChg chg="add mod modGraphic">
          <ac:chgData name="Petersson Helén" userId="933c5868-ee31-4c90-87a0-14e3df36d0fc" providerId="ADAL" clId="{14A9BA34-571C-49B5-B5FE-543E2E7581A2}" dt="2024-04-30T08:46:44.024" v="3057" actId="27132"/>
          <ac:graphicFrameMkLst>
            <pc:docMk/>
            <pc:sldMk cId="1447045271" sldId="273"/>
            <ac:graphicFrameMk id="18" creationId="{8B314AD8-5971-3C4C-7E8C-64C70A180381}"/>
          </ac:graphicFrameMkLst>
        </pc:graphicFrameChg>
        <pc:graphicFrameChg chg="add mod modGraphic">
          <ac:chgData name="Petersson Helén" userId="933c5868-ee31-4c90-87a0-14e3df36d0fc" providerId="ADAL" clId="{14A9BA34-571C-49B5-B5FE-543E2E7581A2}" dt="2024-04-30T08:46:41.847" v="3055" actId="27132"/>
          <ac:graphicFrameMkLst>
            <pc:docMk/>
            <pc:sldMk cId="1447045271" sldId="273"/>
            <ac:graphicFrameMk id="20" creationId="{884FE9DC-45CC-76B3-A4FD-C9509D894726}"/>
          </ac:graphicFrameMkLst>
        </pc:graphicFrameChg>
        <pc:graphicFrameChg chg="add mod modGraphic">
          <ac:chgData name="Petersson Helén" userId="933c5868-ee31-4c90-87a0-14e3df36d0fc" providerId="ADAL" clId="{14A9BA34-571C-49B5-B5FE-543E2E7581A2}" dt="2024-04-30T08:46:34.413" v="3049" actId="27132"/>
          <ac:graphicFrameMkLst>
            <pc:docMk/>
            <pc:sldMk cId="1447045271" sldId="273"/>
            <ac:graphicFrameMk id="22" creationId="{E57A8913-4061-9DFB-B020-665AA78DA008}"/>
          </ac:graphicFrameMkLst>
        </pc:graphicFrameChg>
      </pc:sldChg>
      <pc:sldChg chg="addSp delSp modSp mod setBg">
        <pc:chgData name="Petersson Helén" userId="933c5868-ee31-4c90-87a0-14e3df36d0fc" providerId="ADAL" clId="{14A9BA34-571C-49B5-B5FE-543E2E7581A2}" dt="2024-04-28T20:47:20.303" v="2528" actId="948"/>
        <pc:sldMkLst>
          <pc:docMk/>
          <pc:sldMk cId="3167929146" sldId="274"/>
        </pc:sldMkLst>
        <pc:spChg chg="mod">
          <ac:chgData name="Petersson Helén" userId="933c5868-ee31-4c90-87a0-14e3df36d0fc" providerId="ADAL" clId="{14A9BA34-571C-49B5-B5FE-543E2E7581A2}" dt="2024-04-28T20:36:57.945" v="2303" actId="26606"/>
          <ac:spMkLst>
            <pc:docMk/>
            <pc:sldMk cId="3167929146" sldId="274"/>
            <ac:spMk id="2" creationId="{E942D669-6258-A9B2-D5FE-8EFD9D00A026}"/>
          </ac:spMkLst>
        </pc:spChg>
        <pc:spChg chg="del mod">
          <ac:chgData name="Petersson Helén" userId="933c5868-ee31-4c90-87a0-14e3df36d0fc" providerId="ADAL" clId="{14A9BA34-571C-49B5-B5FE-543E2E7581A2}" dt="2024-04-27T08:16:52.709" v="1569" actId="478"/>
          <ac:spMkLst>
            <pc:docMk/>
            <pc:sldMk cId="3167929146" sldId="274"/>
            <ac:spMk id="3" creationId="{3A766D61-05B7-0A65-8832-DB7AA63A6E12}"/>
          </ac:spMkLst>
        </pc:spChg>
        <pc:spChg chg="add del mod">
          <ac:chgData name="Petersson Helén" userId="933c5868-ee31-4c90-87a0-14e3df36d0fc" providerId="ADAL" clId="{14A9BA34-571C-49B5-B5FE-543E2E7581A2}" dt="2024-04-26T07:48:14.319" v="21"/>
          <ac:spMkLst>
            <pc:docMk/>
            <pc:sldMk cId="3167929146" sldId="274"/>
            <ac:spMk id="4" creationId="{5F84BAE5-9FA0-D701-79AD-FCAF177DA97C}"/>
          </ac:spMkLst>
        </pc:spChg>
        <pc:spChg chg="add del mod">
          <ac:chgData name="Petersson Helén" userId="933c5868-ee31-4c90-87a0-14e3df36d0fc" providerId="ADAL" clId="{14A9BA34-571C-49B5-B5FE-543E2E7581A2}" dt="2024-04-27T08:16:54.498" v="1570" actId="478"/>
          <ac:spMkLst>
            <pc:docMk/>
            <pc:sldMk cId="3167929146" sldId="274"/>
            <ac:spMk id="5" creationId="{A6CBC0FF-1526-7ACC-FD5F-F93A5962A97F}"/>
          </ac:spMkLst>
        </pc:spChg>
        <pc:spChg chg="add mod ord">
          <ac:chgData name="Petersson Helén" userId="933c5868-ee31-4c90-87a0-14e3df36d0fc" providerId="ADAL" clId="{14A9BA34-571C-49B5-B5FE-543E2E7581A2}" dt="2024-04-28T20:47:20.303" v="2528" actId="948"/>
          <ac:spMkLst>
            <pc:docMk/>
            <pc:sldMk cId="3167929146" sldId="274"/>
            <ac:spMk id="6" creationId="{5C478A25-EEEA-7D7B-FE8E-E54FF1159619}"/>
          </ac:spMkLst>
        </pc:spChg>
        <pc:spChg chg="add del mod">
          <ac:chgData name="Petersson Helén" userId="933c5868-ee31-4c90-87a0-14e3df36d0fc" providerId="ADAL" clId="{14A9BA34-571C-49B5-B5FE-543E2E7581A2}" dt="2024-04-27T08:45:56.279" v="1882"/>
          <ac:spMkLst>
            <pc:docMk/>
            <pc:sldMk cId="3167929146" sldId="274"/>
            <ac:spMk id="7" creationId="{5F2B56B7-DB8B-6DBA-68BB-F1B2DB87DDB6}"/>
          </ac:spMkLst>
        </pc:spChg>
        <pc:spChg chg="mod">
          <ac:chgData name="Petersson Helén" userId="933c5868-ee31-4c90-87a0-14e3df36d0fc" providerId="ADAL" clId="{14A9BA34-571C-49B5-B5FE-543E2E7581A2}" dt="2024-04-26T07:46:41.528" v="9"/>
          <ac:spMkLst>
            <pc:docMk/>
            <pc:sldMk cId="3167929146" sldId="274"/>
            <ac:spMk id="8" creationId="{FD951BF0-C275-3E56-C25F-60213BCFE4C8}"/>
          </ac:spMkLst>
        </pc:spChg>
        <pc:spChg chg="add">
          <ac:chgData name="Petersson Helén" userId="933c5868-ee31-4c90-87a0-14e3df36d0fc" providerId="ADAL" clId="{14A9BA34-571C-49B5-B5FE-543E2E7581A2}" dt="2024-04-28T20:36:57.945" v="2303" actId="26606"/>
          <ac:spMkLst>
            <pc:docMk/>
            <pc:sldMk cId="3167929146" sldId="274"/>
            <ac:spMk id="13" creationId="{2C61293E-6EBE-43EF-A52C-9BEBFD7679D4}"/>
          </ac:spMkLst>
        </pc:spChg>
        <pc:spChg chg="add">
          <ac:chgData name="Petersson Helén" userId="933c5868-ee31-4c90-87a0-14e3df36d0fc" providerId="ADAL" clId="{14A9BA34-571C-49B5-B5FE-543E2E7581A2}" dt="2024-04-28T20:36:57.945" v="2303" actId="26606"/>
          <ac:spMkLst>
            <pc:docMk/>
            <pc:sldMk cId="3167929146" sldId="274"/>
            <ac:spMk id="14" creationId="{21540236-BFD5-4A9D-8840-4703E7F76825}"/>
          </ac:spMkLst>
        </pc:spChg>
        <pc:spChg chg="add del">
          <ac:chgData name="Petersson Helén" userId="933c5868-ee31-4c90-87a0-14e3df36d0fc" providerId="ADAL" clId="{14A9BA34-571C-49B5-B5FE-543E2E7581A2}" dt="2024-04-28T20:35:19.955" v="2295" actId="26606"/>
          <ac:spMkLst>
            <pc:docMk/>
            <pc:sldMk cId="3167929146" sldId="274"/>
            <ac:spMk id="15" creationId="{2EB492CD-616E-47F8-933B-5E2D952A0593}"/>
          </ac:spMkLst>
        </pc:spChg>
        <pc:spChg chg="add del">
          <ac:chgData name="Petersson Helén" userId="933c5868-ee31-4c90-87a0-14e3df36d0fc" providerId="ADAL" clId="{14A9BA34-571C-49B5-B5FE-543E2E7581A2}" dt="2024-04-28T20:35:19.955" v="2295" actId="26606"/>
          <ac:spMkLst>
            <pc:docMk/>
            <pc:sldMk cId="3167929146" sldId="274"/>
            <ac:spMk id="17" creationId="{59383CF9-23B5-4335-9B21-1791C4CF1C75}"/>
          </ac:spMkLst>
        </pc:spChg>
        <pc:spChg chg="add del">
          <ac:chgData name="Petersson Helén" userId="933c5868-ee31-4c90-87a0-14e3df36d0fc" providerId="ADAL" clId="{14A9BA34-571C-49B5-B5FE-543E2E7581A2}" dt="2024-04-28T20:35:19.955" v="2295" actId="26606"/>
          <ac:spMkLst>
            <pc:docMk/>
            <pc:sldMk cId="3167929146" sldId="274"/>
            <ac:spMk id="19" creationId="{0007FE00-9498-4706-B255-6437B0252C02}"/>
          </ac:spMkLst>
        </pc:spChg>
        <pc:picChg chg="add del mod ord">
          <ac:chgData name="Petersson Helén" userId="933c5868-ee31-4c90-87a0-14e3df36d0fc" providerId="ADAL" clId="{14A9BA34-571C-49B5-B5FE-543E2E7581A2}" dt="2024-04-26T07:47:26.065" v="14" actId="478"/>
          <ac:picMkLst>
            <pc:docMk/>
            <pc:sldMk cId="3167929146" sldId="274"/>
            <ac:picMk id="7" creationId="{95269A99-F85B-5137-C40C-58375DF0C241}"/>
          </ac:picMkLst>
        </pc:picChg>
        <pc:picChg chg="mod">
          <ac:chgData name="Petersson Helén" userId="933c5868-ee31-4c90-87a0-14e3df36d0fc" providerId="ADAL" clId="{14A9BA34-571C-49B5-B5FE-543E2E7581A2}" dt="2024-04-26T07:47:18.807" v="12"/>
          <ac:picMkLst>
            <pc:docMk/>
            <pc:sldMk cId="3167929146" sldId="274"/>
            <ac:picMk id="9" creationId="{F1DB5258-1F43-8FCA-AA41-41D6DD941178}"/>
          </ac:picMkLst>
        </pc:picChg>
        <pc:picChg chg="add del mod ord">
          <ac:chgData name="Petersson Helén" userId="933c5868-ee31-4c90-87a0-14e3df36d0fc" providerId="ADAL" clId="{14A9BA34-571C-49B5-B5FE-543E2E7581A2}" dt="2024-04-27T08:45:56.279" v="1882"/>
          <ac:picMkLst>
            <pc:docMk/>
            <pc:sldMk cId="3167929146" sldId="274"/>
            <ac:picMk id="9" creationId="{F77B5D2B-9AA0-0499-09B6-51847FDA3622}"/>
          </ac:picMkLst>
        </pc:picChg>
        <pc:picChg chg="mod">
          <ac:chgData name="Petersson Helén" userId="933c5868-ee31-4c90-87a0-14e3df36d0fc" providerId="ADAL" clId="{14A9BA34-571C-49B5-B5FE-543E2E7581A2}" dt="2024-04-28T20:36:57.945" v="2303" actId="26606"/>
          <ac:picMkLst>
            <pc:docMk/>
            <pc:sldMk cId="3167929146" sldId="274"/>
            <ac:picMk id="10" creationId="{20478279-20BD-2614-5FCC-85A7477D78D7}"/>
          </ac:picMkLst>
        </pc:picChg>
        <pc:picChg chg="add del mod ord">
          <ac:chgData name="Petersson Helén" userId="933c5868-ee31-4c90-87a0-14e3df36d0fc" providerId="ADAL" clId="{14A9BA34-571C-49B5-B5FE-543E2E7581A2}" dt="2024-04-26T07:48:14.319" v="21"/>
          <ac:picMkLst>
            <pc:docMk/>
            <pc:sldMk cId="3167929146" sldId="274"/>
            <ac:picMk id="11" creationId="{F53F5FA7-7CCF-F3B0-9BC0-80BFE9127D93}"/>
          </ac:picMkLst>
        </pc:picChg>
        <pc:picChg chg="del mod">
          <ac:chgData name="Petersson Helén" userId="933c5868-ee31-4c90-87a0-14e3df36d0fc" providerId="ADAL" clId="{14A9BA34-571C-49B5-B5FE-543E2E7581A2}" dt="2024-04-27T08:44:04.549" v="1876" actId="478"/>
          <ac:picMkLst>
            <pc:docMk/>
            <pc:sldMk cId="3167929146" sldId="274"/>
            <ac:picMk id="12" creationId="{F3C51461-7410-3E66-8355-422BE17E8C02}"/>
          </ac:picMkLst>
        </pc:picChg>
      </pc:sldChg>
      <pc:sldChg chg="addSp delSp modSp mod ord setBg">
        <pc:chgData name="Petersson Helén" userId="933c5868-ee31-4c90-87a0-14e3df36d0fc" providerId="ADAL" clId="{14A9BA34-571C-49B5-B5FE-543E2E7581A2}" dt="2024-05-02T12:03:56.555" v="3874" actId="478"/>
        <pc:sldMkLst>
          <pc:docMk/>
          <pc:sldMk cId="2652618270" sldId="275"/>
        </pc:sldMkLst>
        <pc:spChg chg="del mod">
          <ac:chgData name="Petersson Helén" userId="933c5868-ee31-4c90-87a0-14e3df36d0fc" providerId="ADAL" clId="{14A9BA34-571C-49B5-B5FE-543E2E7581A2}" dt="2024-05-02T12:03:42.341" v="3870" actId="478"/>
          <ac:spMkLst>
            <pc:docMk/>
            <pc:sldMk cId="2652618270" sldId="275"/>
            <ac:spMk id="2" creationId="{9545FD3A-0CED-2DA8-DC1D-5C207641DDC6}"/>
          </ac:spMkLst>
        </pc:spChg>
        <pc:spChg chg="del mod">
          <ac:chgData name="Petersson Helén" userId="933c5868-ee31-4c90-87a0-14e3df36d0fc" providerId="ADAL" clId="{14A9BA34-571C-49B5-B5FE-543E2E7581A2}" dt="2024-04-27T08:16:20.091" v="1560" actId="478"/>
          <ac:spMkLst>
            <pc:docMk/>
            <pc:sldMk cId="2652618270" sldId="275"/>
            <ac:spMk id="3" creationId="{953C9A67-C582-8667-AB16-D351CE344F2D}"/>
          </ac:spMkLst>
        </pc:spChg>
        <pc:spChg chg="add del mod">
          <ac:chgData name="Petersson Helén" userId="933c5868-ee31-4c90-87a0-14e3df36d0fc" providerId="ADAL" clId="{14A9BA34-571C-49B5-B5FE-543E2E7581A2}" dt="2024-05-02T11:54:26.785" v="3670" actId="21"/>
          <ac:spMkLst>
            <pc:docMk/>
            <pc:sldMk cId="2652618270" sldId="275"/>
            <ac:spMk id="3" creationId="{FA71A23E-C65D-8B47-B4F6-A9CCAE47B747}"/>
          </ac:spMkLst>
        </pc:spChg>
        <pc:spChg chg="add del mod">
          <ac:chgData name="Petersson Helén" userId="933c5868-ee31-4c90-87a0-14e3df36d0fc" providerId="ADAL" clId="{14A9BA34-571C-49B5-B5FE-543E2E7581A2}" dt="2024-04-26T08:01:31.242" v="42"/>
          <ac:spMkLst>
            <pc:docMk/>
            <pc:sldMk cId="2652618270" sldId="275"/>
            <ac:spMk id="4" creationId="{F51C4CEA-E306-BB76-7E0B-F3D33248A604}"/>
          </ac:spMkLst>
        </pc:spChg>
        <pc:spChg chg="add del mod">
          <ac:chgData name="Petersson Helén" userId="933c5868-ee31-4c90-87a0-14e3df36d0fc" providerId="ADAL" clId="{14A9BA34-571C-49B5-B5FE-543E2E7581A2}" dt="2024-05-02T12:03:48.154" v="3872" actId="478"/>
          <ac:spMkLst>
            <pc:docMk/>
            <pc:sldMk cId="2652618270" sldId="275"/>
            <ac:spMk id="5" creationId="{5F9C4E8C-3A61-7D8F-1944-A0A5F2009C41}"/>
          </ac:spMkLst>
        </pc:spChg>
        <pc:spChg chg="add del mod">
          <ac:chgData name="Petersson Helén" userId="933c5868-ee31-4c90-87a0-14e3df36d0fc" providerId="ADAL" clId="{14A9BA34-571C-49B5-B5FE-543E2E7581A2}" dt="2024-04-27T08:16:22.827" v="1561" actId="478"/>
          <ac:spMkLst>
            <pc:docMk/>
            <pc:sldMk cId="2652618270" sldId="275"/>
            <ac:spMk id="5" creationId="{90A65C8C-6F79-7551-832A-F3C1F466FBCE}"/>
          </ac:spMkLst>
        </pc:spChg>
        <pc:spChg chg="add del mod ord">
          <ac:chgData name="Petersson Helén" userId="933c5868-ee31-4c90-87a0-14e3df36d0fc" providerId="ADAL" clId="{14A9BA34-571C-49B5-B5FE-543E2E7581A2}" dt="2024-05-02T12:03:42.341" v="3870" actId="478"/>
          <ac:spMkLst>
            <pc:docMk/>
            <pc:sldMk cId="2652618270" sldId="275"/>
            <ac:spMk id="6" creationId="{5AF9CA43-7327-85BC-D326-6BD3DD542BD2}"/>
          </ac:spMkLst>
        </pc:spChg>
        <pc:spChg chg="add del mod">
          <ac:chgData name="Petersson Helén" userId="933c5868-ee31-4c90-87a0-14e3df36d0fc" providerId="ADAL" clId="{14A9BA34-571C-49B5-B5FE-543E2E7581A2}" dt="2024-05-02T12:03:51.288" v="3873" actId="478"/>
          <ac:spMkLst>
            <pc:docMk/>
            <pc:sldMk cId="2652618270" sldId="275"/>
            <ac:spMk id="9" creationId="{F3281834-3C90-6071-FBD4-ADA61265B16E}"/>
          </ac:spMkLst>
        </pc:spChg>
        <pc:spChg chg="add mod">
          <ac:chgData name="Petersson Helén" userId="933c5868-ee31-4c90-87a0-14e3df36d0fc" providerId="ADAL" clId="{14A9BA34-571C-49B5-B5FE-543E2E7581A2}" dt="2024-05-02T12:03:43.650" v="3871"/>
          <ac:spMkLst>
            <pc:docMk/>
            <pc:sldMk cId="2652618270" sldId="275"/>
            <ac:spMk id="10" creationId="{5692E16D-3AFF-4DF3-5AB6-500B976BBBFA}"/>
          </ac:spMkLst>
        </pc:spChg>
        <pc:spChg chg="add mod">
          <ac:chgData name="Petersson Helén" userId="933c5868-ee31-4c90-87a0-14e3df36d0fc" providerId="ADAL" clId="{14A9BA34-571C-49B5-B5FE-543E2E7581A2}" dt="2024-05-02T12:03:43.650" v="3871"/>
          <ac:spMkLst>
            <pc:docMk/>
            <pc:sldMk cId="2652618270" sldId="275"/>
            <ac:spMk id="11" creationId="{7B8EECAC-3969-4F1E-41F4-FC33C559EC3C}"/>
          </ac:spMkLst>
        </pc:spChg>
        <pc:spChg chg="add del mod">
          <ac:chgData name="Petersson Helén" userId="933c5868-ee31-4c90-87a0-14e3df36d0fc" providerId="ADAL" clId="{14A9BA34-571C-49B5-B5FE-543E2E7581A2}" dt="2024-05-02T12:03:56.555" v="3874" actId="478"/>
          <ac:spMkLst>
            <pc:docMk/>
            <pc:sldMk cId="2652618270" sldId="275"/>
            <ac:spMk id="12" creationId="{02FAC7C1-91C0-23F0-1037-7030E7F2351B}"/>
          </ac:spMkLst>
        </pc:spChg>
        <pc:spChg chg="add del">
          <ac:chgData name="Petersson Helén" userId="933c5868-ee31-4c90-87a0-14e3df36d0fc" providerId="ADAL" clId="{14A9BA34-571C-49B5-B5FE-543E2E7581A2}" dt="2024-04-28T20:40:32.703" v="2321" actId="26606"/>
          <ac:spMkLst>
            <pc:docMk/>
            <pc:sldMk cId="2652618270" sldId="275"/>
            <ac:spMk id="12" creationId="{2C61293E-6EBE-43EF-A52C-9BEBFD7679D4}"/>
          </ac:spMkLst>
        </pc:spChg>
        <pc:spChg chg="add del">
          <ac:chgData name="Petersson Helén" userId="933c5868-ee31-4c90-87a0-14e3df36d0fc" providerId="ADAL" clId="{14A9BA34-571C-49B5-B5FE-543E2E7581A2}" dt="2024-04-28T20:40:32.703" v="2321" actId="26606"/>
          <ac:spMkLst>
            <pc:docMk/>
            <pc:sldMk cId="2652618270" sldId="275"/>
            <ac:spMk id="14" creationId="{3FCFB1DE-0B7E-48CC-BA90-B2AB0889F9D6}"/>
          </ac:spMkLst>
        </pc:spChg>
        <pc:spChg chg="add del">
          <ac:chgData name="Petersson Helén" userId="933c5868-ee31-4c90-87a0-14e3df36d0fc" providerId="ADAL" clId="{14A9BA34-571C-49B5-B5FE-543E2E7581A2}" dt="2024-04-28T20:40:56.324" v="2324" actId="26606"/>
          <ac:spMkLst>
            <pc:docMk/>
            <pc:sldMk cId="2652618270" sldId="275"/>
            <ac:spMk id="19" creationId="{2C61293E-6EBE-43EF-A52C-9BEBFD7679D4}"/>
          </ac:spMkLst>
        </pc:spChg>
        <pc:spChg chg="add del">
          <ac:chgData name="Petersson Helén" userId="933c5868-ee31-4c90-87a0-14e3df36d0fc" providerId="ADAL" clId="{14A9BA34-571C-49B5-B5FE-543E2E7581A2}" dt="2024-04-28T20:40:56.324" v="2324" actId="26606"/>
          <ac:spMkLst>
            <pc:docMk/>
            <pc:sldMk cId="2652618270" sldId="275"/>
            <ac:spMk id="21" creationId="{21540236-BFD5-4A9D-8840-4703E7F76825}"/>
          </ac:spMkLst>
        </pc:spChg>
        <pc:spChg chg="add del">
          <ac:chgData name="Petersson Helén" userId="933c5868-ee31-4c90-87a0-14e3df36d0fc" providerId="ADAL" clId="{14A9BA34-571C-49B5-B5FE-543E2E7581A2}" dt="2024-04-28T20:41:14.984" v="2328" actId="26606"/>
          <ac:spMkLst>
            <pc:docMk/>
            <pc:sldMk cId="2652618270" sldId="275"/>
            <ac:spMk id="26" creationId="{2C61293E-6EBE-43EF-A52C-9BEBFD7679D4}"/>
          </ac:spMkLst>
        </pc:spChg>
        <pc:spChg chg="add del">
          <ac:chgData name="Petersson Helén" userId="933c5868-ee31-4c90-87a0-14e3df36d0fc" providerId="ADAL" clId="{14A9BA34-571C-49B5-B5FE-543E2E7581A2}" dt="2024-04-28T20:41:14.984" v="2328" actId="26606"/>
          <ac:spMkLst>
            <pc:docMk/>
            <pc:sldMk cId="2652618270" sldId="275"/>
            <ac:spMk id="28" creationId="{21540236-BFD5-4A9D-8840-4703E7F76825}"/>
          </ac:spMkLst>
        </pc:spChg>
        <pc:spChg chg="add del">
          <ac:chgData name="Petersson Helén" userId="933c5868-ee31-4c90-87a0-14e3df36d0fc" providerId="ADAL" clId="{14A9BA34-571C-49B5-B5FE-543E2E7581A2}" dt="2024-04-28T20:41:14.966" v="2327" actId="26606"/>
          <ac:spMkLst>
            <pc:docMk/>
            <pc:sldMk cId="2652618270" sldId="275"/>
            <ac:spMk id="33" creationId="{D009D6D5-DAC2-4A8B-A17A-E206B9012D09}"/>
          </ac:spMkLst>
        </pc:spChg>
        <pc:spChg chg="add del">
          <ac:chgData name="Petersson Helén" userId="933c5868-ee31-4c90-87a0-14e3df36d0fc" providerId="ADAL" clId="{14A9BA34-571C-49B5-B5FE-543E2E7581A2}" dt="2024-04-28T20:41:47.556" v="2333" actId="26606"/>
          <ac:spMkLst>
            <pc:docMk/>
            <pc:sldMk cId="2652618270" sldId="275"/>
            <ac:spMk id="35" creationId="{B2DD41CD-8F47-4F56-AD12-4E2FF7696987}"/>
          </ac:spMkLst>
        </pc:spChg>
        <pc:spChg chg="add del">
          <ac:chgData name="Petersson Helén" userId="933c5868-ee31-4c90-87a0-14e3df36d0fc" providerId="ADAL" clId="{14A9BA34-571C-49B5-B5FE-543E2E7581A2}" dt="2024-04-28T20:41:47.556" v="2333" actId="26606"/>
          <ac:spMkLst>
            <pc:docMk/>
            <pc:sldMk cId="2652618270" sldId="275"/>
            <ac:spMk id="36" creationId="{45D37F4E-DDB4-456B-97E0-9937730A039F}"/>
          </ac:spMkLst>
        </pc:spChg>
        <pc:spChg chg="add del">
          <ac:chgData name="Petersson Helén" userId="933c5868-ee31-4c90-87a0-14e3df36d0fc" providerId="ADAL" clId="{14A9BA34-571C-49B5-B5FE-543E2E7581A2}" dt="2024-04-28T20:41:47.556" v="2332" actId="26606"/>
          <ac:spMkLst>
            <pc:docMk/>
            <pc:sldMk cId="2652618270" sldId="275"/>
            <ac:spMk id="41" creationId="{9F7D5CDA-D291-4307-BF55-1381FED29634}"/>
          </ac:spMkLst>
        </pc:spChg>
        <pc:spChg chg="add del">
          <ac:chgData name="Petersson Helén" userId="933c5868-ee31-4c90-87a0-14e3df36d0fc" providerId="ADAL" clId="{14A9BA34-571C-49B5-B5FE-543E2E7581A2}" dt="2024-05-02T11:33:47.152" v="3208" actId="26606"/>
          <ac:spMkLst>
            <pc:docMk/>
            <pc:sldMk cId="2652618270" sldId="275"/>
            <ac:spMk id="43" creationId="{21540236-BFD5-4A9D-8840-4703E7F76825}"/>
          </ac:spMkLst>
        </pc:spChg>
        <pc:spChg chg="add del">
          <ac:chgData name="Petersson Helén" userId="933c5868-ee31-4c90-87a0-14e3df36d0fc" providerId="ADAL" clId="{14A9BA34-571C-49B5-B5FE-543E2E7581A2}" dt="2024-05-02T11:33:47.152" v="3208" actId="26606"/>
          <ac:spMkLst>
            <pc:docMk/>
            <pc:sldMk cId="2652618270" sldId="275"/>
            <ac:spMk id="44" creationId="{2C61293E-6EBE-43EF-A52C-9BEBFD7679D4}"/>
          </ac:spMkLst>
        </pc:spChg>
        <pc:spChg chg="add del">
          <ac:chgData name="Petersson Helén" userId="933c5868-ee31-4c90-87a0-14e3df36d0fc" providerId="ADAL" clId="{14A9BA34-571C-49B5-B5FE-543E2E7581A2}" dt="2024-05-02T11:44:21.045" v="3401" actId="26606"/>
          <ac:spMkLst>
            <pc:docMk/>
            <pc:sldMk cId="2652618270" sldId="275"/>
            <ac:spMk id="49" creationId="{2C61293E-6EBE-43EF-A52C-9BEBFD7679D4}"/>
          </ac:spMkLst>
        </pc:spChg>
        <pc:spChg chg="add del">
          <ac:chgData name="Petersson Helén" userId="933c5868-ee31-4c90-87a0-14e3df36d0fc" providerId="ADAL" clId="{14A9BA34-571C-49B5-B5FE-543E2E7581A2}" dt="2024-05-02T11:44:21.045" v="3401" actId="26606"/>
          <ac:spMkLst>
            <pc:docMk/>
            <pc:sldMk cId="2652618270" sldId="275"/>
            <ac:spMk id="51" creationId="{3FCFB1DE-0B7E-48CC-BA90-B2AB0889F9D6}"/>
          </ac:spMkLst>
        </pc:spChg>
        <pc:spChg chg="add">
          <ac:chgData name="Petersson Helén" userId="933c5868-ee31-4c90-87a0-14e3df36d0fc" providerId="ADAL" clId="{14A9BA34-571C-49B5-B5FE-543E2E7581A2}" dt="2024-05-02T11:44:21.045" v="3401" actId="26606"/>
          <ac:spMkLst>
            <pc:docMk/>
            <pc:sldMk cId="2652618270" sldId="275"/>
            <ac:spMk id="53" creationId="{2C61293E-6EBE-43EF-A52C-9BEBFD7679D4}"/>
          </ac:spMkLst>
        </pc:spChg>
        <pc:spChg chg="add del">
          <ac:chgData name="Petersson Helén" userId="933c5868-ee31-4c90-87a0-14e3df36d0fc" providerId="ADAL" clId="{14A9BA34-571C-49B5-B5FE-543E2E7581A2}" dt="2024-05-02T11:35:17.625" v="3294" actId="26606"/>
          <ac:spMkLst>
            <pc:docMk/>
            <pc:sldMk cId="2652618270" sldId="275"/>
            <ac:spMk id="56" creationId="{D1D34770-47A8-402C-AF23-2B653F2D88C1}"/>
          </ac:spMkLst>
        </pc:spChg>
        <pc:spChg chg="add">
          <ac:chgData name="Petersson Helén" userId="933c5868-ee31-4c90-87a0-14e3df36d0fc" providerId="ADAL" clId="{14A9BA34-571C-49B5-B5FE-543E2E7581A2}" dt="2024-05-02T11:44:21.045" v="3401" actId="26606"/>
          <ac:spMkLst>
            <pc:docMk/>
            <pc:sldMk cId="2652618270" sldId="275"/>
            <ac:spMk id="58" creationId="{3FCFB1DE-0B7E-48CC-BA90-B2AB0889F9D6}"/>
          </ac:spMkLst>
        </pc:spChg>
        <pc:picChg chg="add del mod ord">
          <ac:chgData name="Petersson Helén" userId="933c5868-ee31-4c90-87a0-14e3df36d0fc" providerId="ADAL" clId="{14A9BA34-571C-49B5-B5FE-543E2E7581A2}" dt="2024-04-26T08:01:31.242" v="42"/>
          <ac:picMkLst>
            <pc:docMk/>
            <pc:sldMk cId="2652618270" sldId="275"/>
            <ac:picMk id="6" creationId="{DB8CBC92-85E3-B730-620A-753CA3702270}"/>
          </ac:picMkLst>
        </pc:picChg>
        <pc:picChg chg="mod ord">
          <ac:chgData name="Petersson Helén" userId="933c5868-ee31-4c90-87a0-14e3df36d0fc" providerId="ADAL" clId="{14A9BA34-571C-49B5-B5FE-543E2E7581A2}" dt="2024-05-02T11:35:17.625" v="3294" actId="26606"/>
          <ac:picMkLst>
            <pc:docMk/>
            <pc:sldMk cId="2652618270" sldId="275"/>
            <ac:picMk id="7" creationId="{F71E7315-A18D-CA67-E90D-A1C881B9A2FA}"/>
          </ac:picMkLst>
        </pc:picChg>
      </pc:sldChg>
      <pc:sldChg chg="addSp delSp modSp del mod">
        <pc:chgData name="Petersson Helén" userId="933c5868-ee31-4c90-87a0-14e3df36d0fc" providerId="ADAL" clId="{14A9BA34-571C-49B5-B5FE-543E2E7581A2}" dt="2024-04-27T08:47:19.915" v="1906" actId="47"/>
        <pc:sldMkLst>
          <pc:docMk/>
          <pc:sldMk cId="1498099868" sldId="276"/>
        </pc:sldMkLst>
        <pc:spChg chg="mod">
          <ac:chgData name="Petersson Helén" userId="933c5868-ee31-4c90-87a0-14e3df36d0fc" providerId="ADAL" clId="{14A9BA34-571C-49B5-B5FE-543E2E7581A2}" dt="2024-04-27T07:39:51.330" v="1457" actId="20577"/>
          <ac:spMkLst>
            <pc:docMk/>
            <pc:sldMk cId="1498099868" sldId="276"/>
            <ac:spMk id="3" creationId="{953C9A67-C582-8667-AB16-D351CE344F2D}"/>
          </ac:spMkLst>
        </pc:spChg>
        <pc:spChg chg="add del mod">
          <ac:chgData name="Petersson Helén" userId="933c5868-ee31-4c90-87a0-14e3df36d0fc" providerId="ADAL" clId="{14A9BA34-571C-49B5-B5FE-543E2E7581A2}" dt="2024-04-27T08:15:31.754" v="1557"/>
          <ac:spMkLst>
            <pc:docMk/>
            <pc:sldMk cId="1498099868" sldId="276"/>
            <ac:spMk id="4" creationId="{DAA6444C-9C74-9222-B732-FA3219F68412}"/>
          </ac:spMkLst>
        </pc:spChg>
        <pc:spChg chg="add del mod">
          <ac:chgData name="Petersson Helén" userId="933c5868-ee31-4c90-87a0-14e3df36d0fc" providerId="ADAL" clId="{14A9BA34-571C-49B5-B5FE-543E2E7581A2}" dt="2024-04-27T08:14:51.131" v="1549" actId="571"/>
          <ac:spMkLst>
            <pc:docMk/>
            <pc:sldMk cId="1498099868" sldId="276"/>
            <ac:spMk id="8" creationId="{77D69A0F-EB72-35DA-6402-E7DFC730DD68}"/>
          </ac:spMkLst>
        </pc:spChg>
        <pc:spChg chg="add del mod">
          <ac:chgData name="Petersson Helén" userId="933c5868-ee31-4c90-87a0-14e3df36d0fc" providerId="ADAL" clId="{14A9BA34-571C-49B5-B5FE-543E2E7581A2}" dt="2024-04-27T08:28:21.282" v="1687"/>
          <ac:spMkLst>
            <pc:docMk/>
            <pc:sldMk cId="1498099868" sldId="276"/>
            <ac:spMk id="14" creationId="{C7F5588D-4AA9-7F49-3257-9CBF758E3220}"/>
          </ac:spMkLst>
        </pc:spChg>
        <pc:picChg chg="add del mod ord modCrop">
          <ac:chgData name="Petersson Helén" userId="933c5868-ee31-4c90-87a0-14e3df36d0fc" providerId="ADAL" clId="{14A9BA34-571C-49B5-B5FE-543E2E7581A2}" dt="2024-04-27T08:15:31.754" v="1557"/>
          <ac:picMkLst>
            <pc:docMk/>
            <pc:sldMk cId="1498099868" sldId="276"/>
            <ac:picMk id="6" creationId="{3C291E5A-BCE1-D244-39DA-9CA9BF0B313B}"/>
          </ac:picMkLst>
        </pc:picChg>
        <pc:picChg chg="add del mod modCrop">
          <ac:chgData name="Petersson Helén" userId="933c5868-ee31-4c90-87a0-14e3df36d0fc" providerId="ADAL" clId="{14A9BA34-571C-49B5-B5FE-543E2E7581A2}" dt="2024-04-27T08:14:51.131" v="1549" actId="571"/>
          <ac:picMkLst>
            <pc:docMk/>
            <pc:sldMk cId="1498099868" sldId="276"/>
            <ac:picMk id="7" creationId="{FBAB9A71-65EE-E748-93B0-241E009F208E}"/>
          </ac:picMkLst>
        </pc:picChg>
        <pc:picChg chg="mod">
          <ac:chgData name="Petersson Helén" userId="933c5868-ee31-4c90-87a0-14e3df36d0fc" providerId="ADAL" clId="{14A9BA34-571C-49B5-B5FE-543E2E7581A2}" dt="2024-04-27T08:14:19.574" v="1544"/>
          <ac:picMkLst>
            <pc:docMk/>
            <pc:sldMk cId="1498099868" sldId="276"/>
            <ac:picMk id="9" creationId="{2AC069E6-DA51-F2CE-276E-9551E61E6170}"/>
          </ac:picMkLst>
        </pc:picChg>
        <pc:picChg chg="add del mod">
          <ac:chgData name="Petersson Helén" userId="933c5868-ee31-4c90-87a0-14e3df36d0fc" providerId="ADAL" clId="{14A9BA34-571C-49B5-B5FE-543E2E7581A2}" dt="2024-04-27T08:26:22.825" v="1612" actId="478"/>
          <ac:picMkLst>
            <pc:docMk/>
            <pc:sldMk cId="1498099868" sldId="276"/>
            <ac:picMk id="10" creationId="{B3C551F4-F675-F709-3D71-FCC3AA826B1C}"/>
          </ac:picMkLst>
        </pc:picChg>
        <pc:picChg chg="add del mod ord">
          <ac:chgData name="Petersson Helén" userId="933c5868-ee31-4c90-87a0-14e3df36d0fc" providerId="ADAL" clId="{14A9BA34-571C-49B5-B5FE-543E2E7581A2}" dt="2024-04-27T08:28:21.282" v="1687"/>
          <ac:picMkLst>
            <pc:docMk/>
            <pc:sldMk cId="1498099868" sldId="276"/>
            <ac:picMk id="12" creationId="{80931823-2C0E-6DB3-E807-D2D965B53A3B}"/>
          </ac:picMkLst>
        </pc:picChg>
        <pc:picChg chg="mod">
          <ac:chgData name="Petersson Helén" userId="933c5868-ee31-4c90-87a0-14e3df36d0fc" providerId="ADAL" clId="{14A9BA34-571C-49B5-B5FE-543E2E7581A2}" dt="2024-04-27T08:26:14.413" v="1606"/>
          <ac:picMkLst>
            <pc:docMk/>
            <pc:sldMk cId="1498099868" sldId="276"/>
            <ac:picMk id="13" creationId="{CA029375-4260-5572-10A9-337287A4A8C2}"/>
          </ac:picMkLst>
        </pc:picChg>
        <pc:picChg chg="mod">
          <ac:chgData name="Petersson Helén" userId="933c5868-ee31-4c90-87a0-14e3df36d0fc" providerId="ADAL" clId="{14A9BA34-571C-49B5-B5FE-543E2E7581A2}" dt="2024-04-27T08:26:55.363" v="1617"/>
          <ac:picMkLst>
            <pc:docMk/>
            <pc:sldMk cId="1498099868" sldId="276"/>
            <ac:picMk id="15" creationId="{3A36CA26-AF1F-D56D-2498-F66853B5622E}"/>
          </ac:picMkLst>
        </pc:picChg>
        <pc:picChg chg="add del mod">
          <ac:chgData name="Petersson Helén" userId="933c5868-ee31-4c90-87a0-14e3df36d0fc" providerId="ADAL" clId="{14A9BA34-571C-49B5-B5FE-543E2E7581A2}" dt="2024-04-27T08:27:32.281" v="1635"/>
          <ac:picMkLst>
            <pc:docMk/>
            <pc:sldMk cId="1498099868" sldId="276"/>
            <ac:picMk id="16" creationId="{EE2F04D5-1357-8927-6668-17F395FE71CE}"/>
          </ac:picMkLst>
        </pc:picChg>
        <pc:picChg chg="mod">
          <ac:chgData name="Petersson Helén" userId="933c5868-ee31-4c90-87a0-14e3df36d0fc" providerId="ADAL" clId="{14A9BA34-571C-49B5-B5FE-543E2E7581A2}" dt="2024-04-27T08:28:00.399" v="1645"/>
          <ac:picMkLst>
            <pc:docMk/>
            <pc:sldMk cId="1498099868" sldId="276"/>
            <ac:picMk id="17" creationId="{8D470134-BF53-0022-2ACE-DF8154E0B30C}"/>
          </ac:picMkLst>
        </pc:picChg>
        <pc:picChg chg="mod">
          <ac:chgData name="Petersson Helén" userId="933c5868-ee31-4c90-87a0-14e3df36d0fc" providerId="ADAL" clId="{14A9BA34-571C-49B5-B5FE-543E2E7581A2}" dt="2024-04-27T08:28:21.282" v="1687"/>
          <ac:picMkLst>
            <pc:docMk/>
            <pc:sldMk cId="1498099868" sldId="276"/>
            <ac:picMk id="18" creationId="{465A3533-544E-E818-A294-811B7CD9D4A5}"/>
          </ac:picMkLst>
        </pc:picChg>
      </pc:sldChg>
      <pc:sldChg chg="addSp delSp modSp mod setBg">
        <pc:chgData name="Petersson Helén" userId="933c5868-ee31-4c90-87a0-14e3df36d0fc" providerId="ADAL" clId="{14A9BA34-571C-49B5-B5FE-543E2E7581A2}" dt="2024-04-28T20:47:55.871" v="2529" actId="12"/>
        <pc:sldMkLst>
          <pc:docMk/>
          <pc:sldMk cId="1525984198" sldId="277"/>
        </pc:sldMkLst>
        <pc:spChg chg="mod">
          <ac:chgData name="Petersson Helén" userId="933c5868-ee31-4c90-87a0-14e3df36d0fc" providerId="ADAL" clId="{14A9BA34-571C-49B5-B5FE-543E2E7581A2}" dt="2024-04-28T20:43:10.649" v="2359" actId="26606"/>
          <ac:spMkLst>
            <pc:docMk/>
            <pc:sldMk cId="1525984198" sldId="277"/>
            <ac:spMk id="2" creationId="{9545FD3A-0CED-2DA8-DC1D-5C207641DDC6}"/>
          </ac:spMkLst>
        </pc:spChg>
        <pc:spChg chg="mod ord">
          <ac:chgData name="Petersson Helén" userId="933c5868-ee31-4c90-87a0-14e3df36d0fc" providerId="ADAL" clId="{14A9BA34-571C-49B5-B5FE-543E2E7581A2}" dt="2024-04-28T20:47:55.871" v="2529" actId="12"/>
          <ac:spMkLst>
            <pc:docMk/>
            <pc:sldMk cId="1525984198" sldId="277"/>
            <ac:spMk id="3" creationId="{953C9A67-C582-8667-AB16-D351CE344F2D}"/>
          </ac:spMkLst>
        </pc:spChg>
        <pc:spChg chg="add del mod">
          <ac:chgData name="Petersson Helén" userId="933c5868-ee31-4c90-87a0-14e3df36d0fc" providerId="ADAL" clId="{14A9BA34-571C-49B5-B5FE-543E2E7581A2}" dt="2024-04-27T08:19:00.846" v="1579"/>
          <ac:spMkLst>
            <pc:docMk/>
            <pc:sldMk cId="1525984198" sldId="277"/>
            <ac:spMk id="4" creationId="{E5093025-906B-9F19-AE5C-65DD0B340ABF}"/>
          </ac:spMkLst>
        </pc:spChg>
        <pc:spChg chg="add del mod">
          <ac:chgData name="Petersson Helén" userId="933c5868-ee31-4c90-87a0-14e3df36d0fc" providerId="ADAL" clId="{14A9BA34-571C-49B5-B5FE-543E2E7581A2}" dt="2024-04-26T12:33:25.113" v="378"/>
          <ac:spMkLst>
            <pc:docMk/>
            <pc:sldMk cId="1525984198" sldId="277"/>
            <ac:spMk id="5" creationId="{612DB450-29F7-1A9E-C9B7-324BFBDC40BB}"/>
          </ac:spMkLst>
        </pc:spChg>
        <pc:spChg chg="add del mod">
          <ac:chgData name="Petersson Helén" userId="933c5868-ee31-4c90-87a0-14e3df36d0fc" providerId="ADAL" clId="{14A9BA34-571C-49B5-B5FE-543E2E7581A2}" dt="2024-04-28T20:24:12.041" v="2219"/>
          <ac:spMkLst>
            <pc:docMk/>
            <pc:sldMk cId="1525984198" sldId="277"/>
            <ac:spMk id="10" creationId="{6A2A3D5A-CC6C-AEDC-5870-F9724FBFFE82}"/>
          </ac:spMkLst>
        </pc:spChg>
        <pc:spChg chg="add">
          <ac:chgData name="Petersson Helén" userId="933c5868-ee31-4c90-87a0-14e3df36d0fc" providerId="ADAL" clId="{14A9BA34-571C-49B5-B5FE-543E2E7581A2}" dt="2024-04-28T20:43:10.649" v="2359" actId="26606"/>
          <ac:spMkLst>
            <pc:docMk/>
            <pc:sldMk cId="1525984198" sldId="277"/>
            <ac:spMk id="17" creationId="{45D37F4E-DDB4-456B-97E0-9937730A039F}"/>
          </ac:spMkLst>
        </pc:spChg>
        <pc:spChg chg="add">
          <ac:chgData name="Petersson Helén" userId="933c5868-ee31-4c90-87a0-14e3df36d0fc" providerId="ADAL" clId="{14A9BA34-571C-49B5-B5FE-543E2E7581A2}" dt="2024-04-28T20:43:10.649" v="2359" actId="26606"/>
          <ac:spMkLst>
            <pc:docMk/>
            <pc:sldMk cId="1525984198" sldId="277"/>
            <ac:spMk id="19" creationId="{B2DD41CD-8F47-4F56-AD12-4E2FF7696987}"/>
          </ac:spMkLst>
        </pc:spChg>
        <pc:picChg chg="add del mod ord">
          <ac:chgData name="Petersson Helén" userId="933c5868-ee31-4c90-87a0-14e3df36d0fc" providerId="ADAL" clId="{14A9BA34-571C-49B5-B5FE-543E2E7581A2}" dt="2024-04-27T08:19:00.846" v="1579"/>
          <ac:picMkLst>
            <pc:docMk/>
            <pc:sldMk cId="1525984198" sldId="277"/>
            <ac:picMk id="6" creationId="{00FD9E39-B79F-3165-2020-88F8142500B5}"/>
          </ac:picMkLst>
        </pc:picChg>
        <pc:picChg chg="del mod">
          <ac:chgData name="Petersson Helén" userId="933c5868-ee31-4c90-87a0-14e3df36d0fc" providerId="ADAL" clId="{14A9BA34-571C-49B5-B5FE-543E2E7581A2}" dt="2024-04-28T20:23:01.406" v="2206" actId="478"/>
          <ac:picMkLst>
            <pc:docMk/>
            <pc:sldMk cId="1525984198" sldId="277"/>
            <ac:picMk id="7" creationId="{28165DED-ED7D-33D1-1634-4F9FC4DE8AB8}"/>
          </ac:picMkLst>
        </pc:picChg>
        <pc:picChg chg="add del mod">
          <ac:chgData name="Petersson Helén" userId="933c5868-ee31-4c90-87a0-14e3df36d0fc" providerId="ADAL" clId="{14A9BA34-571C-49B5-B5FE-543E2E7581A2}" dt="2024-04-28T20:24:12.041" v="2219"/>
          <ac:picMkLst>
            <pc:docMk/>
            <pc:sldMk cId="1525984198" sldId="277"/>
            <ac:picMk id="9" creationId="{07FBA5AA-D8A2-54E5-8A5C-6997CD71AB74}"/>
          </ac:picMkLst>
        </pc:picChg>
        <pc:picChg chg="mod">
          <ac:chgData name="Petersson Helén" userId="933c5868-ee31-4c90-87a0-14e3df36d0fc" providerId="ADAL" clId="{14A9BA34-571C-49B5-B5FE-543E2E7581A2}" dt="2024-04-28T20:23:41.238" v="2214"/>
          <ac:picMkLst>
            <pc:docMk/>
            <pc:sldMk cId="1525984198" sldId="277"/>
            <ac:picMk id="11" creationId="{607B27E0-ED53-1B99-5F87-07F0DC73F4E4}"/>
          </ac:picMkLst>
        </pc:picChg>
        <pc:picChg chg="mod ord">
          <ac:chgData name="Petersson Helén" userId="933c5868-ee31-4c90-87a0-14e3df36d0fc" providerId="ADAL" clId="{14A9BA34-571C-49B5-B5FE-543E2E7581A2}" dt="2024-04-28T20:43:10.649" v="2359" actId="26606"/>
          <ac:picMkLst>
            <pc:docMk/>
            <pc:sldMk cId="1525984198" sldId="277"/>
            <ac:picMk id="12" creationId="{81F3EE38-48CB-7B96-CDA3-5135F6E3B2D8}"/>
          </ac:picMkLst>
        </pc:picChg>
      </pc:sldChg>
      <pc:sldChg chg="addSp delSp modSp mod setBg">
        <pc:chgData name="Petersson Helén" userId="933c5868-ee31-4c90-87a0-14e3df36d0fc" providerId="ADAL" clId="{14A9BA34-571C-49B5-B5FE-543E2E7581A2}" dt="2024-05-02T16:25:03.260" v="4001" actId="20577"/>
        <pc:sldMkLst>
          <pc:docMk/>
          <pc:sldMk cId="2127307162" sldId="278"/>
        </pc:sldMkLst>
        <pc:spChg chg="mod">
          <ac:chgData name="Petersson Helén" userId="933c5868-ee31-4c90-87a0-14e3df36d0fc" providerId="ADAL" clId="{14A9BA34-571C-49B5-B5FE-543E2E7581A2}" dt="2024-04-28T20:36:18.970" v="2299" actId="26606"/>
          <ac:spMkLst>
            <pc:docMk/>
            <pc:sldMk cId="2127307162" sldId="278"/>
            <ac:spMk id="2" creationId="{9545FD3A-0CED-2DA8-DC1D-5C207641DDC6}"/>
          </ac:spMkLst>
        </pc:spChg>
        <pc:spChg chg="mod">
          <ac:chgData name="Petersson Helén" userId="933c5868-ee31-4c90-87a0-14e3df36d0fc" providerId="ADAL" clId="{14A9BA34-571C-49B5-B5FE-543E2E7581A2}" dt="2024-05-02T16:25:03.260" v="4001" actId="20577"/>
          <ac:spMkLst>
            <pc:docMk/>
            <pc:sldMk cId="2127307162" sldId="278"/>
            <ac:spMk id="3" creationId="{953C9A67-C582-8667-AB16-D351CE344F2D}"/>
          </ac:spMkLst>
        </pc:spChg>
        <pc:spChg chg="add del mod">
          <ac:chgData name="Petersson Helén" userId="933c5868-ee31-4c90-87a0-14e3df36d0fc" providerId="ADAL" clId="{14A9BA34-571C-49B5-B5FE-543E2E7581A2}" dt="2024-04-27T08:30:45.184" v="1744"/>
          <ac:spMkLst>
            <pc:docMk/>
            <pc:sldMk cId="2127307162" sldId="278"/>
            <ac:spMk id="4" creationId="{29388EA5-1450-8D0C-EE65-183425861BFE}"/>
          </ac:spMkLst>
        </pc:spChg>
        <pc:spChg chg="add">
          <ac:chgData name="Petersson Helén" userId="933c5868-ee31-4c90-87a0-14e3df36d0fc" providerId="ADAL" clId="{14A9BA34-571C-49B5-B5FE-543E2E7581A2}" dt="2024-04-28T20:36:18.970" v="2299" actId="26606"/>
          <ac:spMkLst>
            <pc:docMk/>
            <pc:sldMk cId="2127307162" sldId="278"/>
            <ac:spMk id="15" creationId="{45D37F4E-DDB4-456B-97E0-9937730A039F}"/>
          </ac:spMkLst>
        </pc:spChg>
        <pc:spChg chg="add">
          <ac:chgData name="Petersson Helén" userId="933c5868-ee31-4c90-87a0-14e3df36d0fc" providerId="ADAL" clId="{14A9BA34-571C-49B5-B5FE-543E2E7581A2}" dt="2024-04-28T20:36:18.970" v="2299" actId="26606"/>
          <ac:spMkLst>
            <pc:docMk/>
            <pc:sldMk cId="2127307162" sldId="278"/>
            <ac:spMk id="17" creationId="{B2DD41CD-8F47-4F56-AD12-4E2FF7696987}"/>
          </ac:spMkLst>
        </pc:spChg>
        <pc:picChg chg="add del mod">
          <ac:chgData name="Petersson Helén" userId="933c5868-ee31-4c90-87a0-14e3df36d0fc" providerId="ADAL" clId="{14A9BA34-571C-49B5-B5FE-543E2E7581A2}" dt="2024-04-27T08:29:50.566" v="1695" actId="478"/>
          <ac:picMkLst>
            <pc:docMk/>
            <pc:sldMk cId="2127307162" sldId="278"/>
            <ac:picMk id="6" creationId="{106C7F7A-1107-A5C5-9812-27F3CD661E94}"/>
          </ac:picMkLst>
        </pc:picChg>
        <pc:picChg chg="add del mod ord">
          <ac:chgData name="Petersson Helén" userId="933c5868-ee31-4c90-87a0-14e3df36d0fc" providerId="ADAL" clId="{14A9BA34-571C-49B5-B5FE-543E2E7581A2}" dt="2024-04-27T08:30:45.184" v="1744"/>
          <ac:picMkLst>
            <pc:docMk/>
            <pc:sldMk cId="2127307162" sldId="278"/>
            <ac:picMk id="8" creationId="{673EC467-3A0B-2C7C-2F64-742014725F02}"/>
          </ac:picMkLst>
        </pc:picChg>
        <pc:picChg chg="mod">
          <ac:chgData name="Petersson Helén" userId="933c5868-ee31-4c90-87a0-14e3df36d0fc" providerId="ADAL" clId="{14A9BA34-571C-49B5-B5FE-543E2E7581A2}" dt="2024-04-27T08:30:21.003" v="1702"/>
          <ac:picMkLst>
            <pc:docMk/>
            <pc:sldMk cId="2127307162" sldId="278"/>
            <ac:picMk id="9" creationId="{5A583E2E-205F-C74E-938E-AD54AD315FBD}"/>
          </ac:picMkLst>
        </pc:picChg>
        <pc:picChg chg="mod">
          <ac:chgData name="Petersson Helén" userId="933c5868-ee31-4c90-87a0-14e3df36d0fc" providerId="ADAL" clId="{14A9BA34-571C-49B5-B5FE-543E2E7581A2}" dt="2024-04-28T20:36:18.970" v="2299" actId="26606"/>
          <ac:picMkLst>
            <pc:docMk/>
            <pc:sldMk cId="2127307162" sldId="278"/>
            <ac:picMk id="10" creationId="{CE0EF490-513C-3DC3-DC7B-EFBCB3D7FB9E}"/>
          </ac:picMkLst>
        </pc:picChg>
      </pc:sldChg>
      <pc:sldChg chg="addSp delSp modSp add mod setBg">
        <pc:chgData name="Petersson Helén" userId="933c5868-ee31-4c90-87a0-14e3df36d0fc" providerId="ADAL" clId="{14A9BA34-571C-49B5-B5FE-543E2E7581A2}" dt="2024-05-02T12:12:10.030" v="3964" actId="13926"/>
        <pc:sldMkLst>
          <pc:docMk/>
          <pc:sldMk cId="2669457841" sldId="279"/>
        </pc:sldMkLst>
        <pc:spChg chg="mod">
          <ac:chgData name="Petersson Helén" userId="933c5868-ee31-4c90-87a0-14e3df36d0fc" providerId="ADAL" clId="{14A9BA34-571C-49B5-B5FE-543E2E7581A2}" dt="2024-04-28T20:36:06.010" v="2298" actId="26606"/>
          <ac:spMkLst>
            <pc:docMk/>
            <pc:sldMk cId="2669457841" sldId="279"/>
            <ac:spMk id="2" creationId="{9545FD3A-0CED-2DA8-DC1D-5C207641DDC6}"/>
          </ac:spMkLst>
        </pc:spChg>
        <pc:spChg chg="mod ord">
          <ac:chgData name="Petersson Helén" userId="933c5868-ee31-4c90-87a0-14e3df36d0fc" providerId="ADAL" clId="{14A9BA34-571C-49B5-B5FE-543E2E7581A2}" dt="2024-05-02T12:12:10.030" v="3964" actId="13926"/>
          <ac:spMkLst>
            <pc:docMk/>
            <pc:sldMk cId="2669457841" sldId="279"/>
            <ac:spMk id="3" creationId="{953C9A67-C582-8667-AB16-D351CE344F2D}"/>
          </ac:spMkLst>
        </pc:spChg>
        <pc:spChg chg="del mod">
          <ac:chgData name="Petersson Helén" userId="933c5868-ee31-4c90-87a0-14e3df36d0fc" providerId="ADAL" clId="{14A9BA34-571C-49B5-B5FE-543E2E7581A2}" dt="2024-04-27T08:20:57.086" v="1587"/>
          <ac:spMkLst>
            <pc:docMk/>
            <pc:sldMk cId="2669457841" sldId="279"/>
            <ac:spMk id="4" creationId="{E5093025-906B-9F19-AE5C-65DD0B340ABF}"/>
          </ac:spMkLst>
        </pc:spChg>
        <pc:spChg chg="add">
          <ac:chgData name="Petersson Helén" userId="933c5868-ee31-4c90-87a0-14e3df36d0fc" providerId="ADAL" clId="{14A9BA34-571C-49B5-B5FE-543E2E7581A2}" dt="2024-04-28T20:36:06.010" v="2298" actId="26606"/>
          <ac:spMkLst>
            <pc:docMk/>
            <pc:sldMk cId="2669457841" sldId="279"/>
            <ac:spMk id="12" creationId="{2C61293E-6EBE-43EF-A52C-9BEBFD7679D4}"/>
          </ac:spMkLst>
        </pc:spChg>
        <pc:spChg chg="add">
          <ac:chgData name="Petersson Helén" userId="933c5868-ee31-4c90-87a0-14e3df36d0fc" providerId="ADAL" clId="{14A9BA34-571C-49B5-B5FE-543E2E7581A2}" dt="2024-04-28T20:36:06.010" v="2298" actId="26606"/>
          <ac:spMkLst>
            <pc:docMk/>
            <pc:sldMk cId="2669457841" sldId="279"/>
            <ac:spMk id="14" creationId="{3FCFB1DE-0B7E-48CC-BA90-B2AB0889F9D6}"/>
          </ac:spMkLst>
        </pc:spChg>
        <pc:picChg chg="add del mod ord">
          <ac:chgData name="Petersson Helén" userId="933c5868-ee31-4c90-87a0-14e3df36d0fc" providerId="ADAL" clId="{14A9BA34-571C-49B5-B5FE-543E2E7581A2}" dt="2024-04-27T08:20:57.086" v="1587"/>
          <ac:picMkLst>
            <pc:docMk/>
            <pc:sldMk cId="2669457841" sldId="279"/>
            <ac:picMk id="6" creationId="{6D73EAED-85F5-01B0-BA6F-B97B40923BB3}"/>
          </ac:picMkLst>
        </pc:picChg>
        <pc:picChg chg="mod">
          <ac:chgData name="Petersson Helén" userId="933c5868-ee31-4c90-87a0-14e3df36d0fc" providerId="ADAL" clId="{14A9BA34-571C-49B5-B5FE-543E2E7581A2}" dt="2024-04-28T20:44:42.120" v="2515" actId="1036"/>
          <ac:picMkLst>
            <pc:docMk/>
            <pc:sldMk cId="2669457841" sldId="279"/>
            <ac:picMk id="7" creationId="{2862441F-1A7D-2059-4CFF-71E54C87CFD5}"/>
          </ac:picMkLst>
        </pc:picChg>
      </pc:sldChg>
      <pc:sldChg chg="addSp delSp modSp new add del mod">
        <pc:chgData name="Petersson Helén" userId="933c5868-ee31-4c90-87a0-14e3df36d0fc" providerId="ADAL" clId="{14A9BA34-571C-49B5-B5FE-543E2E7581A2}" dt="2024-04-26T07:55:25.913" v="27" actId="47"/>
        <pc:sldMkLst>
          <pc:docMk/>
          <pc:sldMk cId="2721647611" sldId="279"/>
        </pc:sldMkLst>
        <pc:graphicFrameChg chg="add modGraphic">
          <ac:chgData name="Petersson Helén" userId="933c5868-ee31-4c90-87a0-14e3df36d0fc" providerId="ADAL" clId="{14A9BA34-571C-49B5-B5FE-543E2E7581A2}" dt="2024-04-26T07:51:14.048" v="22" actId="27022"/>
          <ac:graphicFrameMkLst>
            <pc:docMk/>
            <pc:sldMk cId="2721647611" sldId="279"/>
            <ac:graphicFrameMk id="5" creationId="{C594A304-EE84-E84D-F95F-4FF61666848C}"/>
          </ac:graphicFrameMkLst>
        </pc:graphicFrameChg>
        <pc:graphicFrameChg chg="add del modGraphic">
          <ac:chgData name="Petersson Helén" userId="933c5868-ee31-4c90-87a0-14e3df36d0fc" providerId="ADAL" clId="{14A9BA34-571C-49B5-B5FE-543E2E7581A2}" dt="2024-04-26T07:55:22.753" v="26" actId="27309"/>
          <ac:graphicFrameMkLst>
            <pc:docMk/>
            <pc:sldMk cId="2721647611" sldId="279"/>
            <ac:graphicFrameMk id="7" creationId="{A0503CB7-A141-811E-6D97-5A197846B4DC}"/>
          </ac:graphicFrameMkLst>
        </pc:graphicFrameChg>
      </pc:sldChg>
      <pc:sldChg chg="addSp modSp new del mod">
        <pc:chgData name="Petersson Helén" userId="933c5868-ee31-4c90-87a0-14e3df36d0fc" providerId="ADAL" clId="{14A9BA34-571C-49B5-B5FE-543E2E7581A2}" dt="2024-04-26T07:56:57.703" v="34" actId="47"/>
        <pc:sldMkLst>
          <pc:docMk/>
          <pc:sldMk cId="4245981915" sldId="279"/>
        </pc:sldMkLst>
        <pc:graphicFrameChg chg="add modGraphic">
          <ac:chgData name="Petersson Helén" userId="933c5868-ee31-4c90-87a0-14e3df36d0fc" providerId="ADAL" clId="{14A9BA34-571C-49B5-B5FE-543E2E7581A2}" dt="2024-04-26T07:56:42.936" v="33" actId="27022"/>
          <ac:graphicFrameMkLst>
            <pc:docMk/>
            <pc:sldMk cId="4245981915" sldId="279"/>
            <ac:graphicFrameMk id="5" creationId="{E2201C9C-0DFF-59D2-9EC0-1ADD6783BC0E}"/>
          </ac:graphicFrameMkLst>
        </pc:graphicFrameChg>
      </pc:sldChg>
      <pc:sldChg chg="addSp delSp modSp add del mod">
        <pc:chgData name="Petersson Helén" userId="933c5868-ee31-4c90-87a0-14e3df36d0fc" providerId="ADAL" clId="{14A9BA34-571C-49B5-B5FE-543E2E7581A2}" dt="2024-04-27T08:46:58.320" v="1897" actId="47"/>
        <pc:sldMkLst>
          <pc:docMk/>
          <pc:sldMk cId="2824986314" sldId="280"/>
        </pc:sldMkLst>
        <pc:spChg chg="mod">
          <ac:chgData name="Petersson Helén" userId="933c5868-ee31-4c90-87a0-14e3df36d0fc" providerId="ADAL" clId="{14A9BA34-571C-49B5-B5FE-543E2E7581A2}" dt="2024-04-26T12:45:49.868" v="1415" actId="20577"/>
          <ac:spMkLst>
            <pc:docMk/>
            <pc:sldMk cId="2824986314" sldId="280"/>
            <ac:spMk id="2" creationId="{9545FD3A-0CED-2DA8-DC1D-5C207641DDC6}"/>
          </ac:spMkLst>
        </pc:spChg>
        <pc:spChg chg="del">
          <ac:chgData name="Petersson Helén" userId="933c5868-ee31-4c90-87a0-14e3df36d0fc" providerId="ADAL" clId="{14A9BA34-571C-49B5-B5FE-543E2E7581A2}" dt="2024-04-26T12:45:53.447" v="1416" actId="478"/>
          <ac:spMkLst>
            <pc:docMk/>
            <pc:sldMk cId="2824986314" sldId="280"/>
            <ac:spMk id="3" creationId="{953C9A67-C582-8667-AB16-D351CE344F2D}"/>
          </ac:spMkLst>
        </pc:spChg>
        <pc:spChg chg="add del">
          <ac:chgData name="Petersson Helén" userId="933c5868-ee31-4c90-87a0-14e3df36d0fc" providerId="ADAL" clId="{14A9BA34-571C-49B5-B5FE-543E2E7581A2}" dt="2024-04-27T08:43:43.301" v="1875"/>
          <ac:spMkLst>
            <pc:docMk/>
            <pc:sldMk cId="2824986314" sldId="280"/>
            <ac:spMk id="4" creationId="{29388EA5-1450-8D0C-EE65-183425861BFE}"/>
          </ac:spMkLst>
        </pc:spChg>
        <pc:spChg chg="add del mod">
          <ac:chgData name="Petersson Helén" userId="933c5868-ee31-4c90-87a0-14e3df36d0fc" providerId="ADAL" clId="{14A9BA34-571C-49B5-B5FE-543E2E7581A2}" dt="2024-04-26T12:45:54.745" v="1417" actId="478"/>
          <ac:spMkLst>
            <pc:docMk/>
            <pc:sldMk cId="2824986314" sldId="280"/>
            <ac:spMk id="6" creationId="{9524C311-9AFB-F46D-8002-7C06872B10EC}"/>
          </ac:spMkLst>
        </pc:spChg>
        <pc:spChg chg="mod">
          <ac:chgData name="Petersson Helén" userId="933c5868-ee31-4c90-87a0-14e3df36d0fc" providerId="ADAL" clId="{14A9BA34-571C-49B5-B5FE-543E2E7581A2}" dt="2024-04-27T08:43:34.150" v="1874"/>
          <ac:spMkLst>
            <pc:docMk/>
            <pc:sldMk cId="2824986314" sldId="280"/>
            <ac:spMk id="9" creationId="{144C30A0-3E90-FBBE-2321-CDEF7BDCF9E9}"/>
          </ac:spMkLst>
        </pc:spChg>
        <pc:picChg chg="add del mod">
          <ac:chgData name="Petersson Helén" userId="933c5868-ee31-4c90-87a0-14e3df36d0fc" providerId="ADAL" clId="{14A9BA34-571C-49B5-B5FE-543E2E7581A2}" dt="2024-04-27T08:33:44.339" v="1829" actId="21"/>
          <ac:picMkLst>
            <pc:docMk/>
            <pc:sldMk cId="2824986314" sldId="280"/>
            <ac:picMk id="5" creationId="{F8542411-DD89-1194-B38A-14E1C68F903E}"/>
          </ac:picMkLst>
        </pc:picChg>
        <pc:picChg chg="add del mod ord">
          <ac:chgData name="Petersson Helén" userId="933c5868-ee31-4c90-87a0-14e3df36d0fc" providerId="ADAL" clId="{14A9BA34-571C-49B5-B5FE-543E2E7581A2}" dt="2024-04-27T08:43:43.301" v="1875"/>
          <ac:picMkLst>
            <pc:docMk/>
            <pc:sldMk cId="2824986314" sldId="280"/>
            <ac:picMk id="7" creationId="{DF03BA1B-7FE2-B65F-8FFD-F9BF6F501491}"/>
          </ac:picMkLst>
        </pc:picChg>
        <pc:picChg chg="mod">
          <ac:chgData name="Petersson Helén" userId="933c5868-ee31-4c90-87a0-14e3df36d0fc" providerId="ADAL" clId="{14A9BA34-571C-49B5-B5FE-543E2E7581A2}" dt="2024-04-27T08:43:13.897" v="1870"/>
          <ac:picMkLst>
            <pc:docMk/>
            <pc:sldMk cId="2824986314" sldId="280"/>
            <ac:picMk id="8" creationId="{A05FCF22-F773-6699-F98F-1888A3FB2D45}"/>
          </ac:picMkLst>
        </pc:picChg>
        <pc:picChg chg="mod">
          <ac:chgData name="Petersson Helén" userId="933c5868-ee31-4c90-87a0-14e3df36d0fc" providerId="ADAL" clId="{14A9BA34-571C-49B5-B5FE-543E2E7581A2}" dt="2024-04-27T08:43:43.301" v="1875"/>
          <ac:picMkLst>
            <pc:docMk/>
            <pc:sldMk cId="2824986314" sldId="280"/>
            <ac:picMk id="10" creationId="{15D447FD-E433-3F9E-AA23-A8A99A0CE5E7}"/>
          </ac:picMkLst>
        </pc:picChg>
      </pc:sldChg>
      <pc:sldChg chg="add del">
        <pc:chgData name="Petersson Helén" userId="933c5868-ee31-4c90-87a0-14e3df36d0fc" providerId="ADAL" clId="{14A9BA34-571C-49B5-B5FE-543E2E7581A2}" dt="2024-04-27T08:16:59.041" v="1573" actId="47"/>
        <pc:sldMkLst>
          <pc:docMk/>
          <pc:sldMk cId="828859903" sldId="281"/>
        </pc:sldMkLst>
      </pc:sldChg>
      <pc:sldChg chg="addSp delSp modSp new del mod setBg">
        <pc:chgData name="Petersson Helén" userId="933c5868-ee31-4c90-87a0-14e3df36d0fc" providerId="ADAL" clId="{14A9BA34-571C-49B5-B5FE-543E2E7581A2}" dt="2024-04-28T20:36:44.880" v="2302" actId="47"/>
        <pc:sldMkLst>
          <pc:docMk/>
          <pc:sldMk cId="904779419" sldId="281"/>
        </pc:sldMkLst>
        <pc:spChg chg="add del">
          <ac:chgData name="Petersson Helén" userId="933c5868-ee31-4c90-87a0-14e3df36d0fc" providerId="ADAL" clId="{14A9BA34-571C-49B5-B5FE-543E2E7581A2}" dt="2024-04-27T08:34:17.446" v="1841" actId="478"/>
          <ac:spMkLst>
            <pc:docMk/>
            <pc:sldMk cId="904779419" sldId="281"/>
            <ac:spMk id="2" creationId="{EF0102FD-B303-D647-3842-898664481394}"/>
          </ac:spMkLst>
        </pc:spChg>
        <pc:spChg chg="add del">
          <ac:chgData name="Petersson Helén" userId="933c5868-ee31-4c90-87a0-14e3df36d0fc" providerId="ADAL" clId="{14A9BA34-571C-49B5-B5FE-543E2E7581A2}" dt="2024-04-27T08:34:20.555" v="1842" actId="478"/>
          <ac:spMkLst>
            <pc:docMk/>
            <pc:sldMk cId="904779419" sldId="281"/>
            <ac:spMk id="3" creationId="{E5E3C27A-3AE6-E7AD-3385-151ED6B65634}"/>
          </ac:spMkLst>
        </pc:spChg>
        <pc:spChg chg="add mod ord">
          <ac:chgData name="Petersson Helén" userId="933c5868-ee31-4c90-87a0-14e3df36d0fc" providerId="ADAL" clId="{14A9BA34-571C-49B5-B5FE-543E2E7581A2}" dt="2024-04-27T08:43:23.785" v="1872" actId="171"/>
          <ac:spMkLst>
            <pc:docMk/>
            <pc:sldMk cId="904779419" sldId="281"/>
            <ac:spMk id="5" creationId="{25A7AECC-F04C-49D5-2585-0486D6EC3593}"/>
          </ac:spMkLst>
        </pc:spChg>
        <pc:spChg chg="add del">
          <ac:chgData name="Petersson Helén" userId="933c5868-ee31-4c90-87a0-14e3df36d0fc" providerId="ADAL" clId="{14A9BA34-571C-49B5-B5FE-543E2E7581A2}" dt="2024-04-27T08:33:56.321" v="1832" actId="26606"/>
          <ac:spMkLst>
            <pc:docMk/>
            <pc:sldMk cId="904779419" sldId="281"/>
            <ac:spMk id="9" creationId="{42A4FC2C-047E-45A5-965D-8E1E3BF09BC6}"/>
          </ac:spMkLst>
        </pc:spChg>
        <pc:spChg chg="add del">
          <ac:chgData name="Petersson Helén" userId="933c5868-ee31-4c90-87a0-14e3df36d0fc" providerId="ADAL" clId="{14A9BA34-571C-49B5-B5FE-543E2E7581A2}" dt="2024-04-27T08:34:13.042" v="1840" actId="26606"/>
          <ac:spMkLst>
            <pc:docMk/>
            <pc:sldMk cId="904779419" sldId="281"/>
            <ac:spMk id="11" creationId="{6D72081E-AD41-4FBB-B02B-698A68DBCA5E}"/>
          </ac:spMkLst>
        </pc:spChg>
        <pc:spChg chg="add del">
          <ac:chgData name="Petersson Helén" userId="933c5868-ee31-4c90-87a0-14e3df36d0fc" providerId="ADAL" clId="{14A9BA34-571C-49B5-B5FE-543E2E7581A2}" dt="2024-04-27T08:34:13.042" v="1840" actId="26606"/>
          <ac:spMkLst>
            <pc:docMk/>
            <pc:sldMk cId="904779419" sldId="281"/>
            <ac:spMk id="12" creationId="{4E2ED6F9-63C3-4A8D-9BB4-1EA62533B672}"/>
          </ac:spMkLst>
        </pc:spChg>
        <pc:spChg chg="add del">
          <ac:chgData name="Petersson Helén" userId="933c5868-ee31-4c90-87a0-14e3df36d0fc" providerId="ADAL" clId="{14A9BA34-571C-49B5-B5FE-543E2E7581A2}" dt="2024-04-27T08:34:13.042" v="1840" actId="26606"/>
          <ac:spMkLst>
            <pc:docMk/>
            <pc:sldMk cId="904779419" sldId="281"/>
            <ac:spMk id="13" creationId="{716248AD-805F-41BF-9B57-FC53E5B32F98}"/>
          </ac:spMkLst>
        </pc:spChg>
        <pc:spChg chg="add del">
          <ac:chgData name="Petersson Helén" userId="933c5868-ee31-4c90-87a0-14e3df36d0fc" providerId="ADAL" clId="{14A9BA34-571C-49B5-B5FE-543E2E7581A2}" dt="2024-04-27T08:34:13.042" v="1840" actId="26606"/>
          <ac:spMkLst>
            <pc:docMk/>
            <pc:sldMk cId="904779419" sldId="281"/>
            <ac:spMk id="14" creationId="{EF0102FD-B303-D647-3842-898664481394}"/>
          </ac:spMkLst>
        </pc:spChg>
        <pc:spChg chg="add del">
          <ac:chgData name="Petersson Helén" userId="933c5868-ee31-4c90-87a0-14e3df36d0fc" providerId="ADAL" clId="{14A9BA34-571C-49B5-B5FE-543E2E7581A2}" dt="2024-04-27T08:34:13.042" v="1840" actId="26606"/>
          <ac:spMkLst>
            <pc:docMk/>
            <pc:sldMk cId="904779419" sldId="281"/>
            <ac:spMk id="15" creationId="{1F82758F-B2B3-4F0A-BB90-4BFFEDD166D6}"/>
          </ac:spMkLst>
        </pc:spChg>
        <pc:spChg chg="add del">
          <ac:chgData name="Petersson Helén" userId="933c5868-ee31-4c90-87a0-14e3df36d0fc" providerId="ADAL" clId="{14A9BA34-571C-49B5-B5FE-543E2E7581A2}" dt="2024-04-27T08:34:13.042" v="1840" actId="26606"/>
          <ac:spMkLst>
            <pc:docMk/>
            <pc:sldMk cId="904779419" sldId="281"/>
            <ac:spMk id="16" creationId="{E5E3C27A-3AE6-E7AD-3385-151ED6B65634}"/>
          </ac:spMkLst>
        </pc:spChg>
        <pc:spChg chg="add del">
          <ac:chgData name="Petersson Helén" userId="933c5868-ee31-4c90-87a0-14e3df36d0fc" providerId="ADAL" clId="{14A9BA34-571C-49B5-B5FE-543E2E7581A2}" dt="2024-04-27T08:34:09.717" v="1836" actId="26606"/>
          <ac:spMkLst>
            <pc:docMk/>
            <pc:sldMk cId="904779419" sldId="281"/>
            <ac:spMk id="20" creationId="{32BC26D8-82FB-445E-AA49-62A77D7C1EE0}"/>
          </ac:spMkLst>
        </pc:spChg>
        <pc:spChg chg="add del">
          <ac:chgData name="Petersson Helén" userId="933c5868-ee31-4c90-87a0-14e3df36d0fc" providerId="ADAL" clId="{14A9BA34-571C-49B5-B5FE-543E2E7581A2}" dt="2024-04-27T08:34:09.717" v="1836" actId="26606"/>
          <ac:spMkLst>
            <pc:docMk/>
            <pc:sldMk cId="904779419" sldId="281"/>
            <ac:spMk id="22" creationId="{CB44330D-EA18-4254-AA95-EB49948539B8}"/>
          </ac:spMkLst>
        </pc:spChg>
        <pc:spChg chg="add del">
          <ac:chgData name="Petersson Helén" userId="933c5868-ee31-4c90-87a0-14e3df36d0fc" providerId="ADAL" clId="{14A9BA34-571C-49B5-B5FE-543E2E7581A2}" dt="2024-04-27T08:34:11.905" v="1838" actId="26606"/>
          <ac:spMkLst>
            <pc:docMk/>
            <pc:sldMk cId="904779419" sldId="281"/>
            <ac:spMk id="24" creationId="{42A4FC2C-047E-45A5-965D-8E1E3BF09BC6}"/>
          </ac:spMkLst>
        </pc:spChg>
        <pc:picChg chg="add del mod">
          <ac:chgData name="Petersson Helén" userId="933c5868-ee31-4c90-87a0-14e3df36d0fc" providerId="ADAL" clId="{14A9BA34-571C-49B5-B5FE-543E2E7581A2}" dt="2024-04-28T20:32:50.990" v="2249" actId="21"/>
          <ac:picMkLst>
            <pc:docMk/>
            <pc:sldMk cId="904779419" sldId="281"/>
            <ac:picMk id="4" creationId="{5B05A622-E30E-851B-F313-B6DE57200371}"/>
          </ac:picMkLst>
        </pc:picChg>
      </pc:sldChg>
      <pc:sldChg chg="add del">
        <pc:chgData name="Petersson Helén" userId="933c5868-ee31-4c90-87a0-14e3df36d0fc" providerId="ADAL" clId="{14A9BA34-571C-49B5-B5FE-543E2E7581A2}" dt="2024-04-27T08:16:58.159" v="1572" actId="47"/>
        <pc:sldMkLst>
          <pc:docMk/>
          <pc:sldMk cId="2461715484" sldId="282"/>
        </pc:sldMkLst>
      </pc:sldChg>
      <pc:sldChg chg="addSp modSp add mod ord setBg">
        <pc:chgData name="Petersson Helén" userId="933c5868-ee31-4c90-87a0-14e3df36d0fc" providerId="ADAL" clId="{14A9BA34-571C-49B5-B5FE-543E2E7581A2}" dt="2024-04-28T20:42:40.954" v="2355" actId="114"/>
        <pc:sldMkLst>
          <pc:docMk/>
          <pc:sldMk cId="3293841046" sldId="282"/>
        </pc:sldMkLst>
        <pc:spChg chg="mod">
          <ac:chgData name="Petersson Helén" userId="933c5868-ee31-4c90-87a0-14e3df36d0fc" providerId="ADAL" clId="{14A9BA34-571C-49B5-B5FE-543E2E7581A2}" dt="2024-04-28T20:35:05.976" v="2293" actId="26606"/>
          <ac:spMkLst>
            <pc:docMk/>
            <pc:sldMk cId="3293841046" sldId="282"/>
            <ac:spMk id="2" creationId="{9545FD3A-0CED-2DA8-DC1D-5C207641DDC6}"/>
          </ac:spMkLst>
        </pc:spChg>
        <pc:spChg chg="add mod">
          <ac:chgData name="Petersson Helén" userId="933c5868-ee31-4c90-87a0-14e3df36d0fc" providerId="ADAL" clId="{14A9BA34-571C-49B5-B5FE-543E2E7581A2}" dt="2024-04-28T20:42:40.954" v="2355" actId="114"/>
          <ac:spMkLst>
            <pc:docMk/>
            <pc:sldMk cId="3293841046" sldId="282"/>
            <ac:spMk id="3" creationId="{F70023E2-8507-AA2B-9B48-A7660A3D2756}"/>
          </ac:spMkLst>
        </pc:spChg>
        <pc:spChg chg="add">
          <ac:chgData name="Petersson Helén" userId="933c5868-ee31-4c90-87a0-14e3df36d0fc" providerId="ADAL" clId="{14A9BA34-571C-49B5-B5FE-543E2E7581A2}" dt="2024-04-28T20:35:05.976" v="2293" actId="26606"/>
          <ac:spMkLst>
            <pc:docMk/>
            <pc:sldMk cId="3293841046" sldId="282"/>
            <ac:spMk id="15" creationId="{F13C74B1-5B17-4795-BED0-7140497B445A}"/>
          </ac:spMkLst>
        </pc:spChg>
        <pc:spChg chg="add">
          <ac:chgData name="Petersson Helén" userId="933c5868-ee31-4c90-87a0-14e3df36d0fc" providerId="ADAL" clId="{14A9BA34-571C-49B5-B5FE-543E2E7581A2}" dt="2024-04-28T20:35:05.976" v="2293" actId="26606"/>
          <ac:spMkLst>
            <pc:docMk/>
            <pc:sldMk cId="3293841046" sldId="282"/>
            <ac:spMk id="17" creationId="{D4974D33-8DC5-464E-8C6D-BE58F0669C17}"/>
          </ac:spMkLst>
        </pc:spChg>
        <pc:picChg chg="mod ord">
          <ac:chgData name="Petersson Helén" userId="933c5868-ee31-4c90-87a0-14e3df36d0fc" providerId="ADAL" clId="{14A9BA34-571C-49B5-B5FE-543E2E7581A2}" dt="2024-04-28T20:35:05.976" v="2293" actId="26606"/>
          <ac:picMkLst>
            <pc:docMk/>
            <pc:sldMk cId="3293841046" sldId="282"/>
            <ac:picMk id="10" creationId="{15D447FD-E433-3F9E-AA23-A8A99A0CE5E7}"/>
          </ac:picMkLst>
        </pc:picChg>
      </pc:sldChg>
      <pc:sldChg chg="addSp delSp modSp add mod ord setBg addAnim modAnim">
        <pc:chgData name="Petersson Helén" userId="933c5868-ee31-4c90-87a0-14e3df36d0fc" providerId="ADAL" clId="{14A9BA34-571C-49B5-B5FE-543E2E7581A2}" dt="2024-04-28T20:45:54.393" v="2519"/>
        <pc:sldMkLst>
          <pc:docMk/>
          <pc:sldMk cId="3206353224" sldId="283"/>
        </pc:sldMkLst>
        <pc:spChg chg="mod ord">
          <ac:chgData name="Petersson Helén" userId="933c5868-ee31-4c90-87a0-14e3df36d0fc" providerId="ADAL" clId="{14A9BA34-571C-49B5-B5FE-543E2E7581A2}" dt="2024-04-28T20:36:26.320" v="2300" actId="26606"/>
          <ac:spMkLst>
            <pc:docMk/>
            <pc:sldMk cId="3206353224" sldId="283"/>
            <ac:spMk id="2" creationId="{9545FD3A-0CED-2DA8-DC1D-5C207641DDC6}"/>
          </ac:spMkLst>
        </pc:spChg>
        <pc:spChg chg="del">
          <ac:chgData name="Petersson Helén" userId="933c5868-ee31-4c90-87a0-14e3df36d0fc" providerId="ADAL" clId="{14A9BA34-571C-49B5-B5FE-543E2E7581A2}" dt="2024-04-27T08:46:51.359" v="1895" actId="478"/>
          <ac:spMkLst>
            <pc:docMk/>
            <pc:sldMk cId="3206353224" sldId="283"/>
            <ac:spMk id="3" creationId="{953C9A67-C582-8667-AB16-D351CE344F2D}"/>
          </ac:spMkLst>
        </pc:spChg>
        <pc:spChg chg="add del mod">
          <ac:chgData name="Petersson Helén" userId="933c5868-ee31-4c90-87a0-14e3df36d0fc" providerId="ADAL" clId="{14A9BA34-571C-49B5-B5FE-543E2E7581A2}" dt="2024-04-27T08:46:53.488" v="1896" actId="478"/>
          <ac:spMkLst>
            <pc:docMk/>
            <pc:sldMk cId="3206353224" sldId="283"/>
            <ac:spMk id="5" creationId="{603928D1-1CB2-7CF8-1752-C8076B093721}"/>
          </ac:spMkLst>
        </pc:spChg>
        <pc:spChg chg="add">
          <ac:chgData name="Petersson Helén" userId="933c5868-ee31-4c90-87a0-14e3df36d0fc" providerId="ADAL" clId="{14A9BA34-571C-49B5-B5FE-543E2E7581A2}" dt="2024-04-28T20:36:26.320" v="2300" actId="26606"/>
          <ac:spMkLst>
            <pc:docMk/>
            <pc:sldMk cId="3206353224" sldId="283"/>
            <ac:spMk id="23" creationId="{FA69AAE0-49D5-4C8B-8BA2-55898C00E05E}"/>
          </ac:spMkLst>
        </pc:spChg>
        <pc:picChg chg="add mod">
          <ac:chgData name="Petersson Helén" userId="933c5868-ee31-4c90-87a0-14e3df36d0fc" providerId="ADAL" clId="{14A9BA34-571C-49B5-B5FE-543E2E7581A2}" dt="2024-04-28T20:36:26.320" v="2300" actId="26606"/>
          <ac:picMkLst>
            <pc:docMk/>
            <pc:sldMk cId="3206353224" sldId="283"/>
            <ac:picMk id="6" creationId="{3B475363-57C9-CAC0-21C6-F9CA78C7A0F0}"/>
          </ac:picMkLst>
        </pc:picChg>
        <pc:picChg chg="mod">
          <ac:chgData name="Petersson Helén" userId="933c5868-ee31-4c90-87a0-14e3df36d0fc" providerId="ADAL" clId="{14A9BA34-571C-49B5-B5FE-543E2E7581A2}" dt="2024-04-28T20:36:26.320" v="2300" actId="26606"/>
          <ac:picMkLst>
            <pc:docMk/>
            <pc:sldMk cId="3206353224" sldId="283"/>
            <ac:picMk id="18" creationId="{465A3533-544E-E818-A294-811B7CD9D4A5}"/>
          </ac:picMkLst>
        </pc:picChg>
      </pc:sldChg>
      <pc:sldChg chg="addSp delSp modSp new mod setBg">
        <pc:chgData name="Petersson Helén" userId="933c5868-ee31-4c90-87a0-14e3df36d0fc" providerId="ADAL" clId="{14A9BA34-571C-49B5-B5FE-543E2E7581A2}" dt="2024-05-02T12:11:27.504" v="3963" actId="20577"/>
        <pc:sldMkLst>
          <pc:docMk/>
          <pc:sldMk cId="1029636315" sldId="284"/>
        </pc:sldMkLst>
        <pc:spChg chg="mod">
          <ac:chgData name="Petersson Helén" userId="933c5868-ee31-4c90-87a0-14e3df36d0fc" providerId="ADAL" clId="{14A9BA34-571C-49B5-B5FE-543E2E7581A2}" dt="2024-04-28T20:34:32.783" v="2291" actId="26606"/>
          <ac:spMkLst>
            <pc:docMk/>
            <pc:sldMk cId="1029636315" sldId="284"/>
            <ac:spMk id="2" creationId="{5D8D72AB-1DAB-96DD-B07E-B01C49D0F296}"/>
          </ac:spMkLst>
        </pc:spChg>
        <pc:spChg chg="mod ord">
          <ac:chgData name="Petersson Helén" userId="933c5868-ee31-4c90-87a0-14e3df36d0fc" providerId="ADAL" clId="{14A9BA34-571C-49B5-B5FE-543E2E7581A2}" dt="2024-05-02T12:11:27.504" v="3963" actId="20577"/>
          <ac:spMkLst>
            <pc:docMk/>
            <pc:sldMk cId="1029636315" sldId="284"/>
            <ac:spMk id="3" creationId="{46400A49-6ED9-027E-93CE-50F6389CF315}"/>
          </ac:spMkLst>
        </pc:spChg>
        <pc:spChg chg="add del mod">
          <ac:chgData name="Petersson Helén" userId="933c5868-ee31-4c90-87a0-14e3df36d0fc" providerId="ADAL" clId="{14A9BA34-571C-49B5-B5FE-543E2E7581A2}" dt="2024-04-28T20:32:05.438" v="2248"/>
          <ac:spMkLst>
            <pc:docMk/>
            <pc:sldMk cId="1029636315" sldId="284"/>
            <ac:spMk id="4" creationId="{1B255D70-1A23-7C20-FE8D-30F7211188F5}"/>
          </ac:spMkLst>
        </pc:spChg>
        <pc:spChg chg="add">
          <ac:chgData name="Petersson Helén" userId="933c5868-ee31-4c90-87a0-14e3df36d0fc" providerId="ADAL" clId="{14A9BA34-571C-49B5-B5FE-543E2E7581A2}" dt="2024-04-28T20:34:32.783" v="2291" actId="26606"/>
          <ac:spMkLst>
            <pc:docMk/>
            <pc:sldMk cId="1029636315" sldId="284"/>
            <ac:spMk id="17" creationId="{2C61293E-6EBE-43EF-A52C-9BEBFD7679D4}"/>
          </ac:spMkLst>
        </pc:spChg>
        <pc:spChg chg="add">
          <ac:chgData name="Petersson Helén" userId="933c5868-ee31-4c90-87a0-14e3df36d0fc" providerId="ADAL" clId="{14A9BA34-571C-49B5-B5FE-543E2E7581A2}" dt="2024-04-28T20:34:32.783" v="2291" actId="26606"/>
          <ac:spMkLst>
            <pc:docMk/>
            <pc:sldMk cId="1029636315" sldId="284"/>
            <ac:spMk id="19" creationId="{21540236-BFD5-4A9D-8840-4703E7F76825}"/>
          </ac:spMkLst>
        </pc:spChg>
        <pc:picChg chg="add del mod">
          <ac:chgData name="Petersson Helén" userId="933c5868-ee31-4c90-87a0-14e3df36d0fc" providerId="ADAL" clId="{14A9BA34-571C-49B5-B5FE-543E2E7581A2}" dt="2024-04-28T20:28:18.907" v="2225" actId="478"/>
          <ac:picMkLst>
            <pc:docMk/>
            <pc:sldMk cId="1029636315" sldId="284"/>
            <ac:picMk id="6" creationId="{4B022FC1-9E6B-44A9-AF58-28321DAA63A0}"/>
          </ac:picMkLst>
        </pc:picChg>
        <pc:picChg chg="add del mod ord">
          <ac:chgData name="Petersson Helén" userId="933c5868-ee31-4c90-87a0-14e3df36d0fc" providerId="ADAL" clId="{14A9BA34-571C-49B5-B5FE-543E2E7581A2}" dt="2024-04-28T20:29:28.915" v="2233" actId="478"/>
          <ac:picMkLst>
            <pc:docMk/>
            <pc:sldMk cId="1029636315" sldId="284"/>
            <ac:picMk id="8" creationId="{9CC79B76-A83C-782A-EC18-FE596921CF03}"/>
          </ac:picMkLst>
        </pc:picChg>
        <pc:picChg chg="add del mod ord">
          <ac:chgData name="Petersson Helén" userId="933c5868-ee31-4c90-87a0-14e3df36d0fc" providerId="ADAL" clId="{14A9BA34-571C-49B5-B5FE-543E2E7581A2}" dt="2024-04-28T20:32:05.438" v="2248"/>
          <ac:picMkLst>
            <pc:docMk/>
            <pc:sldMk cId="1029636315" sldId="284"/>
            <ac:picMk id="10" creationId="{91138299-6EB1-E92A-7C67-CFD518EDF944}"/>
          </ac:picMkLst>
        </pc:picChg>
        <pc:picChg chg="mod">
          <ac:chgData name="Petersson Helén" userId="933c5868-ee31-4c90-87a0-14e3df36d0fc" providerId="ADAL" clId="{14A9BA34-571C-49B5-B5FE-543E2E7581A2}" dt="2024-04-28T20:30:40.147" v="2241"/>
          <ac:picMkLst>
            <pc:docMk/>
            <pc:sldMk cId="1029636315" sldId="284"/>
            <ac:picMk id="11" creationId="{CC69A402-AF30-70DA-9FBB-1019A270356A}"/>
          </ac:picMkLst>
        </pc:picChg>
        <pc:picChg chg="mod">
          <ac:chgData name="Petersson Helén" userId="933c5868-ee31-4c90-87a0-14e3df36d0fc" providerId="ADAL" clId="{14A9BA34-571C-49B5-B5FE-543E2E7581A2}" dt="2024-04-28T20:34:32.783" v="2291" actId="26606"/>
          <ac:picMkLst>
            <pc:docMk/>
            <pc:sldMk cId="1029636315" sldId="284"/>
            <ac:picMk id="12" creationId="{DA20A3BB-E8AD-9F6B-638F-8644169D99DD}"/>
          </ac:picMkLst>
        </pc:picChg>
      </pc:sldChg>
      <pc:sldChg chg="addSp delSp modSp new mod ord setBg modAnim">
        <pc:chgData name="Petersson Helén" userId="933c5868-ee31-4c90-87a0-14e3df36d0fc" providerId="ADAL" clId="{14A9BA34-571C-49B5-B5FE-543E2E7581A2}" dt="2024-04-28T20:59:31.102" v="2535"/>
        <pc:sldMkLst>
          <pc:docMk/>
          <pc:sldMk cId="1651048649" sldId="285"/>
        </pc:sldMkLst>
        <pc:spChg chg="del">
          <ac:chgData name="Petersson Helén" userId="933c5868-ee31-4c90-87a0-14e3df36d0fc" providerId="ADAL" clId="{14A9BA34-571C-49B5-B5FE-543E2E7581A2}" dt="2024-04-28T20:49:34.472" v="2531" actId="478"/>
          <ac:spMkLst>
            <pc:docMk/>
            <pc:sldMk cId="1651048649" sldId="285"/>
            <ac:spMk id="2" creationId="{BBBFDF84-1FA9-C5DE-72A7-397CE5A3CB32}"/>
          </ac:spMkLst>
        </pc:spChg>
        <pc:spChg chg="del">
          <ac:chgData name="Petersson Helén" userId="933c5868-ee31-4c90-87a0-14e3df36d0fc" providerId="ADAL" clId="{14A9BA34-571C-49B5-B5FE-543E2E7581A2}" dt="2024-04-28T20:49:34.472" v="2531" actId="478"/>
          <ac:spMkLst>
            <pc:docMk/>
            <pc:sldMk cId="1651048649" sldId="285"/>
            <ac:spMk id="3" creationId="{75575435-D684-255D-A891-0A971861A39D}"/>
          </ac:spMkLst>
        </pc:spChg>
        <pc:picChg chg="add mod">
          <ac:chgData name="Petersson Helén" userId="933c5868-ee31-4c90-87a0-14e3df36d0fc" providerId="ADAL" clId="{14A9BA34-571C-49B5-B5FE-543E2E7581A2}" dt="2024-04-28T20:55:49.966" v="2533" actId="26606"/>
          <ac:picMkLst>
            <pc:docMk/>
            <pc:sldMk cId="1651048649" sldId="285"/>
            <ac:picMk id="4" creationId="{60D92C54-9687-820F-EB08-82B5D8A9B4B2}"/>
          </ac:picMkLst>
        </pc:picChg>
      </pc:sldChg>
      <pc:sldChg chg="addSp delSp modSp new mod setBg">
        <pc:chgData name="Petersson Helén" userId="933c5868-ee31-4c90-87a0-14e3df36d0fc" providerId="ADAL" clId="{14A9BA34-571C-49B5-B5FE-543E2E7581A2}" dt="2024-05-02T12:06:22.578" v="3894" actId="20577"/>
        <pc:sldMkLst>
          <pc:docMk/>
          <pc:sldMk cId="1551226268" sldId="286"/>
        </pc:sldMkLst>
        <pc:spChg chg="mod">
          <ac:chgData name="Petersson Helén" userId="933c5868-ee31-4c90-87a0-14e3df36d0fc" providerId="ADAL" clId="{14A9BA34-571C-49B5-B5FE-543E2E7581A2}" dt="2024-04-30T06:57:29.490" v="2902" actId="26606"/>
          <ac:spMkLst>
            <pc:docMk/>
            <pc:sldMk cId="1551226268" sldId="286"/>
            <ac:spMk id="2" creationId="{328215DD-C13A-D203-C640-64B5E363163C}"/>
          </ac:spMkLst>
        </pc:spChg>
        <pc:spChg chg="mod">
          <ac:chgData name="Petersson Helén" userId="933c5868-ee31-4c90-87a0-14e3df36d0fc" providerId="ADAL" clId="{14A9BA34-571C-49B5-B5FE-543E2E7581A2}" dt="2024-05-02T12:06:22.578" v="3894" actId="20577"/>
          <ac:spMkLst>
            <pc:docMk/>
            <pc:sldMk cId="1551226268" sldId="286"/>
            <ac:spMk id="3" creationId="{94A50447-C50C-DC3F-261B-9E680C3F4674}"/>
          </ac:spMkLst>
        </pc:spChg>
        <pc:spChg chg="add del">
          <ac:chgData name="Petersson Helén" userId="933c5868-ee31-4c90-87a0-14e3df36d0fc" providerId="ADAL" clId="{14A9BA34-571C-49B5-B5FE-543E2E7581A2}" dt="2024-04-30T06:57:29.480" v="2901" actId="26606"/>
          <ac:spMkLst>
            <pc:docMk/>
            <pc:sldMk cId="1551226268" sldId="286"/>
            <ac:spMk id="10" creationId="{F13C74B1-5B17-4795-BED0-7140497B445A}"/>
          </ac:spMkLst>
        </pc:spChg>
        <pc:spChg chg="add del">
          <ac:chgData name="Petersson Helén" userId="933c5868-ee31-4c90-87a0-14e3df36d0fc" providerId="ADAL" clId="{14A9BA34-571C-49B5-B5FE-543E2E7581A2}" dt="2024-04-30T06:57:29.480" v="2901" actId="26606"/>
          <ac:spMkLst>
            <pc:docMk/>
            <pc:sldMk cId="1551226268" sldId="286"/>
            <ac:spMk id="12" creationId="{D4974D33-8DC5-464E-8C6D-BE58F0669C17}"/>
          </ac:spMkLst>
        </pc:spChg>
        <pc:spChg chg="add">
          <ac:chgData name="Petersson Helén" userId="933c5868-ee31-4c90-87a0-14e3df36d0fc" providerId="ADAL" clId="{14A9BA34-571C-49B5-B5FE-543E2E7581A2}" dt="2024-04-30T06:57:29.490" v="2902" actId="26606"/>
          <ac:spMkLst>
            <pc:docMk/>
            <pc:sldMk cId="1551226268" sldId="286"/>
            <ac:spMk id="14" creationId="{45D37F4E-DDB4-456B-97E0-9937730A039F}"/>
          </ac:spMkLst>
        </pc:spChg>
        <pc:spChg chg="add">
          <ac:chgData name="Petersson Helén" userId="933c5868-ee31-4c90-87a0-14e3df36d0fc" providerId="ADAL" clId="{14A9BA34-571C-49B5-B5FE-543E2E7581A2}" dt="2024-04-30T06:57:29.490" v="2902" actId="26606"/>
          <ac:spMkLst>
            <pc:docMk/>
            <pc:sldMk cId="1551226268" sldId="286"/>
            <ac:spMk id="15" creationId="{B2DD41CD-8F47-4F56-AD12-4E2FF7696987}"/>
          </ac:spMkLst>
        </pc:spChg>
        <pc:picChg chg="add mod">
          <ac:chgData name="Petersson Helén" userId="933c5868-ee31-4c90-87a0-14e3df36d0fc" providerId="ADAL" clId="{14A9BA34-571C-49B5-B5FE-543E2E7581A2}" dt="2024-04-30T06:57:29.490" v="2902" actId="26606"/>
          <ac:picMkLst>
            <pc:docMk/>
            <pc:sldMk cId="1551226268" sldId="286"/>
            <ac:picMk id="5" creationId="{F07D22EA-E16F-219B-D5F3-22D218E0275A}"/>
          </ac:picMkLst>
        </pc:picChg>
      </pc:sldChg>
      <pc:sldChg chg="addSp delSp modSp new mod">
        <pc:chgData name="Petersson Helén" userId="933c5868-ee31-4c90-87a0-14e3df36d0fc" providerId="ADAL" clId="{14A9BA34-571C-49B5-B5FE-543E2E7581A2}" dt="2024-05-02T12:05:55.244" v="3890" actId="20577"/>
        <pc:sldMkLst>
          <pc:docMk/>
          <pc:sldMk cId="1680426349" sldId="287"/>
        </pc:sldMkLst>
        <pc:spChg chg="del">
          <ac:chgData name="Petersson Helén" userId="933c5868-ee31-4c90-87a0-14e3df36d0fc" providerId="ADAL" clId="{14A9BA34-571C-49B5-B5FE-543E2E7581A2}" dt="2024-04-30T08:04:44.297" v="2912" actId="478"/>
          <ac:spMkLst>
            <pc:docMk/>
            <pc:sldMk cId="1680426349" sldId="287"/>
            <ac:spMk id="2" creationId="{0554E860-D7EF-9396-6E19-7FF10BFB99B6}"/>
          </ac:spMkLst>
        </pc:spChg>
        <pc:spChg chg="del">
          <ac:chgData name="Petersson Helén" userId="933c5868-ee31-4c90-87a0-14e3df36d0fc" providerId="ADAL" clId="{14A9BA34-571C-49B5-B5FE-543E2E7581A2}" dt="2024-04-30T08:04:44.297" v="2912" actId="478"/>
          <ac:spMkLst>
            <pc:docMk/>
            <pc:sldMk cId="1680426349" sldId="287"/>
            <ac:spMk id="3" creationId="{7AB4165A-6674-3646-0667-688F4FB9C941}"/>
          </ac:spMkLst>
        </pc:spChg>
        <pc:spChg chg="add mod">
          <ac:chgData name="Petersson Helén" userId="933c5868-ee31-4c90-87a0-14e3df36d0fc" providerId="ADAL" clId="{14A9BA34-571C-49B5-B5FE-543E2E7581A2}" dt="2024-05-02T12:05:55.244" v="3890" actId="20577"/>
          <ac:spMkLst>
            <pc:docMk/>
            <pc:sldMk cId="1680426349" sldId="287"/>
            <ac:spMk id="4" creationId="{F84BB87E-9DB6-2C44-D696-C1744F051905}"/>
          </ac:spMkLst>
        </pc:spChg>
      </pc:sldChg>
      <pc:sldChg chg="addSp delSp modSp new mod">
        <pc:chgData name="Petersson Helén" userId="933c5868-ee31-4c90-87a0-14e3df36d0fc" providerId="ADAL" clId="{14A9BA34-571C-49B5-B5FE-543E2E7581A2}" dt="2024-04-30T08:09:41.823" v="2950" actId="404"/>
        <pc:sldMkLst>
          <pc:docMk/>
          <pc:sldMk cId="2113365240" sldId="288"/>
        </pc:sldMkLst>
        <pc:spChg chg="del">
          <ac:chgData name="Petersson Helén" userId="933c5868-ee31-4c90-87a0-14e3df36d0fc" providerId="ADAL" clId="{14A9BA34-571C-49B5-B5FE-543E2E7581A2}" dt="2024-04-30T08:09:19.525" v="2933" actId="478"/>
          <ac:spMkLst>
            <pc:docMk/>
            <pc:sldMk cId="2113365240" sldId="288"/>
            <ac:spMk id="2" creationId="{E88C8C1E-7884-EB5D-03C6-B5A0C1D1DD86}"/>
          </ac:spMkLst>
        </pc:spChg>
        <pc:spChg chg="del">
          <ac:chgData name="Petersson Helén" userId="933c5868-ee31-4c90-87a0-14e3df36d0fc" providerId="ADAL" clId="{14A9BA34-571C-49B5-B5FE-543E2E7581A2}" dt="2024-04-30T08:09:22.742" v="2934" actId="478"/>
          <ac:spMkLst>
            <pc:docMk/>
            <pc:sldMk cId="2113365240" sldId="288"/>
            <ac:spMk id="3" creationId="{1BE76482-785A-41F9-41BE-B45AFAC41AEB}"/>
          </ac:spMkLst>
        </pc:spChg>
        <pc:spChg chg="add mod">
          <ac:chgData name="Petersson Helén" userId="933c5868-ee31-4c90-87a0-14e3df36d0fc" providerId="ADAL" clId="{14A9BA34-571C-49B5-B5FE-543E2E7581A2}" dt="2024-04-30T08:09:41.823" v="2950" actId="404"/>
          <ac:spMkLst>
            <pc:docMk/>
            <pc:sldMk cId="2113365240" sldId="288"/>
            <ac:spMk id="4" creationId="{EC88E348-64AD-42A1-E215-FBDAEC63AD64}"/>
          </ac:spMkLst>
        </pc:spChg>
      </pc:sldChg>
      <pc:sldChg chg="addSp delSp modSp new mod">
        <pc:chgData name="Petersson Helén" userId="933c5868-ee31-4c90-87a0-14e3df36d0fc" providerId="ADAL" clId="{14A9BA34-571C-49B5-B5FE-543E2E7581A2}" dt="2024-04-30T08:10:24.574" v="2966" actId="403"/>
        <pc:sldMkLst>
          <pc:docMk/>
          <pc:sldMk cId="2575246807" sldId="289"/>
        </pc:sldMkLst>
        <pc:spChg chg="del">
          <ac:chgData name="Petersson Helén" userId="933c5868-ee31-4c90-87a0-14e3df36d0fc" providerId="ADAL" clId="{14A9BA34-571C-49B5-B5FE-543E2E7581A2}" dt="2024-04-30T08:10:06.769" v="2953" actId="478"/>
          <ac:spMkLst>
            <pc:docMk/>
            <pc:sldMk cId="2575246807" sldId="289"/>
            <ac:spMk id="2" creationId="{922D1C34-B774-739E-668A-011299A0B8B7}"/>
          </ac:spMkLst>
        </pc:spChg>
        <pc:spChg chg="del">
          <ac:chgData name="Petersson Helén" userId="933c5868-ee31-4c90-87a0-14e3df36d0fc" providerId="ADAL" clId="{14A9BA34-571C-49B5-B5FE-543E2E7581A2}" dt="2024-04-30T08:10:08.872" v="2954" actId="478"/>
          <ac:spMkLst>
            <pc:docMk/>
            <pc:sldMk cId="2575246807" sldId="289"/>
            <ac:spMk id="3" creationId="{FB7843DB-684E-ABFF-3C9E-F7134BC9529F}"/>
          </ac:spMkLst>
        </pc:spChg>
        <pc:spChg chg="add mod">
          <ac:chgData name="Petersson Helén" userId="933c5868-ee31-4c90-87a0-14e3df36d0fc" providerId="ADAL" clId="{14A9BA34-571C-49B5-B5FE-543E2E7581A2}" dt="2024-04-30T08:10:24.574" v="2966" actId="403"/>
          <ac:spMkLst>
            <pc:docMk/>
            <pc:sldMk cId="2575246807" sldId="289"/>
            <ac:spMk id="4" creationId="{45ABF011-D155-DD1F-0205-D519F633F8DB}"/>
          </ac:spMkLst>
        </pc:spChg>
      </pc:sldChg>
      <pc:sldChg chg="modSp add mod ord">
        <pc:chgData name="Petersson Helén" userId="933c5868-ee31-4c90-87a0-14e3df36d0fc" providerId="ADAL" clId="{14A9BA34-571C-49B5-B5FE-543E2E7581A2}" dt="2024-04-30T08:10:58.851" v="2986" actId="20577"/>
        <pc:sldMkLst>
          <pc:docMk/>
          <pc:sldMk cId="2009243331" sldId="290"/>
        </pc:sldMkLst>
        <pc:spChg chg="mod">
          <ac:chgData name="Petersson Helén" userId="933c5868-ee31-4c90-87a0-14e3df36d0fc" providerId="ADAL" clId="{14A9BA34-571C-49B5-B5FE-543E2E7581A2}" dt="2024-04-30T08:10:58.851" v="2986" actId="20577"/>
          <ac:spMkLst>
            <pc:docMk/>
            <pc:sldMk cId="2009243331" sldId="290"/>
            <ac:spMk id="4" creationId="{45ABF011-D155-DD1F-0205-D519F633F8DB}"/>
          </ac:spMkLst>
        </pc:spChg>
      </pc:sldChg>
      <pc:sldChg chg="modSp add mod ord">
        <pc:chgData name="Petersson Helén" userId="933c5868-ee31-4c90-87a0-14e3df36d0fc" providerId="ADAL" clId="{14A9BA34-571C-49B5-B5FE-543E2E7581A2}" dt="2024-04-30T08:11:13.122" v="3002" actId="20577"/>
        <pc:sldMkLst>
          <pc:docMk/>
          <pc:sldMk cId="3179173429" sldId="291"/>
        </pc:sldMkLst>
        <pc:spChg chg="mod">
          <ac:chgData name="Petersson Helén" userId="933c5868-ee31-4c90-87a0-14e3df36d0fc" providerId="ADAL" clId="{14A9BA34-571C-49B5-B5FE-543E2E7581A2}" dt="2024-04-30T08:11:13.122" v="3002" actId="20577"/>
          <ac:spMkLst>
            <pc:docMk/>
            <pc:sldMk cId="3179173429" sldId="291"/>
            <ac:spMk id="4" creationId="{45ABF011-D155-DD1F-0205-D519F633F8DB}"/>
          </ac:spMkLst>
        </pc:spChg>
      </pc:sldChg>
      <pc:sldChg chg="modSp add mod ord">
        <pc:chgData name="Petersson Helén" userId="933c5868-ee31-4c90-87a0-14e3df36d0fc" providerId="ADAL" clId="{14A9BA34-571C-49B5-B5FE-543E2E7581A2}" dt="2024-04-30T08:11:28.885" v="3013" actId="20577"/>
        <pc:sldMkLst>
          <pc:docMk/>
          <pc:sldMk cId="199723765" sldId="292"/>
        </pc:sldMkLst>
        <pc:spChg chg="mod">
          <ac:chgData name="Petersson Helén" userId="933c5868-ee31-4c90-87a0-14e3df36d0fc" providerId="ADAL" clId="{14A9BA34-571C-49B5-B5FE-543E2E7581A2}" dt="2024-04-30T08:11:28.885" v="3013" actId="20577"/>
          <ac:spMkLst>
            <pc:docMk/>
            <pc:sldMk cId="199723765" sldId="292"/>
            <ac:spMk id="4" creationId="{45ABF011-D155-DD1F-0205-D519F633F8DB}"/>
          </ac:spMkLst>
        </pc:spChg>
      </pc:sldChg>
      <pc:sldChg chg="addSp delSp modSp new mod setBg">
        <pc:chgData name="Petersson Helén" userId="933c5868-ee31-4c90-87a0-14e3df36d0fc" providerId="ADAL" clId="{14A9BA34-571C-49B5-B5FE-543E2E7581A2}" dt="2024-05-02T11:31:59.861" v="3207" actId="26606"/>
        <pc:sldMkLst>
          <pc:docMk/>
          <pc:sldMk cId="2680410870" sldId="293"/>
        </pc:sldMkLst>
        <pc:spChg chg="mod">
          <ac:chgData name="Petersson Helén" userId="933c5868-ee31-4c90-87a0-14e3df36d0fc" providerId="ADAL" clId="{14A9BA34-571C-49B5-B5FE-543E2E7581A2}" dt="2024-05-02T11:31:59.861" v="3207" actId="26606"/>
          <ac:spMkLst>
            <pc:docMk/>
            <pc:sldMk cId="2680410870" sldId="293"/>
            <ac:spMk id="2" creationId="{13E7C2DE-E434-4E39-D018-7A953E555CC5}"/>
          </ac:spMkLst>
        </pc:spChg>
        <pc:spChg chg="mod">
          <ac:chgData name="Petersson Helén" userId="933c5868-ee31-4c90-87a0-14e3df36d0fc" providerId="ADAL" clId="{14A9BA34-571C-49B5-B5FE-543E2E7581A2}" dt="2024-05-02T11:31:59.861" v="3207" actId="26606"/>
          <ac:spMkLst>
            <pc:docMk/>
            <pc:sldMk cId="2680410870" sldId="293"/>
            <ac:spMk id="3" creationId="{5AF24D8A-BC51-549B-4C74-F9F3E7392883}"/>
          </ac:spMkLst>
        </pc:spChg>
        <pc:spChg chg="add">
          <ac:chgData name="Petersson Helén" userId="933c5868-ee31-4c90-87a0-14e3df36d0fc" providerId="ADAL" clId="{14A9BA34-571C-49B5-B5FE-543E2E7581A2}" dt="2024-05-02T11:31:59.861" v="3207" actId="26606"/>
          <ac:spMkLst>
            <pc:docMk/>
            <pc:sldMk cId="2680410870" sldId="293"/>
            <ac:spMk id="7" creationId="{F13C74B1-5B17-4795-BED0-7140497B445A}"/>
          </ac:spMkLst>
        </pc:spChg>
        <pc:spChg chg="add">
          <ac:chgData name="Petersson Helén" userId="933c5868-ee31-4c90-87a0-14e3df36d0fc" providerId="ADAL" clId="{14A9BA34-571C-49B5-B5FE-543E2E7581A2}" dt="2024-05-02T11:31:59.861" v="3207" actId="26606"/>
          <ac:spMkLst>
            <pc:docMk/>
            <pc:sldMk cId="2680410870" sldId="293"/>
            <ac:spMk id="8" creationId="{D4974D33-8DC5-464E-8C6D-BE58F0669C17}"/>
          </ac:spMkLst>
        </pc:spChg>
        <pc:spChg chg="add del">
          <ac:chgData name="Petersson Helén" userId="933c5868-ee31-4c90-87a0-14e3df36d0fc" providerId="ADAL" clId="{14A9BA34-571C-49B5-B5FE-543E2E7581A2}" dt="2024-05-02T11:31:43.471" v="3205" actId="26606"/>
          <ac:spMkLst>
            <pc:docMk/>
            <pc:sldMk cId="2680410870" sldId="293"/>
            <ac:spMk id="10" creationId="{F13C74B1-5B17-4795-BED0-7140497B445A}"/>
          </ac:spMkLst>
        </pc:spChg>
        <pc:spChg chg="add del">
          <ac:chgData name="Petersson Helén" userId="933c5868-ee31-4c90-87a0-14e3df36d0fc" providerId="ADAL" clId="{14A9BA34-571C-49B5-B5FE-543E2E7581A2}" dt="2024-05-02T11:31:43.471" v="3205" actId="26606"/>
          <ac:spMkLst>
            <pc:docMk/>
            <pc:sldMk cId="2680410870" sldId="293"/>
            <ac:spMk id="12" creationId="{D4974D33-8DC5-464E-8C6D-BE58F0669C17}"/>
          </ac:spMkLst>
        </pc:spChg>
        <pc:picChg chg="add mod modCrop">
          <ac:chgData name="Petersson Helén" userId="933c5868-ee31-4c90-87a0-14e3df36d0fc" providerId="ADAL" clId="{14A9BA34-571C-49B5-B5FE-543E2E7581A2}" dt="2024-05-02T11:31:59.861" v="3207" actId="26606"/>
          <ac:picMkLst>
            <pc:docMk/>
            <pc:sldMk cId="2680410870" sldId="293"/>
            <ac:picMk id="5" creationId="{78E3DAEC-086B-BCAE-3A5B-3519F812C57F}"/>
          </ac:picMkLst>
        </pc:picChg>
      </pc:sldChg>
      <pc:sldChg chg="delSp modSp add del mod ord setBg delDesignElem">
        <pc:chgData name="Petersson Helén" userId="933c5868-ee31-4c90-87a0-14e3df36d0fc" providerId="ADAL" clId="{14A9BA34-571C-49B5-B5FE-543E2E7581A2}" dt="2024-05-02T12:04:12.422" v="3875" actId="47"/>
        <pc:sldMkLst>
          <pc:docMk/>
          <pc:sldMk cId="2842534533" sldId="294"/>
        </pc:sldMkLst>
        <pc:spChg chg="mod">
          <ac:chgData name="Petersson Helén" userId="933c5868-ee31-4c90-87a0-14e3df36d0fc" providerId="ADAL" clId="{14A9BA34-571C-49B5-B5FE-543E2E7581A2}" dt="2024-05-02T11:55:11.080" v="3689" actId="20577"/>
          <ac:spMkLst>
            <pc:docMk/>
            <pc:sldMk cId="2842534533" sldId="294"/>
            <ac:spMk id="2" creationId="{9545FD3A-0CED-2DA8-DC1D-5C207641DDC6}"/>
          </ac:spMkLst>
        </pc:spChg>
        <pc:spChg chg="mod">
          <ac:chgData name="Petersson Helén" userId="933c5868-ee31-4c90-87a0-14e3df36d0fc" providerId="ADAL" clId="{14A9BA34-571C-49B5-B5FE-543E2E7581A2}" dt="2024-05-02T11:54:35.447" v="3671" actId="21"/>
          <ac:spMkLst>
            <pc:docMk/>
            <pc:sldMk cId="2842534533" sldId="294"/>
            <ac:spMk id="3" creationId="{FA71A23E-C65D-8B47-B4F6-A9CCAE47B747}"/>
          </ac:spMkLst>
        </pc:spChg>
        <pc:spChg chg="mod">
          <ac:chgData name="Petersson Helén" userId="933c5868-ee31-4c90-87a0-14e3df36d0fc" providerId="ADAL" clId="{14A9BA34-571C-49B5-B5FE-543E2E7581A2}" dt="2024-05-02T12:02:43.676" v="3859" actId="20577"/>
          <ac:spMkLst>
            <pc:docMk/>
            <pc:sldMk cId="2842534533" sldId="294"/>
            <ac:spMk id="6" creationId="{5AF9CA43-7327-85BC-D326-6BD3DD542BD2}"/>
          </ac:spMkLst>
        </pc:spChg>
        <pc:spChg chg="del">
          <ac:chgData name="Petersson Helén" userId="933c5868-ee31-4c90-87a0-14e3df36d0fc" providerId="ADAL" clId="{14A9BA34-571C-49B5-B5FE-543E2E7581A2}" dt="2024-05-02T11:54:19.443" v="3669"/>
          <ac:spMkLst>
            <pc:docMk/>
            <pc:sldMk cId="2842534533" sldId="294"/>
            <ac:spMk id="53" creationId="{2C61293E-6EBE-43EF-A52C-9BEBFD7679D4}"/>
          </ac:spMkLst>
        </pc:spChg>
        <pc:spChg chg="del">
          <ac:chgData name="Petersson Helén" userId="933c5868-ee31-4c90-87a0-14e3df36d0fc" providerId="ADAL" clId="{14A9BA34-571C-49B5-B5FE-543E2E7581A2}" dt="2024-05-02T11:54:19.443" v="3669"/>
          <ac:spMkLst>
            <pc:docMk/>
            <pc:sldMk cId="2842534533" sldId="294"/>
            <ac:spMk id="58" creationId="{3FCFB1DE-0B7E-48CC-BA90-B2AB0889F9D6}"/>
          </ac:spMkLst>
        </pc:spChg>
      </pc:sldChg>
      <pc:sldChg chg="add">
        <pc:chgData name="Petersson Helén" userId="933c5868-ee31-4c90-87a0-14e3df36d0fc" providerId="ADAL" clId="{14A9BA34-571C-49B5-B5FE-543E2E7581A2}" dt="2024-05-02T12:03:21.987" v="3869"/>
        <pc:sldMkLst>
          <pc:docMk/>
          <pc:sldMk cId="1126700304" sldId="295"/>
        </pc:sldMkLst>
      </pc:sldChg>
      <pc:sldChg chg="addSp delSp add del setBg delDesignElem">
        <pc:chgData name="Petersson Helén" userId="933c5868-ee31-4c90-87a0-14e3df36d0fc" providerId="ADAL" clId="{14A9BA34-571C-49B5-B5FE-543E2E7581A2}" dt="2024-05-02T12:03:21.975" v="3868"/>
        <pc:sldMkLst>
          <pc:docMk/>
          <pc:sldMk cId="2317913614" sldId="295"/>
        </pc:sldMkLst>
        <pc:spChg chg="add del">
          <ac:chgData name="Petersson Helén" userId="933c5868-ee31-4c90-87a0-14e3df36d0fc" providerId="ADAL" clId="{14A9BA34-571C-49B5-B5FE-543E2E7581A2}" dt="2024-05-02T12:03:21.975" v="3868"/>
          <ac:spMkLst>
            <pc:docMk/>
            <pc:sldMk cId="2317913614" sldId="295"/>
            <ac:spMk id="53" creationId="{2C61293E-6EBE-43EF-A52C-9BEBFD7679D4}"/>
          </ac:spMkLst>
        </pc:spChg>
        <pc:spChg chg="add del">
          <ac:chgData name="Petersson Helén" userId="933c5868-ee31-4c90-87a0-14e3df36d0fc" providerId="ADAL" clId="{14A9BA34-571C-49B5-B5FE-543E2E7581A2}" dt="2024-05-02T12:03:21.975" v="3868"/>
          <ac:spMkLst>
            <pc:docMk/>
            <pc:sldMk cId="2317913614" sldId="295"/>
            <ac:spMk id="58" creationId="{3FCFB1DE-0B7E-48CC-BA90-B2AB0889F9D6}"/>
          </ac:spMkLst>
        </pc:spChg>
      </pc:sldChg>
      <pc:sldChg chg="addSp delSp add del ord setBg delDesignElem">
        <pc:chgData name="Petersson Helén" userId="933c5868-ee31-4c90-87a0-14e3df36d0fc" providerId="ADAL" clId="{14A9BA34-571C-49B5-B5FE-543E2E7581A2}" dt="2024-05-02T12:03:14.269" v="3865"/>
        <pc:sldMkLst>
          <pc:docMk/>
          <pc:sldMk cId="4200101977" sldId="295"/>
        </pc:sldMkLst>
        <pc:spChg chg="add del">
          <ac:chgData name="Petersson Helén" userId="933c5868-ee31-4c90-87a0-14e3df36d0fc" providerId="ADAL" clId="{14A9BA34-571C-49B5-B5FE-543E2E7581A2}" dt="2024-05-02T12:03:14.269" v="3865"/>
          <ac:spMkLst>
            <pc:docMk/>
            <pc:sldMk cId="4200101977" sldId="295"/>
            <ac:spMk id="53" creationId="{2C61293E-6EBE-43EF-A52C-9BEBFD7679D4}"/>
          </ac:spMkLst>
        </pc:spChg>
        <pc:spChg chg="add del">
          <ac:chgData name="Petersson Helén" userId="933c5868-ee31-4c90-87a0-14e3df36d0fc" providerId="ADAL" clId="{14A9BA34-571C-49B5-B5FE-543E2E7581A2}" dt="2024-05-02T12:03:14.269" v="3865"/>
          <ac:spMkLst>
            <pc:docMk/>
            <pc:sldMk cId="4200101977" sldId="295"/>
            <ac:spMk id="58" creationId="{3FCFB1DE-0B7E-48CC-BA90-B2AB0889F9D6}"/>
          </ac:spMkLst>
        </pc:spChg>
      </pc:sldChg>
      <pc:sldMasterChg chg="delSldLayout">
        <pc:chgData name="Petersson Helén" userId="933c5868-ee31-4c90-87a0-14e3df36d0fc" providerId="ADAL" clId="{14A9BA34-571C-49B5-B5FE-543E2E7581A2}" dt="2024-04-26T12:42:08.928" v="1408" actId="47"/>
        <pc:sldMasterMkLst>
          <pc:docMk/>
          <pc:sldMasterMk cId="3268888497" sldId="2147483648"/>
        </pc:sldMasterMkLst>
        <pc:sldLayoutChg chg="del">
          <pc:chgData name="Petersson Helén" userId="933c5868-ee31-4c90-87a0-14e3df36d0fc" providerId="ADAL" clId="{14A9BA34-571C-49B5-B5FE-543E2E7581A2}" dt="2024-04-26T12:42:08.928" v="1408" actId="47"/>
          <pc:sldLayoutMkLst>
            <pc:docMk/>
            <pc:sldMasterMk cId="3268888497" sldId="2147483648"/>
            <pc:sldLayoutMk cId="711259424" sldId="2147483660"/>
          </pc:sldLayoutMkLst>
        </pc:sldLayoutChg>
      </pc:sldMasterChg>
    </pc:docChg>
  </pc:docChgLst>
  <pc:docChgLst>
    <pc:chgData name="niclasl@gmail.com" userId="S::urn:spo:guest#niclasl@gmail.com::" providerId="AD" clId="Web-{A4ADD3B2-6D53-DE1D-E2E3-2F249C456C30}"/>
    <pc:docChg chg="modSld">
      <pc:chgData name="niclasl@gmail.com" userId="S::urn:spo:guest#niclasl@gmail.com::" providerId="AD" clId="Web-{A4ADD3B2-6D53-DE1D-E2E3-2F249C456C30}" dt="2024-04-30T15:15:55.954" v="19" actId="20577"/>
      <pc:docMkLst>
        <pc:docMk/>
      </pc:docMkLst>
      <pc:sldChg chg="modSp">
        <pc:chgData name="niclasl@gmail.com" userId="S::urn:spo:guest#niclasl@gmail.com::" providerId="AD" clId="Web-{A4ADD3B2-6D53-DE1D-E2E3-2F249C456C30}" dt="2024-04-30T15:15:55.954" v="19" actId="20577"/>
        <pc:sldMkLst>
          <pc:docMk/>
          <pc:sldMk cId="2652618270" sldId="275"/>
        </pc:sldMkLst>
        <pc:spChg chg="mod">
          <ac:chgData name="niclasl@gmail.com" userId="S::urn:spo:guest#niclasl@gmail.com::" providerId="AD" clId="Web-{A4ADD3B2-6D53-DE1D-E2E3-2F249C456C30}" dt="2024-04-30T15:15:55.954" v="19" actId="20577"/>
          <ac:spMkLst>
            <pc:docMk/>
            <pc:sldMk cId="2652618270" sldId="275"/>
            <ac:spMk id="6" creationId="{5AF9CA43-7327-85BC-D326-6BD3DD542BD2}"/>
          </ac:spMkLst>
        </pc:spChg>
      </pc:sldChg>
      <pc:sldChg chg="modSp">
        <pc:chgData name="niclasl@gmail.com" userId="S::urn:spo:guest#niclasl@gmail.com::" providerId="AD" clId="Web-{A4ADD3B2-6D53-DE1D-E2E3-2F249C456C30}" dt="2024-04-30T14:45:55.208" v="0" actId="1076"/>
        <pc:sldMkLst>
          <pc:docMk/>
          <pc:sldMk cId="3293841046" sldId="282"/>
        </pc:sldMkLst>
        <pc:picChg chg="mod">
          <ac:chgData name="niclasl@gmail.com" userId="S::urn:spo:guest#niclasl@gmail.com::" providerId="AD" clId="Web-{A4ADD3B2-6D53-DE1D-E2E3-2F249C456C30}" dt="2024-04-30T14:45:55.208" v="0" actId="1076"/>
          <ac:picMkLst>
            <pc:docMk/>
            <pc:sldMk cId="3293841046" sldId="282"/>
            <ac:picMk id="10" creationId="{15D447FD-E433-3F9E-AA23-A8A99A0CE5E7}"/>
          </ac:picMkLst>
        </pc:picChg>
      </pc:sldChg>
    </pc:docChg>
  </pc:docChgLst>
  <pc:docChgLst>
    <pc:chgData name="hn_krook@hotmail.com" userId="S::urn:spo:guest#hn_krook@hotmail.com::" providerId="AD" clId="Web-{94D09C00-B59C-0E6F-52F8-0DC11820E55B}"/>
    <pc:docChg chg="modSld">
      <pc:chgData name="hn_krook@hotmail.com" userId="S::urn:spo:guest#hn_krook@hotmail.com::" providerId="AD" clId="Web-{94D09C00-B59C-0E6F-52F8-0DC11820E55B}" dt="2024-05-01T06:11:54.860" v="0" actId="14100"/>
      <pc:docMkLst>
        <pc:docMk/>
      </pc:docMkLst>
      <pc:sldChg chg="modSp">
        <pc:chgData name="hn_krook@hotmail.com" userId="S::urn:spo:guest#hn_krook@hotmail.com::" providerId="AD" clId="Web-{94D09C00-B59C-0E6F-52F8-0DC11820E55B}" dt="2024-05-01T06:11:54.860" v="0" actId="14100"/>
        <pc:sldMkLst>
          <pc:docMk/>
          <pc:sldMk cId="1651048649" sldId="285"/>
        </pc:sldMkLst>
        <pc:picChg chg="mod">
          <ac:chgData name="hn_krook@hotmail.com" userId="S::urn:spo:guest#hn_krook@hotmail.com::" providerId="AD" clId="Web-{94D09C00-B59C-0E6F-52F8-0DC11820E55B}" dt="2024-05-01T06:11:54.860" v="0" actId="14100"/>
          <ac:picMkLst>
            <pc:docMk/>
            <pc:sldMk cId="1651048649" sldId="285"/>
            <ac:picMk id="4" creationId="{60D92C54-9687-820F-EB08-82B5D8A9B4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E92B-F933-3F73-043B-3A91C40A3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DD763-9BF9-3431-F8C6-F6EFB1DCB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3511-EE0D-6E8E-28B8-8BDCF809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4235-0994-CA28-1521-0AFDDB9B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D15B2-3C1E-4C40-5651-C19F16DF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B802-90D1-7DB8-8CDD-855929F8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91A64-060C-D842-CBE1-A1F52E58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00F2D-F8A9-DE47-47D8-4D98AD7E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10F56-823C-9AA3-8649-A5D0235E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98D1-D634-2A2F-A69F-E55F37BF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06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B802-90D1-7DB8-8CDD-855929F8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91A64-060C-D842-CBE1-A1F52E58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00F2D-F8A9-DE47-47D8-4D98AD7E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10F56-823C-9AA3-8649-A5D0235E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98D1-D634-2A2F-A69F-E55F37BF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6805E-1A02-CF5F-B219-DF42FE652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71DEB-E2C9-5DCB-1E48-6CE4DD2B0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1E66-6F43-52E4-D251-FF9D9054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6486A-BDA4-C72B-EA77-673CC3B6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CC265-7801-4179-23B4-75825030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050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6805E-1A02-CF5F-B219-DF42FE652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71DEB-E2C9-5DCB-1E48-6CE4DD2B0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1E66-6F43-52E4-D251-FF9D9054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6486A-BDA4-C72B-EA77-673CC3B6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CC265-7801-4179-23B4-75825030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0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E92B-F933-3F73-043B-3A91C40A3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DD763-9BF9-3431-F8C6-F6EFB1DCB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3511-EE0D-6E8E-28B8-8BDCF809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4235-0994-CA28-1521-0AFDDB9B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D15B2-3C1E-4C40-5651-C19F16DF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B256-99EF-CB09-68F6-E7FE1B00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2035-9B57-5A23-F4F9-3D6B9B1C3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98796-6C18-5BAC-DF11-00AAFC42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83B1-2DA4-34F2-AA2B-EE1EDE2B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B8F26-409B-5452-5B19-DEE7A515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32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B256-99EF-CB09-68F6-E7FE1B00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2035-9B57-5A23-F4F9-3D6B9B1C3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98796-6C18-5BAC-DF11-00AAFC42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83B1-2DA4-34F2-AA2B-EE1EDE2B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B8F26-409B-5452-5B19-DEE7A515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3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9AE4-EA20-B7CB-DAA0-B10FC715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B3E6E-AF5F-BB9F-DB60-DD7F31F3B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541CD-BEE1-23B1-B86E-82D54355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7119-7B08-6218-CEF0-4B34B017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38E0D-44E0-933D-494D-08F25272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9AE4-EA20-B7CB-DAA0-B10FC715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B3E6E-AF5F-BB9F-DB60-DD7F31F3B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541CD-BEE1-23B1-B86E-82D54355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7119-7B08-6218-CEF0-4B34B017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38E0D-44E0-933D-494D-08F25272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78FF-3D20-36B6-2B43-875FDF22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0420-38E9-0208-D020-791227126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49481-7126-CEBC-745E-538114FB5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3FF02-5458-F5CC-BCF0-097C4AA5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18999-5614-AE25-BF46-52D16021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9933-67AA-4D45-9D7B-8C1031A5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1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78FF-3D20-36B6-2B43-875FDF22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0420-38E9-0208-D020-791227126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49481-7126-CEBC-745E-538114FB5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3FF02-5458-F5CC-BCF0-097C4AA5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18999-5614-AE25-BF46-52D16021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9933-67AA-4D45-9D7B-8C1031A5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0BFC-2EA3-CD9E-33C8-08AED396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4FF46-B7B4-99C5-E039-56830B6D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2A7FA-A4A0-82F3-876C-B7E741085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BF4F-8592-3DC9-196A-0AFBB99B8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056A1-62C6-1DFB-380B-8B58E8BAD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76C69-2F3B-31AC-1FFC-FE6F043D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719EC-CBB3-B4B1-2184-05F9C580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F0A05-3B5B-A317-33B5-E6EFA009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68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0BFC-2EA3-CD9E-33C8-08AED396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4FF46-B7B4-99C5-E039-56830B6D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2A7FA-A4A0-82F3-876C-B7E741085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BF4F-8592-3DC9-196A-0AFBB99B8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056A1-62C6-1DFB-380B-8B58E8BAD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76C69-2F3B-31AC-1FFC-FE6F043D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719EC-CBB3-B4B1-2184-05F9C580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F0A05-3B5B-A317-33B5-E6EFA009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6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011A-1A50-E8A2-8797-BAD5933B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D5E86-12D7-338B-70A0-0194078D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2CD83-AF96-A1CE-0198-316657BE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FD432-E194-497A-5037-971D78E5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000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011A-1A50-E8A2-8797-BAD5933B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D5E86-12D7-338B-70A0-0194078D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2CD83-AF96-A1CE-0198-316657BE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FD432-E194-497A-5037-971D78E5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0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F9589-766C-79A9-6353-A9D31E53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B0676-948D-58AB-BBC8-E2E174DB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7161A-81EB-A0AB-838E-2B5C4ABE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7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F9589-766C-79A9-6353-A9D31E53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B0676-948D-58AB-BBC8-E2E174DB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7161A-81EB-A0AB-838E-2B5C4ABE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7760-8139-FED7-8490-3E45D11E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8A2B-D9B6-A1AD-BC6C-5917CC6E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69B8A-15B7-0B6A-0BD8-80BF3927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42E0-4F6C-BBF5-658C-36CCA881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74DD3-C1DF-C69F-A221-4A3EE854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311EF-C43F-B448-F703-C6C7B995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99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7760-8139-FED7-8490-3E45D11E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8A2B-D9B6-A1AD-BC6C-5917CC6E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69B8A-15B7-0B6A-0BD8-80BF3927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42E0-4F6C-BBF5-658C-36CCA881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74DD3-C1DF-C69F-A221-4A3EE854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311EF-C43F-B448-F703-C6C7B995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448B-C8DF-81B4-59D1-C94AB520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167A7-1542-5712-AEC7-CFFD98985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601ED-771D-318D-6ECB-5E9FCF951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1457B-FB10-E166-0B87-9236C08E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BF869-0339-A3C4-5489-F7F45C10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769B-AA66-9A98-3254-BEAE5423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0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448B-C8DF-81B4-59D1-C94AB520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167A7-1542-5712-AEC7-CFFD98985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601ED-771D-318D-6ECB-5E9FCF951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1457B-FB10-E166-0B87-9236C08E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BF869-0339-A3C4-5489-F7F45C10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769B-AA66-9A98-3254-BEAE5423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78364-707B-0164-E9ED-29E9A154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3CD06-C735-441E-7AAD-298DC23BD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5D9C-EB4F-AEDC-9A4F-8B80A7D17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7E71-A30C-4792-8BEC-E9777B1484E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40D89-DD77-2A3D-0B0D-02C41BE47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A038-4724-403E-6E44-999447E11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8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78364-707B-0164-E9ED-29E9A154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3CD06-C735-441E-7AAD-298DC23BD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5D9C-EB4F-AEDC-9A4F-8B80A7D17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7E71-A30C-4792-8BEC-E9777B1484E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40D89-DD77-2A3D-0B0D-02C41BE47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A038-4724-403E-6E44-999447E11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D851-67B0-47B6-97EC-FEC5F3AD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8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rocup.se/cup/36976.htm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jersjoif.se/Document/Download/-1/821177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0.png"/><Relationship Id="rId18" Type="http://schemas.openxmlformats.org/officeDocument/2006/relationships/slide" Target="slide60.xml"/><Relationship Id="rId3" Type="http://schemas.openxmlformats.org/officeDocument/2006/relationships/slide" Target="slide40.xml"/><Relationship Id="rId7" Type="http://schemas.openxmlformats.org/officeDocument/2006/relationships/image" Target="../media/image40.png"/><Relationship Id="rId12" Type="http://schemas.openxmlformats.org/officeDocument/2006/relationships/slide" Target="slide160.xml"/><Relationship Id="rId1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slide" Target="slide130.xml"/><Relationship Id="rId10" Type="http://schemas.openxmlformats.org/officeDocument/2006/relationships/image" Target="../media/image50.png"/><Relationship Id="rId19" Type="http://schemas.openxmlformats.org/officeDocument/2006/relationships/image" Target="../media/image80.png"/><Relationship Id="rId4" Type="http://schemas.openxmlformats.org/officeDocument/2006/relationships/image" Target="../media/image30.png"/><Relationship Id="rId9" Type="http://schemas.openxmlformats.org/officeDocument/2006/relationships/slide" Target="slide110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0059D-7EF9-57E5-AFE3-0670F8ED9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Säsongen</a:t>
            </a:r>
            <a:r>
              <a:rPr lang="en-US" sz="5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2024</a:t>
            </a:r>
            <a:endParaRPr lang="en-US" sz="5200" dirty="0"/>
          </a:p>
        </p:txBody>
      </p:sp>
      <p:pic>
        <p:nvPicPr>
          <p:cNvPr id="12" name="Picture 11" descr="A group of people in sports uniforms&#10;&#10;Description automatically generated">
            <a:extLst>
              <a:ext uri="{FF2B5EF4-FFF2-40B4-BE49-F238E27FC236}">
                <a16:creationId xmlns:a16="http://schemas.microsoft.com/office/drawing/2014/main" id="{2BDC8CE7-F2D9-6C4D-BC75-81A3B01B0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6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5FD3A-0CED-2DA8-DC1D-5C20764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/>
              <a:t>Cuper</a:t>
            </a:r>
            <a:endParaRPr lang="en-US" sz="540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23E2-8507-AA2B-9B48-A7660A3D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500" b="1" i="1" dirty="0"/>
              <a:t>Falkenberg/Ullared 10-12/5</a:t>
            </a:r>
          </a:p>
          <a:p>
            <a:pPr lvl="1"/>
            <a:r>
              <a:rPr lang="sv-SE" sz="1500" dirty="0"/>
              <a:t>2 lag</a:t>
            </a:r>
          </a:p>
          <a:p>
            <a:pPr marL="0" indent="0">
              <a:buNone/>
            </a:pPr>
            <a:r>
              <a:rPr lang="sv-SE" sz="1500" b="1" i="1" dirty="0"/>
              <a:t>Gothia v29</a:t>
            </a:r>
          </a:p>
          <a:p>
            <a:pPr lvl="1"/>
            <a:r>
              <a:rPr lang="sv-SE" sz="1500" dirty="0"/>
              <a:t>2 lag</a:t>
            </a:r>
          </a:p>
          <a:p>
            <a:pPr lvl="1"/>
            <a:r>
              <a:rPr lang="sv-SE" sz="1500" dirty="0"/>
              <a:t>Ca kostnad:</a:t>
            </a:r>
          </a:p>
          <a:p>
            <a:pPr lvl="1"/>
            <a:r>
              <a:rPr lang="sv-SE" sz="1500" dirty="0"/>
              <a:t>Öppningscermoni måndag 15/7 kl 20.00</a:t>
            </a:r>
          </a:p>
          <a:p>
            <a:pPr marL="0" indent="0">
              <a:buNone/>
            </a:pPr>
            <a:r>
              <a:rPr lang="sv-SE" sz="1500" b="1" i="1" dirty="0"/>
              <a:t>Quality cup </a:t>
            </a:r>
            <a:r>
              <a:rPr lang="en-US" sz="1500" b="1" i="1" dirty="0"/>
              <a:t>4 </a:t>
            </a:r>
            <a:r>
              <a:rPr lang="en-US" sz="1500" b="1" i="1" dirty="0" err="1"/>
              <a:t>okt</a:t>
            </a:r>
            <a:r>
              <a:rPr lang="en-US" sz="1500" b="1" i="1" dirty="0"/>
              <a:t> - 6 </a:t>
            </a:r>
            <a:r>
              <a:rPr lang="en-US" sz="1500" b="1" i="1" dirty="0" err="1"/>
              <a:t>okt</a:t>
            </a:r>
            <a:r>
              <a:rPr lang="en-US" sz="1500" b="1" i="1" dirty="0"/>
              <a:t> (tbc)</a:t>
            </a:r>
          </a:p>
          <a:p>
            <a:pPr lvl="1"/>
            <a:r>
              <a:rPr lang="en-US" sz="1500" dirty="0"/>
              <a:t># lag </a:t>
            </a:r>
          </a:p>
          <a:p>
            <a:pPr lvl="1"/>
            <a:r>
              <a:rPr lang="en-US" sz="1500" dirty="0"/>
              <a:t>Ca </a:t>
            </a:r>
            <a:r>
              <a:rPr lang="en-US" sz="1500" dirty="0" err="1"/>
              <a:t>kostnad</a:t>
            </a:r>
            <a:endParaRPr lang="en-US" sz="1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D447FD-E433-3F9E-AA23-A8A99A0C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7" r="4320"/>
          <a:stretch/>
        </p:blipFill>
        <p:spPr>
          <a:xfrm>
            <a:off x="51212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3841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215DD-C13A-D203-C640-64B5E363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000"/>
              <a:t>Falkenberg FF Gekås Ullared Minicup 2024</a:t>
            </a:r>
            <a:endParaRPr lang="en-US" sz="500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0447-C50C-DC3F-261B-9E680C3F4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sv-SE" sz="2200" i="1" dirty="0"/>
              <a:t>Öjersjö ”blå” ligger i grupp 1 med första match kl 13 på fredagen</a:t>
            </a:r>
          </a:p>
          <a:p>
            <a:r>
              <a:rPr lang="sv-SE" sz="2200" i="1" dirty="0"/>
              <a:t> Öjersjö ”vit” ligger i grupp 5 med första match kl 14 på fredagen</a:t>
            </a:r>
          </a:p>
          <a:p>
            <a:r>
              <a:rPr lang="sv-SE" sz="2200" dirty="0"/>
              <a:t> </a:t>
            </a:r>
            <a:r>
              <a:rPr lang="sv-SE" sz="2200" dirty="0">
                <a:hlinkClick r:id="rId2"/>
              </a:rPr>
              <a:t>Länk</a:t>
            </a:r>
            <a:r>
              <a:rPr lang="sv-SE" sz="2200" dirty="0"/>
              <a:t> till gruppindelningarna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D22EA-E16F-219B-D5F3-22D218E02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3" r="12164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262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BF011-D155-DD1F-0205-D519F633F8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Föräldrasupport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0924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BF011-D155-DD1F-0205-D519F633F8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Föräldrasupport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0924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5FD3A-0CED-2DA8-DC1D-5C20764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400"/>
              <a:t>Föräldrasupport</a:t>
            </a:r>
            <a:endParaRPr lang="en-US" sz="540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C9A67-C582-8667-AB16-D351CE34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1700" b="1" i="1" u="sng" dirty="0"/>
              <a:t>Cuper</a:t>
            </a:r>
          </a:p>
          <a:p>
            <a:pPr lvl="1"/>
            <a:r>
              <a:rPr lang="sv-SE" sz="1700" i="1" dirty="0"/>
              <a:t>Falkenberg/Ullared – styra upp  körning till, från och under </a:t>
            </a:r>
          </a:p>
          <a:p>
            <a:pPr marL="457200" lvl="1" indent="0">
              <a:buNone/>
            </a:pPr>
            <a:r>
              <a:rPr lang="sv-SE" sz="1700" i="1" dirty="0"/>
              <a:t>   Cupen.</a:t>
            </a:r>
          </a:p>
          <a:p>
            <a:pPr lvl="1"/>
            <a:endParaRPr lang="sv-SE" sz="1700" i="1" dirty="0"/>
          </a:p>
          <a:p>
            <a:pPr lvl="1"/>
            <a:r>
              <a:rPr lang="sv-SE" sz="1700" i="1" dirty="0"/>
              <a:t>Gothia – aktiviteter under veckan, tex. Grillning med alla </a:t>
            </a:r>
          </a:p>
          <a:p>
            <a:pPr marL="457200" lvl="1" indent="0">
              <a:buNone/>
            </a:pPr>
            <a:r>
              <a:rPr lang="sv-SE" sz="1700" i="1" dirty="0"/>
              <a:t>   på kvällen, fika och snax under matchdagarna, bad efter </a:t>
            </a:r>
          </a:p>
          <a:p>
            <a:pPr marL="457200" lvl="1" indent="0">
              <a:buNone/>
            </a:pPr>
            <a:r>
              <a:rPr lang="sv-SE" sz="1700" i="1" dirty="0"/>
              <a:t>   matcher, bara att komma med ideer så killarna får en </a:t>
            </a:r>
          </a:p>
          <a:p>
            <a:pPr marL="457200" lvl="1" indent="0">
              <a:buNone/>
            </a:pPr>
            <a:r>
              <a:rPr lang="sv-SE" sz="1700" i="1" dirty="0"/>
              <a:t>   magisk Gothiavecka</a:t>
            </a:r>
          </a:p>
          <a:p>
            <a:pPr marL="457200" lvl="1" indent="0">
              <a:buNone/>
            </a:pPr>
            <a:endParaRPr lang="sv-SE" sz="1700" i="1" dirty="0"/>
          </a:p>
          <a:p>
            <a:pPr lvl="1"/>
            <a:r>
              <a:rPr lang="sv-SE" sz="1700" i="1" dirty="0"/>
              <a:t>Quality cup – styra upp  körning till, från och under </a:t>
            </a:r>
          </a:p>
          <a:p>
            <a:pPr marL="457200" lvl="1" indent="0">
              <a:buNone/>
            </a:pPr>
            <a:r>
              <a:rPr lang="sv-SE" sz="1700" i="1" dirty="0"/>
              <a:t>   Cupen.</a:t>
            </a:r>
          </a:p>
          <a:p>
            <a:pPr marL="457200" lvl="1" indent="0">
              <a:buNone/>
            </a:pPr>
            <a:endParaRPr lang="sv-SE" sz="1700" i="1" dirty="0"/>
          </a:p>
          <a:p>
            <a:pPr lvl="1"/>
            <a:r>
              <a:rPr lang="sv-SE" sz="1700" i="1" dirty="0"/>
              <a:t>Elljuscupen (november) – lösa föräldraschema för grill, kiosk, etc</a:t>
            </a:r>
          </a:p>
          <a:p>
            <a:pPr marL="457200" lvl="1" indent="0">
              <a:buNone/>
            </a:pPr>
            <a:endParaRPr lang="sv-SE" sz="1700" i="1" dirty="0"/>
          </a:p>
          <a:p>
            <a:pPr lvl="1"/>
            <a:endParaRPr lang="sv-SE" sz="1700" i="1" dirty="0"/>
          </a:p>
        </p:txBody>
      </p:sp>
      <p:pic>
        <p:nvPicPr>
          <p:cNvPr id="12" name="Picture 11" descr="A group of people in a field&#10;&#10;Description automatically generated">
            <a:extLst>
              <a:ext uri="{FF2B5EF4-FFF2-40B4-BE49-F238E27FC236}">
                <a16:creationId xmlns:a16="http://schemas.microsoft.com/office/drawing/2014/main" id="{81F3EE38-48CB-7B96-CDA3-5135F6E3B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826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8419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BF011-D155-DD1F-0205-D519F633F8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Kommunikation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7917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BF011-D155-DD1F-0205-D519F633F8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Kommunikation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7917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D72AB-1DAB-96DD-B07E-B01C49D0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Kommunikation</a:t>
            </a:r>
            <a:endParaRPr lang="en-US" sz="5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20A3BB-E8AD-9F6B-638F-8644169D9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0A49-6ED9-027E-93CE-50F6389CF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i="1" dirty="0"/>
              <a:t>Vi kommunicerar ang. träningar och matcher på laget.se. Bra om ni har notiser </a:t>
            </a:r>
            <a:r>
              <a:rPr lang="sv-SE" sz="2200" b="1" i="1" dirty="0"/>
              <a:t>på</a:t>
            </a:r>
            <a:r>
              <a:rPr lang="sv-SE" sz="2200" i="1" dirty="0"/>
              <a:t> vid sena ändringar</a:t>
            </a:r>
          </a:p>
          <a:p>
            <a:pPr marL="0" indent="0">
              <a:buNone/>
            </a:pPr>
            <a:endParaRPr lang="sv-SE" sz="2200" i="1" dirty="0"/>
          </a:p>
          <a:p>
            <a:pPr marL="0" indent="0">
              <a:spcBef>
                <a:spcPts val="0"/>
              </a:spcBef>
              <a:buNone/>
            </a:pPr>
            <a:r>
              <a:rPr lang="sv-SE" sz="2200" i="1" dirty="0"/>
              <a:t>Finns en facebook-grupp ”Öjersjö IF P-2011 där det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200" i="1" dirty="0"/>
              <a:t>läggs ut filmer, foton och uppdateringar när vi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200" i="1" dirty="0"/>
              <a:t>tex. är på cup</a:t>
            </a:r>
          </a:p>
          <a:p>
            <a:pPr marL="0" indent="0">
              <a:spcBef>
                <a:spcPts val="0"/>
              </a:spcBef>
              <a:buNone/>
            </a:pPr>
            <a:endParaRPr lang="sv-SE" sz="2200" i="1" dirty="0"/>
          </a:p>
          <a:p>
            <a:pPr marL="0" indent="0">
              <a:spcBef>
                <a:spcPts val="0"/>
              </a:spcBef>
              <a:buNone/>
            </a:pPr>
            <a:r>
              <a:rPr lang="sv-SE" sz="2200" i="1" dirty="0"/>
              <a:t>Läs gärna ”</a:t>
            </a:r>
            <a:r>
              <a:rPr lang="sv-SE" sz="2200" i="1" dirty="0">
                <a:hlinkClick r:id="rId3"/>
              </a:rPr>
              <a:t>föräldrapolicy</a:t>
            </a:r>
            <a:r>
              <a:rPr lang="sv-SE" sz="2200" i="1" dirty="0"/>
              <a:t>” från ÖIF styrelsen som finns på laget.se ”Öjerjö IF”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02963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5FD3A-0CED-2DA8-DC1D-5C20764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Min fotboll app + filmning under matcher</a:t>
            </a:r>
            <a:endParaRPr lang="en-US" sz="5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2441F-1A7D-2059-4CFF-71E54C87C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5" r="3175"/>
          <a:stretch/>
        </p:blipFill>
        <p:spPr>
          <a:xfrm>
            <a:off x="20" y="1016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C9A67-C582-8667-AB16-D351CE34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i="1" u="sng" dirty="0"/>
              <a:t>Min fotboll </a:t>
            </a:r>
            <a:r>
              <a:rPr lang="sv-SE" sz="2000" u="sng" dirty="0"/>
              <a:t>app</a:t>
            </a:r>
          </a:p>
          <a:p>
            <a:pPr marL="0" indent="0">
              <a:buNone/>
            </a:pPr>
            <a:endParaRPr lang="sv-SE" sz="2000" u="sng" dirty="0"/>
          </a:p>
          <a:p>
            <a:pPr lvl="1">
              <a:spcBef>
                <a:spcPts val="0"/>
              </a:spcBef>
            </a:pPr>
            <a:r>
              <a:rPr lang="sv-SE" sz="2000" i="1" dirty="0"/>
              <a:t>Lägga ut referat under matcher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sv-SE" sz="2000" i="1" dirty="0"/>
              <a:t>    (obs tänk på ton, alla ser!!)</a:t>
            </a:r>
          </a:p>
          <a:p>
            <a:pPr marL="457200" lvl="1" indent="0">
              <a:spcBef>
                <a:spcPts val="0"/>
              </a:spcBef>
              <a:buNone/>
            </a:pPr>
            <a:endParaRPr lang="sv-SE" sz="2000" i="1" dirty="0"/>
          </a:p>
          <a:p>
            <a:pPr lvl="1">
              <a:spcBef>
                <a:spcPts val="0"/>
              </a:spcBef>
            </a:pPr>
            <a:r>
              <a:rPr lang="sv-SE" sz="2000" i="1" dirty="0"/>
              <a:t>Live streama under matcher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sv-SE" sz="2000" i="1" dirty="0"/>
              <a:t>    (kostnad 59kr/månad för att kolla men ingen kostnad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sv-SE" sz="2000" i="1" dirty="0"/>
              <a:t>    för att streama)</a:t>
            </a:r>
          </a:p>
          <a:p>
            <a:pPr marL="457200" lvl="1" indent="0">
              <a:spcBef>
                <a:spcPts val="0"/>
              </a:spcBef>
              <a:buNone/>
            </a:pPr>
            <a:endParaRPr lang="sv-SE" sz="2000" i="1" dirty="0"/>
          </a:p>
          <a:p>
            <a:pPr marL="0" indent="0">
              <a:spcBef>
                <a:spcPts val="0"/>
              </a:spcBef>
              <a:buNone/>
            </a:pPr>
            <a:r>
              <a:rPr lang="sv-SE" sz="2000" i="1" u="sng" dirty="0"/>
              <a:t>Filma med klubbens filmkamera</a:t>
            </a:r>
            <a:r>
              <a:rPr lang="sv-SE" sz="2000" i="1" dirty="0"/>
              <a:t> för att använda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000" i="1" dirty="0"/>
              <a:t>som lärande till killarna – Några som kan styra upp?</a:t>
            </a:r>
          </a:p>
          <a:p>
            <a:pPr lvl="1"/>
            <a:endParaRPr lang="sv-SE" sz="2000" i="1" dirty="0"/>
          </a:p>
        </p:txBody>
      </p:sp>
    </p:spTree>
    <p:extLst>
      <p:ext uri="{BB962C8B-B14F-4D97-AF65-F5344CB8AC3E}">
        <p14:creationId xmlns:p14="http://schemas.microsoft.com/office/powerpoint/2010/main" val="266945784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BF011-D155-DD1F-0205-D519F633F8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Lagkassa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972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BF011-D155-DD1F-0205-D519F633F8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Lagkassa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972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5FD3A-0CED-2DA8-DC1D-5C20764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400"/>
              <a:t>Lagkassa</a:t>
            </a:r>
            <a:endParaRPr lang="en-US" sz="540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C9A67-C582-8667-AB16-D351CE34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sv-SE" sz="2200" dirty="0"/>
              <a:t>Lagkassan sköts av Markus Hernquist</a:t>
            </a:r>
          </a:p>
          <a:p>
            <a:pPr lvl="1"/>
            <a:r>
              <a:rPr lang="sv-SE" sz="2200" dirty="0"/>
              <a:t>Just nu finns 8078kr</a:t>
            </a:r>
          </a:p>
          <a:p>
            <a:pPr lvl="1"/>
            <a:r>
              <a:rPr lang="sv-SE" sz="2200" dirty="0"/>
              <a:t>Det som finns i kassan är det som blir ”över” från </a:t>
            </a:r>
          </a:p>
          <a:p>
            <a:pPr marL="457200" lvl="1" indent="0">
              <a:buNone/>
            </a:pPr>
            <a:r>
              <a:rPr lang="sv-SE" sz="2200" dirty="0"/>
              <a:t>   Cupinbetalningar och insamlat från elljuscup</a:t>
            </a:r>
          </a:p>
          <a:p>
            <a:pPr lvl="1"/>
            <a:endParaRPr lang="sv-SE" sz="2200" dirty="0"/>
          </a:p>
          <a:p>
            <a:r>
              <a:rPr lang="sv-SE" sz="2200" dirty="0"/>
              <a:t>Samla in pengar på fler sätt för att möjliggöra </a:t>
            </a:r>
          </a:p>
          <a:p>
            <a:pPr marL="0" indent="0">
              <a:buNone/>
            </a:pPr>
            <a:r>
              <a:rPr lang="sv-SE" sz="2200" dirty="0"/>
              <a:t>   en längre resa efter nian?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0EF490-513C-3DC3-DC7B-EFBCB3D7F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87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5A3533-544E-E818-A294-811B7CD9D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29" r="2" b="2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5FD3A-0CED-2DA8-DC1D-5C20764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Frågor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75363-57C9-CAC0-21C6-F9CA78C7A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0" r="34221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635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7C2DE-E434-4E39-D018-7A953E55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/>
              <a:t>Välkomna!</a:t>
            </a:r>
            <a:endParaRPr lang="en-US" sz="5400"/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4D8A-BC51-549B-4C74-F9F3E7392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2200"/>
              <a:t>Furkan Sukru Keles</a:t>
            </a:r>
          </a:p>
          <a:p>
            <a:r>
              <a:rPr lang="sv-SE" sz="2200"/>
              <a:t>Melvin Aftabsavar</a:t>
            </a:r>
          </a:p>
          <a:p>
            <a:r>
              <a:rPr lang="sv-SE" sz="2200"/>
              <a:t>Abbe Karp Gaberud</a:t>
            </a:r>
          </a:p>
          <a:p>
            <a:r>
              <a:rPr lang="sv-SE" sz="2200"/>
              <a:t>Monaf Adbeh</a:t>
            </a:r>
          </a:p>
          <a:p>
            <a:r>
              <a:rPr lang="sv-SE" sz="2200"/>
              <a:t>Linus Stark</a:t>
            </a:r>
          </a:p>
          <a:p>
            <a:r>
              <a:rPr lang="sv-SE" sz="2200"/>
              <a:t>Markus Eklund</a:t>
            </a:r>
          </a:p>
          <a:p>
            <a:endParaRPr lang="en-US" sz="2200"/>
          </a:p>
        </p:txBody>
      </p:sp>
      <p:pic>
        <p:nvPicPr>
          <p:cNvPr id="5" name="Picture 4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78E3DAEC-086B-BCAE-3A5B-3519F812C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1" r="34979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041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E0FD0A-99A0-E10F-FFA2-2978EAE36470}"/>
              </a:ext>
            </a:extLst>
          </p:cNvPr>
          <p:cNvSpPr/>
          <p:nvPr/>
        </p:nvSpPr>
        <p:spPr>
          <a:xfrm>
            <a:off x="438150" y="876300"/>
            <a:ext cx="11382375" cy="5286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Section Zoom 11">
                <a:extLst>
                  <a:ext uri="{FF2B5EF4-FFF2-40B4-BE49-F238E27FC236}">
                    <a16:creationId xmlns:a16="http://schemas.microsoft.com/office/drawing/2014/main" id="{77143903-5B87-8BBF-83B2-95EE73791F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4437244"/>
                  </p:ext>
                </p:extLst>
              </p:nvPr>
            </p:nvGraphicFramePr>
            <p:xfrm>
              <a:off x="838199" y="1191868"/>
              <a:ext cx="3367524" cy="1894232"/>
            </p:xfrm>
            <a:graphic>
              <a:graphicData uri="http://schemas.microsoft.com/office/powerpoint/2016/sectionzoom">
                <psez:sectionZm>
                  <psez:sectionZmObj sectionId="{C5F71E31-BF4F-47B9-9BE5-E655A74527A1}">
                    <psez:zmPr id="{5DC8A5C6-8860-42B0-BAE9-83F828A3E9AF}" transitionDur="5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67524" cy="189423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Section Zoom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7143903-5B87-8BBF-83B2-95EE73791F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199" y="1191868"/>
                <a:ext cx="3367524" cy="189423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4" name="Section Zoom 13">
                <a:extLst>
                  <a:ext uri="{FF2B5EF4-FFF2-40B4-BE49-F238E27FC236}">
                    <a16:creationId xmlns:a16="http://schemas.microsoft.com/office/drawing/2014/main" id="{303190D5-8BE8-945C-E50F-2F7DD1EC61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281799"/>
                  </p:ext>
                </p:extLst>
              </p:nvPr>
            </p:nvGraphicFramePr>
            <p:xfrm>
              <a:off x="8120269" y="1191867"/>
              <a:ext cx="3363106" cy="1891747"/>
            </p:xfrm>
            <a:graphic>
              <a:graphicData uri="http://schemas.microsoft.com/office/powerpoint/2016/sectionzoom">
                <psez:sectionZm>
                  <psez:sectionZmObj sectionId="{DEF5A45A-AE77-4F1D-9926-44934063A0BD}">
                    <psez:zmPr id="{CA487968-3948-4E19-B258-10390DC24A47}" transitionDur="5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63106" cy="1891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4" name="Section Zoom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03190D5-8BE8-945C-E50F-2F7DD1EC61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20269" y="1191867"/>
                <a:ext cx="3363106" cy="189174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6" name="Section Zoom 15">
                <a:extLst>
                  <a:ext uri="{FF2B5EF4-FFF2-40B4-BE49-F238E27FC236}">
                    <a16:creationId xmlns:a16="http://schemas.microsoft.com/office/drawing/2014/main" id="{D930F019-386F-5065-2F0F-32C99364F7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5469504"/>
                  </p:ext>
                </p:extLst>
              </p:nvPr>
            </p:nvGraphicFramePr>
            <p:xfrm>
              <a:off x="838199" y="3674166"/>
              <a:ext cx="3363106" cy="1891747"/>
            </p:xfrm>
            <a:graphic>
              <a:graphicData uri="http://schemas.microsoft.com/office/powerpoint/2016/sectionzoom">
                <psez:sectionZm>
                  <psez:sectionZmObj sectionId="{99E0801B-19D3-4BE5-B379-DCF380130F62}">
                    <psez:zmPr id="{F3C63433-5B0B-4CF8-A8C3-12BB188AC0BD}" transitionDur="5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63106" cy="1891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6" name="Section Zoom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930F019-386F-5065-2F0F-32C99364F7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199" y="3674166"/>
                <a:ext cx="3363106" cy="189174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Section Zoom 17">
                <a:extLst>
                  <a:ext uri="{FF2B5EF4-FFF2-40B4-BE49-F238E27FC236}">
                    <a16:creationId xmlns:a16="http://schemas.microsoft.com/office/drawing/2014/main" id="{8B314AD8-5971-3C4C-7E8C-64C70A1803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6331108"/>
                  </p:ext>
                </p:extLst>
              </p:nvPr>
            </p:nvGraphicFramePr>
            <p:xfrm>
              <a:off x="8120269" y="3674166"/>
              <a:ext cx="3363104" cy="1891746"/>
            </p:xfrm>
            <a:graphic>
              <a:graphicData uri="http://schemas.microsoft.com/office/powerpoint/2016/sectionzoom">
                <psez:sectionZm>
                  <psez:sectionZmObj sectionId="{272D671E-E009-4FEA-8564-0DFBCA4B13E7}">
                    <psez:zmPr id="{C39E404C-85CA-4622-AEAF-86061BC9ABF5}" transitionDur="5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63104" cy="189174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Section Zoom 1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B314AD8-5971-3C4C-7E8C-64C70A1803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0269" y="3674166"/>
                <a:ext cx="3363104" cy="189174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" name="Section Zoom 19">
                <a:extLst>
                  <a:ext uri="{FF2B5EF4-FFF2-40B4-BE49-F238E27FC236}">
                    <a16:creationId xmlns:a16="http://schemas.microsoft.com/office/drawing/2014/main" id="{884FE9DC-45CC-76B3-A4FD-C9509D8947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4968745"/>
                  </p:ext>
                </p:extLst>
              </p:nvPr>
            </p:nvGraphicFramePr>
            <p:xfrm>
              <a:off x="4479234" y="3674166"/>
              <a:ext cx="3363104" cy="1891746"/>
            </p:xfrm>
            <a:graphic>
              <a:graphicData uri="http://schemas.microsoft.com/office/powerpoint/2016/sectionzoom">
                <psez:sectionZm>
                  <psez:sectionZmObj sectionId="{64517D45-732A-4927-BFB4-8134A30D3696}">
                    <psez:zmPr id="{417588E5-06FB-4250-85D9-92A0BAADF6AA}" transitionDur="5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63104" cy="189174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" name="Section Zoom 19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884FE9DC-45CC-76B3-A4FD-C9509D8947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79234" y="3674166"/>
                <a:ext cx="3363104" cy="189174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Section Zoom 21">
                <a:extLst>
                  <a:ext uri="{FF2B5EF4-FFF2-40B4-BE49-F238E27FC236}">
                    <a16:creationId xmlns:a16="http://schemas.microsoft.com/office/drawing/2014/main" id="{E57A8913-4061-9DFB-B020-665AA78DA0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0415246"/>
                  </p:ext>
                </p:extLst>
              </p:nvPr>
            </p:nvGraphicFramePr>
            <p:xfrm>
              <a:off x="4479234" y="1191867"/>
              <a:ext cx="3363104" cy="1891746"/>
            </p:xfrm>
            <a:graphic>
              <a:graphicData uri="http://schemas.microsoft.com/office/powerpoint/2016/sectionzoom">
                <psez:sectionZm>
                  <psez:sectionZmObj sectionId="{87A75D92-994B-4BB1-A5F4-9AA5FFE8CA3E}">
                    <psez:zmPr id="{5BFD9124-526A-419F-9066-77D9CAF8AEB2}" transitionDur="5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63104" cy="189174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Section Zoom 21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E57A8913-4061-9DFB-B020-665AA78DA0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79234" y="1191867"/>
                <a:ext cx="3363104" cy="189174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04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4BB87E-9DB6-2C44-D696-C1744F0519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Truppen och Seriespel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80426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4BB87E-9DB6-2C44-D696-C1744F0519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Seriespel och trupper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8042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E7315-A18D-CA67-E90D-A1C881B9A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1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92E16D-3AFF-4DF3-5AB6-500B976BBBFA}"/>
              </a:ext>
            </a:extLst>
          </p:cNvPr>
          <p:cNvSpPr txBox="1">
            <a:spLocks/>
          </p:cNvSpPr>
          <p:nvPr/>
        </p:nvSpPr>
        <p:spPr>
          <a:xfrm>
            <a:off x="4654296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/>
              <a:t>Truppen</a:t>
            </a:r>
            <a:endParaRPr lang="en-US" sz="5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8EECAC-3969-4F1E-41F4-FC33C559EC3C}"/>
              </a:ext>
            </a:extLst>
          </p:cNvPr>
          <p:cNvSpPr txBox="1">
            <a:spLocks/>
          </p:cNvSpPr>
          <p:nvPr/>
        </p:nvSpPr>
        <p:spPr>
          <a:xfrm>
            <a:off x="4448175" y="2706624"/>
            <a:ext cx="7410449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Trupp</a:t>
            </a:r>
          </a:p>
          <a:p>
            <a:pPr lvl="1"/>
            <a:r>
              <a:rPr lang="sv-SE" sz="2000" dirty="0"/>
              <a:t>29 härliga spelare</a:t>
            </a:r>
          </a:p>
          <a:p>
            <a:pPr lvl="1"/>
            <a:endParaRPr lang="sv-SE" sz="2000" dirty="0"/>
          </a:p>
          <a:p>
            <a:pPr lvl="1"/>
            <a:endParaRPr lang="sv-SE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sz="2400" i="1" dirty="0"/>
              <a:t>”Vill behålla killarna ihop i laget åtminstånde tills de går ur 9:an”</a:t>
            </a:r>
          </a:p>
          <a:p>
            <a:pPr lvl="1"/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i="1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5261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5FD3A-0CED-2DA8-DC1D-5C20764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Seriespel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E7315-A18D-CA67-E90D-A1C881B9A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1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F9CA43-7327-85BC-D326-6BD3DD54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175" y="2706624"/>
            <a:ext cx="7410449" cy="3483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sv-SE" sz="1200" dirty="0"/>
              <a:t>Anmälda i 3 serier</a:t>
            </a:r>
          </a:p>
          <a:p>
            <a:pPr lvl="1"/>
            <a:r>
              <a:rPr lang="sv-SE" sz="1200" dirty="0"/>
              <a:t>Lätt </a:t>
            </a:r>
            <a:r>
              <a:rPr lang="sv-SE" sz="1200" i="1" dirty="0"/>
              <a:t>Grupp A </a:t>
            </a:r>
          </a:p>
          <a:p>
            <a:pPr lvl="1"/>
            <a:r>
              <a:rPr lang="sv-SE" sz="1200" dirty="0"/>
              <a:t>Medel </a:t>
            </a:r>
            <a:r>
              <a:rPr lang="sv-SE" sz="1200" i="1" dirty="0"/>
              <a:t>Grupp D </a:t>
            </a:r>
          </a:p>
          <a:p>
            <a:pPr lvl="1"/>
            <a:r>
              <a:rPr lang="sv-SE" sz="1200" dirty="0"/>
              <a:t>Svår </a:t>
            </a:r>
            <a:r>
              <a:rPr lang="sv-SE" sz="1200" i="1" dirty="0"/>
              <a:t>Grupp A</a:t>
            </a:r>
            <a:endParaRPr lang="sv-SE" sz="1200" dirty="0"/>
          </a:p>
          <a:p>
            <a:pPr marL="457200" lvl="1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600" i="1" dirty="0"/>
              <a:t>Tanken med 3 lag i olika serier är att alla som vill ska få spela mycket fotboll och </a:t>
            </a:r>
            <a:r>
              <a:rPr lang="sv-SE" sz="1600" b="1" i="1" dirty="0"/>
              <a:t>utvecklas och utmanas </a:t>
            </a:r>
            <a:r>
              <a:rPr lang="sv-SE" sz="1600" i="1" dirty="0"/>
              <a:t>på sin nivå</a:t>
            </a:r>
          </a:p>
          <a:p>
            <a:pPr marL="0" indent="0">
              <a:buNone/>
            </a:pPr>
            <a:r>
              <a:rPr lang="sv-SE" sz="1600" i="1" dirty="0"/>
              <a:t>Det innebär att vi kommer ha 2 till 3 matcher per helg, mycket pusslande så svara gärna snabbt på kallelser</a:t>
            </a:r>
          </a:p>
          <a:p>
            <a:pPr marL="0" indent="0">
              <a:buNone/>
            </a:pPr>
            <a:r>
              <a:rPr lang="sv-SE" sz="1600" i="1" dirty="0"/>
              <a:t>Vi kommer ha samarbeten båda med P10 och P12 för att få ihop lagen över hela säsongen</a:t>
            </a:r>
          </a:p>
          <a:p>
            <a:pPr marL="0" indent="0">
              <a:buNone/>
            </a:pPr>
            <a:endParaRPr lang="sv-SE" sz="1600" i="1" dirty="0"/>
          </a:p>
          <a:p>
            <a:pPr marL="0" indent="0">
              <a:buNone/>
            </a:pPr>
            <a:r>
              <a:rPr lang="sv-SE" sz="1600" b="1" i="1" dirty="0"/>
              <a:t>Killarna förväntas komma till matcherna utsövda, pigga och att de ätit ordentligt </a:t>
            </a:r>
          </a:p>
          <a:p>
            <a:pPr marL="0" indent="0">
              <a:buNone/>
            </a:pPr>
            <a:endParaRPr lang="sv-SE" sz="1200" i="1" dirty="0"/>
          </a:p>
          <a:p>
            <a:pPr lvl="1"/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1267003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88E348-64AD-42A1-E215-FBDAEC63AD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Träningar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1336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88E348-64AD-42A1-E215-FBDAEC63AD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Träningar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1336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2D669-6258-A9B2-D5FE-8EFD9D00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Träningar</a:t>
            </a:r>
            <a:endParaRPr lang="en-US" sz="5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78279-20BD-2614-5FCC-85A7477D7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64" r="20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478A25-EEEA-7D7B-FE8E-E54FF115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900" i="1" dirty="0"/>
              <a:t>3 träningar per vecka</a:t>
            </a:r>
          </a:p>
          <a:p>
            <a:pPr lvl="1"/>
            <a:r>
              <a:rPr lang="sv-SE" sz="1900" i="1" dirty="0"/>
              <a:t>Måndag 17-18.30</a:t>
            </a:r>
          </a:p>
          <a:p>
            <a:pPr lvl="1"/>
            <a:r>
              <a:rPr lang="sv-SE" sz="1900" i="1" dirty="0"/>
              <a:t>Onsdag 18.30-20</a:t>
            </a:r>
          </a:p>
          <a:p>
            <a:pPr lvl="1"/>
            <a:r>
              <a:rPr lang="sv-SE" sz="1900" i="1" dirty="0"/>
              <a:t>Torsdag 17-18.30</a:t>
            </a:r>
          </a:p>
          <a:p>
            <a:pPr lvl="1"/>
            <a:endParaRPr lang="sv-SE" sz="1900" i="1" dirty="0"/>
          </a:p>
          <a:p>
            <a:pPr marL="0" indent="0">
              <a:spcBef>
                <a:spcPts val="0"/>
              </a:spcBef>
              <a:buNone/>
            </a:pPr>
            <a:r>
              <a:rPr lang="sv-SE" sz="1900" i="1" dirty="0"/>
              <a:t>Fokus på att äga boll, våga spela runt, inte bli stressade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900" i="1" dirty="0"/>
              <a:t>över resultat</a:t>
            </a:r>
          </a:p>
          <a:p>
            <a:pPr marL="0" indent="0">
              <a:buNone/>
            </a:pPr>
            <a:endParaRPr lang="sv-SE" sz="1900" i="1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900" i="1" dirty="0"/>
              <a:t>Killarna växer och vi ser en hel del onda knän, hälar etc.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900" i="1" dirty="0"/>
              <a:t>Jobbar med styrka för att minska problemen.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900" i="1" dirty="0"/>
              <a:t>Finns det kunniga personer bland er så tveka inte att hjälpa till</a:t>
            </a:r>
          </a:p>
          <a:p>
            <a:pPr lvl="1"/>
            <a:endParaRPr lang="sv-SE" sz="1900" i="1" dirty="0"/>
          </a:p>
          <a:p>
            <a:pPr lvl="1"/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31679291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BF011-D155-DD1F-0205-D519F633F8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Cuper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7524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BF011-D155-DD1F-0205-D519F633F8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/>
              <a:t>Cuper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7524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525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Säsongen 2024</vt:lpstr>
      <vt:lpstr>Välkomna!</vt:lpstr>
      <vt:lpstr>PowerPoint Presentation</vt:lpstr>
      <vt:lpstr>PowerPoint Presentation</vt:lpstr>
      <vt:lpstr>PowerPoint Presentation</vt:lpstr>
      <vt:lpstr>Seriespel</vt:lpstr>
      <vt:lpstr>PowerPoint Presentation</vt:lpstr>
      <vt:lpstr>Träningar</vt:lpstr>
      <vt:lpstr>PowerPoint Presentation</vt:lpstr>
      <vt:lpstr>Cuper</vt:lpstr>
      <vt:lpstr>Falkenberg FF Gekås Ullared Minicup 2024</vt:lpstr>
      <vt:lpstr>PowerPoint Presentation</vt:lpstr>
      <vt:lpstr>Föräldrasupport</vt:lpstr>
      <vt:lpstr>PowerPoint Presentation</vt:lpstr>
      <vt:lpstr>Kommunikation</vt:lpstr>
      <vt:lpstr>Min fotboll app + filmning under matcher</vt:lpstr>
      <vt:lpstr>PowerPoint Presentation</vt:lpstr>
      <vt:lpstr>Lagkassa</vt:lpstr>
      <vt:lpstr>Frågor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Säsongen 2024</dc:title>
  <dc:creator>Petersson Helén</dc:creator>
  <cp:lastModifiedBy>Petersson Helén</cp:lastModifiedBy>
  <cp:revision>14</cp:revision>
  <dcterms:created xsi:type="dcterms:W3CDTF">2024-04-25T13:02:13Z</dcterms:created>
  <dcterms:modified xsi:type="dcterms:W3CDTF">2024-05-05T18:28:25Z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540963-e559-4020-8a90-fe8a502c2801_Enabled">
    <vt:lpwstr>true</vt:lpwstr>
  </property>
  <property fmtid="{D5CDD505-2E9C-101B-9397-08002B2CF9AE}" pid="3" name="MSIP_Label_19540963-e559-4020-8a90-fe8a502c2801_SetDate">
    <vt:lpwstr>2024-04-25T13:45:20Z</vt:lpwstr>
  </property>
  <property fmtid="{D5CDD505-2E9C-101B-9397-08002B2CF9AE}" pid="4" name="MSIP_Label_19540963-e559-4020-8a90-fe8a502c2801_Method">
    <vt:lpwstr>Standard</vt:lpwstr>
  </property>
  <property fmtid="{D5CDD505-2E9C-101B-9397-08002B2CF9AE}" pid="5" name="MSIP_Label_19540963-e559-4020-8a90-fe8a502c2801_Name">
    <vt:lpwstr>19540963-e559-4020-8a90-fe8a502c2801</vt:lpwstr>
  </property>
  <property fmtid="{D5CDD505-2E9C-101B-9397-08002B2CF9AE}" pid="6" name="MSIP_Label_19540963-e559-4020-8a90-fe8a502c2801_SiteId">
    <vt:lpwstr>f25493ae-1c98-41d7-8a33-0be75f5fe603</vt:lpwstr>
  </property>
  <property fmtid="{D5CDD505-2E9C-101B-9397-08002B2CF9AE}" pid="7" name="MSIP_Label_19540963-e559-4020-8a90-fe8a502c2801_ActionId">
    <vt:lpwstr>84eafead-683a-4957-b3bb-43c1865399ce</vt:lpwstr>
  </property>
  <property fmtid="{D5CDD505-2E9C-101B-9397-08002B2CF9AE}" pid="8" name="MSIP_Label_19540963-e559-4020-8a90-fe8a502c2801_ContentBits">
    <vt:lpwstr>0</vt:lpwstr>
  </property>
</Properties>
</file>