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sldIdLst>
    <p:sldId id="298" r:id="rId5"/>
    <p:sldId id="299" r:id="rId6"/>
    <p:sldId id="303" r:id="rId7"/>
    <p:sldId id="297" r:id="rId8"/>
    <p:sldId id="306" r:id="rId9"/>
    <p:sldId id="305" r:id="rId10"/>
    <p:sldId id="302" r:id="rId11"/>
    <p:sldId id="293" r:id="rId12"/>
    <p:sldId id="308" r:id="rId13"/>
    <p:sldId id="309" r:id="rId14"/>
    <p:sldId id="307" r:id="rId15"/>
    <p:sldId id="294" r:id="rId16"/>
    <p:sldId id="301" r:id="rId17"/>
    <p:sldId id="290" r:id="rId18"/>
    <p:sldId id="304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arageGothicCaps For If" panose="02000808030000020004" pitchFamily="2" charset="0"/>
      <p:bold r:id="rId25"/>
    </p:embeddedFont>
    <p:embeddedFont>
      <p:font typeface="Handsome Pro For If" panose="03050502040207070C04" pitchFamily="66" charset="0"/>
      <p:regular r:id="rId26"/>
    </p:embeddedFont>
    <p:embeddedFont>
      <p:font typeface="Handsome Pro For If Medium" panose="03050502040207070C04" charset="0"/>
      <p:regular r:id="rId27"/>
    </p:embeddedFont>
    <p:embeddedFont>
      <p:font typeface="Open Sans For If" panose="020B0606030504020204" pitchFamily="3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14" d="100"/>
          <a:sy n="114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0CBEA-4FBC-43AF-9078-6265C405F130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0B85-DFEC-4565-9444-D6852B30D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9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White tag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4622"/>
            <a:ext cx="9144000" cy="686262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 err="1"/>
              <a:t>Select</a:t>
            </a:r>
            <a:r>
              <a:rPr lang="sv-SE" noProof="0" dirty="0"/>
              <a:t> </a:t>
            </a:r>
            <a:r>
              <a:rPr lang="sv-SE" noProof="0" dirty="0" err="1"/>
              <a:t>this</a:t>
            </a:r>
            <a:r>
              <a:rPr lang="sv-SE" noProof="0" dirty="0"/>
              <a:t> image </a:t>
            </a:r>
            <a:r>
              <a:rPr lang="sv-SE" noProof="0" dirty="0" err="1"/>
              <a:t>object</a:t>
            </a:r>
            <a:r>
              <a:rPr lang="sv-SE" noProof="0" dirty="0"/>
              <a:t> and </a:t>
            </a:r>
            <a:r>
              <a:rPr lang="sv-SE" noProof="0" dirty="0" err="1"/>
              <a:t>insert</a:t>
            </a:r>
            <a:r>
              <a:rPr lang="sv-SE" noProof="0" dirty="0"/>
              <a:t> a new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1691680" y="1124744"/>
            <a:ext cx="5760640" cy="33843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 </a:t>
            </a:r>
          </a:p>
        </p:txBody>
      </p:sp>
      <p:sp>
        <p:nvSpPr>
          <p:cNvPr id="7" name="Platshållare för text 31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1196752"/>
            <a:ext cx="5472608" cy="1182053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lvl1pPr algn="ctr">
              <a:lnSpc>
                <a:spcPts val="3600"/>
              </a:lnSpc>
              <a:spcBef>
                <a:spcPts val="0"/>
              </a:spcBef>
              <a:defRPr sz="3600" b="0" i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 err="1"/>
              <a:t>PowerPoint</a:t>
            </a:r>
            <a:r>
              <a:rPr lang="sv-SE" noProof="0" dirty="0"/>
              <a:t> template for</a:t>
            </a:r>
          </a:p>
        </p:txBody>
      </p:sp>
      <p:sp>
        <p:nvSpPr>
          <p:cNvPr id="8" name="Platshållare för text 31"/>
          <p:cNvSpPr>
            <a:spLocks noGrp="1"/>
          </p:cNvSpPr>
          <p:nvPr>
            <p:ph type="body" sz="quarter" idx="11" hasCustomPrompt="1"/>
          </p:nvPr>
        </p:nvSpPr>
        <p:spPr>
          <a:xfrm>
            <a:off x="1835696" y="2420888"/>
            <a:ext cx="5472608" cy="1368152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6000" b="0" cap="all" baseline="0">
                <a:latin typeface="+mj-lt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/>
              <a:t>PRESENTATION</a:t>
            </a:r>
          </a:p>
        </p:txBody>
      </p:sp>
      <p:sp>
        <p:nvSpPr>
          <p:cNvPr id="11" name="Platshållare för text 31"/>
          <p:cNvSpPr>
            <a:spLocks noGrp="1"/>
          </p:cNvSpPr>
          <p:nvPr>
            <p:ph type="body" sz="quarter" idx="12" hasCustomPrompt="1"/>
          </p:nvPr>
        </p:nvSpPr>
        <p:spPr>
          <a:xfrm>
            <a:off x="1835696" y="3888432"/>
            <a:ext cx="5472980" cy="54868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/>
              <a:t>xx </a:t>
            </a:r>
            <a:r>
              <a:rPr lang="sv-SE" noProof="0" dirty="0" err="1"/>
              <a:t>Month</a:t>
            </a:r>
            <a:r>
              <a:rPr lang="sv-SE" noProof="0" dirty="0"/>
              <a:t> 20xx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3904357" y="5022924"/>
            <a:ext cx="1330550" cy="18722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497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 S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1484784"/>
            <a:ext cx="8352928" cy="211289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>
              <a:lnSpc>
                <a:spcPts val="5000"/>
              </a:lnSpc>
              <a:spcBef>
                <a:spcPts val="0"/>
              </a:spcBef>
              <a:defRPr sz="5000" b="0" cap="all" baseline="0">
                <a:latin typeface="+mj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Quote</a:t>
            </a:r>
            <a:r>
              <a:rPr lang="sv-SE" noProof="0" dirty="0"/>
              <a:t> (UPPERCASE LETTERS)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929" y="3645024"/>
            <a:ext cx="8208143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defRPr sz="40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Name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3235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owder Brow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1484784"/>
            <a:ext cx="8352928" cy="211289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>
              <a:lnSpc>
                <a:spcPts val="5000"/>
              </a:lnSpc>
              <a:spcBef>
                <a:spcPts val="0"/>
              </a:spcBef>
              <a:defRPr sz="5000" b="0" cap="all" baseline="0">
                <a:latin typeface="+mj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Quote</a:t>
            </a:r>
            <a:r>
              <a:rPr lang="sv-SE" noProof="0" dirty="0"/>
              <a:t> (UPPERCASE LETTERS)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929" y="3645024"/>
            <a:ext cx="8208143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defRPr sz="40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Name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7025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ink Haz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1484784"/>
            <a:ext cx="8352928" cy="211289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>
              <a:lnSpc>
                <a:spcPts val="5000"/>
              </a:lnSpc>
              <a:spcBef>
                <a:spcPts val="0"/>
              </a:spcBef>
              <a:defRPr sz="5000" b="0" cap="all" baseline="0">
                <a:latin typeface="+mj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Quote</a:t>
            </a:r>
            <a:r>
              <a:rPr lang="sv-SE" noProof="0" dirty="0"/>
              <a:t> (UPPERCASE LETTERS)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929" y="3645024"/>
            <a:ext cx="8208143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defRPr sz="40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Name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90124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Yellow Su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1484784"/>
            <a:ext cx="8352928" cy="211289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>
              <a:lnSpc>
                <a:spcPts val="5000"/>
              </a:lnSpc>
              <a:spcBef>
                <a:spcPts val="0"/>
              </a:spcBef>
              <a:defRPr sz="5000" b="0" cap="all" baseline="0">
                <a:latin typeface="+mj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Quote</a:t>
            </a:r>
            <a:r>
              <a:rPr lang="sv-SE" noProof="0" dirty="0"/>
              <a:t> (UPPERCASE LETTERS)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929" y="3645024"/>
            <a:ext cx="8208143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defRPr sz="40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Name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93689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urquoise Oce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1484784"/>
            <a:ext cx="8352928" cy="211289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>
              <a:lnSpc>
                <a:spcPts val="5000"/>
              </a:lnSpc>
              <a:spcBef>
                <a:spcPts val="0"/>
              </a:spcBef>
              <a:defRPr sz="5000" b="0" cap="all" baseline="0">
                <a:latin typeface="+mj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Quote</a:t>
            </a:r>
            <a:r>
              <a:rPr lang="sv-SE" noProof="0" dirty="0"/>
              <a:t> (UPPERCASE LETTERS)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929" y="3645024"/>
            <a:ext cx="8208143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defRPr sz="40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Name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04912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en Gras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1484784"/>
            <a:ext cx="8352928" cy="211289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>
              <a:lnSpc>
                <a:spcPts val="5000"/>
              </a:lnSpc>
              <a:spcBef>
                <a:spcPts val="0"/>
              </a:spcBef>
              <a:defRPr sz="5000" b="0" cap="all" baseline="0">
                <a:latin typeface="+mj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Quote</a:t>
            </a:r>
            <a:r>
              <a:rPr lang="sv-SE" noProof="0" dirty="0"/>
              <a:t> (UPPERCASE LETTERS)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929" y="3645024"/>
            <a:ext cx="8208143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defRPr sz="40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Name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4354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7" y="1484784"/>
            <a:ext cx="8352928" cy="2112890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 algn="ctr">
              <a:lnSpc>
                <a:spcPts val="5000"/>
              </a:lnSpc>
              <a:spcBef>
                <a:spcPts val="0"/>
              </a:spcBef>
              <a:defRPr sz="5000" b="0" cap="all" baseline="0">
                <a:latin typeface="+mj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Quote</a:t>
            </a:r>
            <a:r>
              <a:rPr lang="sv-SE" noProof="0" dirty="0"/>
              <a:t> (UPPERCASE LETTERS)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  <a:endParaRPr lang="sv-SE" noProof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  <p:sp>
        <p:nvSpPr>
          <p:cNvPr id="11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67929" y="3645024"/>
            <a:ext cx="8208143" cy="18002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3000"/>
              </a:lnSpc>
              <a:spcBef>
                <a:spcPts val="0"/>
              </a:spcBef>
              <a:defRPr sz="40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Name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83069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TITLE (MUST BE IN UPPERCASE LETTERS)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1376992"/>
            <a:ext cx="1980000" cy="1980000"/>
          </a:xfrm>
          <a:prstGeom prst="ellipse">
            <a:avLst/>
          </a:prstGeom>
          <a:solidFill>
            <a:schemeClr val="tx2"/>
          </a:solidFill>
          <a:scene3d>
            <a:camera prst="orthographicFront">
              <a:rot lat="0" lon="0" rev="540000"/>
            </a:camera>
            <a:lightRig rig="threePt" dir="t"/>
          </a:scene3d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noProof="0" dirty="0" err="1"/>
              <a:t>Splash</a:t>
            </a:r>
            <a:endParaRPr lang="sv-SE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63888" y="1376992"/>
            <a:ext cx="1980000" cy="1980000"/>
          </a:xfrm>
          <a:prstGeom prst="ellipse">
            <a:avLst/>
          </a:prstGeom>
          <a:solidFill>
            <a:schemeClr val="accent1"/>
          </a:solidFill>
          <a:scene3d>
            <a:camera prst="orthographicFront">
              <a:rot lat="0" lon="0" rev="540000"/>
            </a:camera>
            <a:lightRig rig="threePt" dir="t"/>
          </a:scene3d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u="sng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noProof="0" dirty="0" err="1"/>
              <a:t>Splash</a:t>
            </a:r>
            <a:endParaRPr lang="sv-SE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300192" y="1376992"/>
            <a:ext cx="1980000" cy="1980000"/>
          </a:xfrm>
          <a:prstGeom prst="ellipse">
            <a:avLst/>
          </a:prstGeom>
          <a:solidFill>
            <a:schemeClr val="accent2"/>
          </a:solidFill>
          <a:scene3d>
            <a:camera prst="orthographicFront">
              <a:rot lat="0" lon="0" rev="540000"/>
            </a:camera>
            <a:lightRig rig="threePt" dir="t"/>
          </a:scene3d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noProof="0" dirty="0" err="1"/>
              <a:t>Splash</a:t>
            </a:r>
            <a:endParaRPr lang="sv-SE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827584" y="3537232"/>
            <a:ext cx="1980000" cy="1980000"/>
          </a:xfrm>
          <a:prstGeom prst="ellipse">
            <a:avLst/>
          </a:prstGeom>
          <a:solidFill>
            <a:schemeClr val="accent3"/>
          </a:solidFill>
          <a:scene3d>
            <a:camera prst="orthographicFront">
              <a:rot lat="0" lon="0" rev="540000"/>
            </a:camera>
            <a:lightRig rig="threePt" dir="t"/>
          </a:scene3d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noProof="0" dirty="0" err="1"/>
              <a:t>Splash</a:t>
            </a:r>
            <a:endParaRPr lang="sv-SE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563888" y="3537232"/>
            <a:ext cx="1980000" cy="1980000"/>
          </a:xfrm>
          <a:prstGeom prst="ellipse">
            <a:avLst/>
          </a:prstGeom>
          <a:solidFill>
            <a:schemeClr val="accent5"/>
          </a:solidFill>
          <a:scene3d>
            <a:camera prst="orthographicFront">
              <a:rot lat="0" lon="0" rev="540000"/>
            </a:camera>
            <a:lightRig rig="threePt" dir="t"/>
          </a:scene3d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u="sng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noProof="0" dirty="0" err="1"/>
              <a:t>Splash</a:t>
            </a:r>
            <a:endParaRPr lang="sv-SE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300192" y="3537232"/>
            <a:ext cx="1980000" cy="1980000"/>
          </a:xfrm>
          <a:prstGeom prst="ellipse">
            <a:avLst/>
          </a:prstGeom>
          <a:solidFill>
            <a:schemeClr val="accent6"/>
          </a:solidFill>
          <a:scene3d>
            <a:camera prst="orthographicFront">
              <a:rot lat="0" lon="0" rev="540000"/>
            </a:camera>
            <a:lightRig rig="threePt" dir="t"/>
          </a:scene3d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noProof="0" dirty="0" err="1"/>
              <a:t>Splash</a:t>
            </a:r>
            <a:endParaRPr lang="sv-SE" noProof="0" dirty="0"/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9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3131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TITLE (MUST BE IN UPPERCASE LETTERS)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1449000"/>
            <a:ext cx="1980000" cy="1980000"/>
          </a:xfrm>
          <a:prstGeom prst="ellipse">
            <a:avLst/>
          </a:prstGeom>
          <a:solidFill>
            <a:schemeClr val="tx2"/>
          </a:solidFill>
          <a:scene3d>
            <a:camera prst="orthographicFront">
              <a:rot lat="0" lon="0" rev="540000"/>
            </a:camera>
            <a:lightRig rig="threePt" dir="t"/>
          </a:scene3d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noProof="0" dirty="0" err="1"/>
              <a:t>Splash</a:t>
            </a:r>
            <a:endParaRPr lang="sv-SE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63888" y="1449000"/>
            <a:ext cx="1980000" cy="1980000"/>
          </a:xfrm>
          <a:prstGeom prst="ellipse">
            <a:avLst/>
          </a:prstGeom>
          <a:solidFill>
            <a:schemeClr val="accent1"/>
          </a:solidFill>
          <a:scene3d>
            <a:camera prst="orthographicFront">
              <a:rot lat="0" lon="0" rev="540000"/>
            </a:camera>
            <a:lightRig rig="threePt" dir="t"/>
          </a:scene3d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u="sng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noProof="0" dirty="0" err="1"/>
              <a:t>Splash</a:t>
            </a:r>
            <a:endParaRPr lang="sv-SE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300192" y="1449000"/>
            <a:ext cx="1980000" cy="1980000"/>
          </a:xfrm>
          <a:prstGeom prst="ellipse">
            <a:avLst/>
          </a:prstGeom>
          <a:solidFill>
            <a:schemeClr val="accent2"/>
          </a:solidFill>
          <a:scene3d>
            <a:camera prst="orthographicFront">
              <a:rot lat="0" lon="0" rev="540000"/>
            </a:camera>
            <a:lightRig rig="threePt" dir="t"/>
          </a:scene3d>
        </p:spPr>
        <p:txBody>
          <a:bodyPr lIns="36000" tIns="36000" rIns="36000" bIns="36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600" b="0" cap="all"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noProof="0" dirty="0" err="1"/>
              <a:t>Splash</a:t>
            </a:r>
            <a:endParaRPr lang="sv-SE" noProof="0" dirty="0"/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24" hasCustomPrompt="1"/>
          </p:nvPr>
        </p:nvSpPr>
        <p:spPr>
          <a:xfrm>
            <a:off x="679582" y="3645322"/>
            <a:ext cx="2452258" cy="14398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Insert</a:t>
            </a:r>
            <a:r>
              <a:rPr lang="sv-SE" noProof="0" dirty="0"/>
              <a:t> text </a:t>
            </a:r>
            <a:r>
              <a:rPr lang="sv-SE" noProof="0" dirty="0" err="1"/>
              <a:t>here</a:t>
            </a:r>
            <a:endParaRPr lang="sv-SE" noProof="0" dirty="0"/>
          </a:p>
        </p:txBody>
      </p:sp>
      <p:sp>
        <p:nvSpPr>
          <p:cNvPr id="15" name="Platshållare för text 7"/>
          <p:cNvSpPr>
            <a:spLocks noGrp="1"/>
          </p:cNvSpPr>
          <p:nvPr>
            <p:ph type="body" sz="quarter" idx="25" hasCustomPrompt="1"/>
          </p:nvPr>
        </p:nvSpPr>
        <p:spPr>
          <a:xfrm>
            <a:off x="6012160" y="3645322"/>
            <a:ext cx="2452258" cy="14398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Insert</a:t>
            </a:r>
            <a:r>
              <a:rPr lang="sv-SE" noProof="0" dirty="0"/>
              <a:t> text </a:t>
            </a:r>
            <a:r>
              <a:rPr lang="sv-SE" noProof="0" dirty="0" err="1"/>
              <a:t>here</a:t>
            </a:r>
            <a:endParaRPr lang="sv-SE" noProof="0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3347864" y="3645322"/>
            <a:ext cx="2452258" cy="14398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noProof="0" dirty="0" err="1"/>
              <a:t>Insert</a:t>
            </a:r>
            <a:r>
              <a:rPr lang="sv-SE" noProof="0" dirty="0"/>
              <a:t> text </a:t>
            </a:r>
            <a:r>
              <a:rPr lang="sv-SE" noProof="0" dirty="0" err="1"/>
              <a:t>here</a:t>
            </a:r>
            <a:endParaRPr lang="sv-SE" noProof="0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27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58684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740352" y="5445224"/>
            <a:ext cx="1403648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6846" y="1734885"/>
            <a:ext cx="2961366" cy="416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0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Black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4622"/>
            <a:ext cx="9144000" cy="686262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 err="1"/>
              <a:t>Select</a:t>
            </a:r>
            <a:r>
              <a:rPr lang="sv-SE" noProof="0" dirty="0"/>
              <a:t> </a:t>
            </a:r>
            <a:r>
              <a:rPr lang="sv-SE" noProof="0" dirty="0" err="1"/>
              <a:t>this</a:t>
            </a:r>
            <a:r>
              <a:rPr lang="sv-SE" noProof="0" dirty="0"/>
              <a:t> image </a:t>
            </a:r>
            <a:r>
              <a:rPr lang="sv-SE" noProof="0" dirty="0" err="1"/>
              <a:t>object</a:t>
            </a:r>
            <a:r>
              <a:rPr lang="sv-SE" noProof="0" dirty="0"/>
              <a:t> and </a:t>
            </a:r>
            <a:r>
              <a:rPr lang="sv-SE" noProof="0" dirty="0" err="1"/>
              <a:t>insert</a:t>
            </a:r>
            <a:r>
              <a:rPr lang="sv-SE" noProof="0" dirty="0"/>
              <a:t> a new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1691680" y="1124744"/>
            <a:ext cx="5760640" cy="33843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 </a:t>
            </a:r>
          </a:p>
        </p:txBody>
      </p:sp>
      <p:sp>
        <p:nvSpPr>
          <p:cNvPr id="7" name="Platshållare för text 31"/>
          <p:cNvSpPr>
            <a:spLocks noGrp="1"/>
          </p:cNvSpPr>
          <p:nvPr>
            <p:ph type="body" sz="quarter" idx="10" hasCustomPrompt="1"/>
          </p:nvPr>
        </p:nvSpPr>
        <p:spPr>
          <a:xfrm>
            <a:off x="1835696" y="1196752"/>
            <a:ext cx="5472608" cy="1182053"/>
          </a:xfrm>
          <a:prstGeom prst="rect">
            <a:avLst/>
          </a:prstGeom>
        </p:spPr>
        <p:txBody>
          <a:bodyPr wrap="none" anchor="b" anchorCtr="0">
            <a:noAutofit/>
          </a:bodyPr>
          <a:lstStyle>
            <a:lvl1pPr algn="ctr">
              <a:lnSpc>
                <a:spcPts val="3600"/>
              </a:lnSpc>
              <a:spcBef>
                <a:spcPts val="0"/>
              </a:spcBef>
              <a:defRPr sz="3600" b="0" i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 err="1"/>
              <a:t>PowerPoint</a:t>
            </a:r>
            <a:r>
              <a:rPr lang="sv-SE" noProof="0" dirty="0"/>
              <a:t> template for</a:t>
            </a:r>
          </a:p>
        </p:txBody>
      </p:sp>
      <p:sp>
        <p:nvSpPr>
          <p:cNvPr id="8" name="Platshållare för text 31"/>
          <p:cNvSpPr>
            <a:spLocks noGrp="1"/>
          </p:cNvSpPr>
          <p:nvPr>
            <p:ph type="body" sz="quarter" idx="11" hasCustomPrompt="1"/>
          </p:nvPr>
        </p:nvSpPr>
        <p:spPr>
          <a:xfrm>
            <a:off x="1835696" y="2420888"/>
            <a:ext cx="5472608" cy="1368152"/>
          </a:xfrm>
          <a:prstGeom prst="rect">
            <a:avLst/>
          </a:prstGeom>
        </p:spPr>
        <p:txBody>
          <a:bodyPr wrap="none" anchor="t" anchorCtr="0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6000" b="0" cap="all" baseline="0">
                <a:latin typeface="+mj-lt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/>
              <a:t>PRESENTATION</a:t>
            </a:r>
          </a:p>
        </p:txBody>
      </p:sp>
      <p:sp>
        <p:nvSpPr>
          <p:cNvPr id="11" name="Platshållare för text 31"/>
          <p:cNvSpPr>
            <a:spLocks noGrp="1"/>
          </p:cNvSpPr>
          <p:nvPr>
            <p:ph type="body" sz="quarter" idx="12" hasCustomPrompt="1"/>
          </p:nvPr>
        </p:nvSpPr>
        <p:spPr>
          <a:xfrm>
            <a:off x="1835696" y="3888432"/>
            <a:ext cx="5472980" cy="54868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0"/>
              </a:spcBef>
              <a:defRPr sz="2000" b="0" i="0" baseline="0">
                <a:latin typeface="+mn-lt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/>
              <a:t>xx </a:t>
            </a:r>
            <a:r>
              <a:rPr lang="sv-SE" noProof="0" dirty="0" err="1"/>
              <a:t>Month</a:t>
            </a:r>
            <a:r>
              <a:rPr lang="sv-SE" noProof="0" dirty="0"/>
              <a:t> 20xx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3904357" y="5022924"/>
            <a:ext cx="1330550" cy="187220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85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- Whit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4622"/>
            <a:ext cx="9144000" cy="686262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 err="1"/>
              <a:t>Select</a:t>
            </a:r>
            <a:r>
              <a:rPr lang="sv-SE" noProof="0" dirty="0"/>
              <a:t> </a:t>
            </a:r>
            <a:r>
              <a:rPr lang="sv-SE" noProof="0" dirty="0" err="1"/>
              <a:t>this</a:t>
            </a:r>
            <a:r>
              <a:rPr lang="sv-SE" noProof="0" dirty="0"/>
              <a:t> image </a:t>
            </a:r>
            <a:r>
              <a:rPr lang="sv-SE" noProof="0" dirty="0" err="1"/>
              <a:t>object</a:t>
            </a:r>
            <a:r>
              <a:rPr lang="sv-SE" noProof="0" dirty="0"/>
              <a:t> and </a:t>
            </a:r>
            <a:r>
              <a:rPr lang="sv-SE" noProof="0" dirty="0" err="1"/>
              <a:t>insert</a:t>
            </a:r>
            <a:r>
              <a:rPr lang="sv-SE" noProof="0" dirty="0"/>
              <a:t> a new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1547664" y="1772816"/>
            <a:ext cx="6048672" cy="273630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 </a:t>
            </a:r>
          </a:p>
        </p:txBody>
      </p:sp>
      <p:sp>
        <p:nvSpPr>
          <p:cNvPr id="7" name="Platshållare för text 31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2037184"/>
            <a:ext cx="5184576" cy="9450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3200" b="0" i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 err="1"/>
              <a:t>Chapter</a:t>
            </a:r>
            <a:endParaRPr lang="sv-SE" noProof="0" dirty="0"/>
          </a:p>
        </p:txBody>
      </p:sp>
      <p:sp>
        <p:nvSpPr>
          <p:cNvPr id="8" name="Platshållare för text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2997968"/>
            <a:ext cx="5184576" cy="12241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800" b="0" cap="all" baseline="0">
                <a:latin typeface="+mj-lt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/>
              <a:t>PAGE</a:t>
            </a:r>
          </a:p>
        </p:txBody>
      </p:sp>
      <p:sp>
        <p:nvSpPr>
          <p:cNvPr id="11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7936444" y="5588000"/>
            <a:ext cx="956036" cy="13452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12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 - Black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-4622"/>
            <a:ext cx="9144000" cy="686262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 err="1"/>
              <a:t>Select</a:t>
            </a:r>
            <a:r>
              <a:rPr lang="sv-SE" noProof="0" dirty="0"/>
              <a:t> </a:t>
            </a:r>
            <a:r>
              <a:rPr lang="sv-SE" noProof="0" dirty="0" err="1"/>
              <a:t>this</a:t>
            </a:r>
            <a:r>
              <a:rPr lang="sv-SE" noProof="0" dirty="0"/>
              <a:t> image </a:t>
            </a:r>
            <a:r>
              <a:rPr lang="sv-SE" noProof="0" dirty="0" err="1"/>
              <a:t>object</a:t>
            </a:r>
            <a:r>
              <a:rPr lang="sv-SE" noProof="0" dirty="0"/>
              <a:t> and </a:t>
            </a:r>
            <a:r>
              <a:rPr lang="sv-SE" noProof="0" dirty="0" err="1"/>
              <a:t>insert</a:t>
            </a:r>
            <a:r>
              <a:rPr lang="sv-SE" noProof="0" dirty="0"/>
              <a:t> a new image</a:t>
            </a:r>
          </a:p>
        </p:txBody>
      </p:sp>
      <p:sp>
        <p:nvSpPr>
          <p:cNvPr id="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1547664" y="1772816"/>
            <a:ext cx="6048672" cy="273630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 </a:t>
            </a:r>
          </a:p>
        </p:txBody>
      </p:sp>
      <p:sp>
        <p:nvSpPr>
          <p:cNvPr id="3" name="Platshållare för text 31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2037184"/>
            <a:ext cx="5184576" cy="94500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3200" b="0" i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 err="1"/>
              <a:t>Chapter</a:t>
            </a:r>
            <a:endParaRPr lang="sv-SE" noProof="0" dirty="0"/>
          </a:p>
        </p:txBody>
      </p:sp>
      <p:sp>
        <p:nvSpPr>
          <p:cNvPr id="4" name="Platshållare för text 31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2997968"/>
            <a:ext cx="5184576" cy="12241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800" b="0" cap="all" baseline="0">
                <a:latin typeface="+mj-lt"/>
                <a:cs typeface="Arial" panose="020B0604020202020204" pitchFamily="34" charset="0"/>
              </a:defRPr>
            </a:lvl1pPr>
            <a:lvl2pPr>
              <a:defRPr sz="3000">
                <a:latin typeface="Handsome Pro For If" panose="03050502040207070C04" pitchFamily="66" charset="0"/>
              </a:defRPr>
            </a:lvl2pPr>
            <a:lvl3pPr>
              <a:defRPr sz="3000">
                <a:latin typeface="Handsome Pro For If" panose="03050502040207070C04" pitchFamily="66" charset="0"/>
              </a:defRPr>
            </a:lvl3pPr>
            <a:lvl4pPr>
              <a:defRPr sz="3000">
                <a:latin typeface="Handsome Pro For If" panose="03050502040207070C04" pitchFamily="66" charset="0"/>
              </a:defRPr>
            </a:lvl4pPr>
            <a:lvl5pPr>
              <a:defRPr sz="3000">
                <a:latin typeface="Handsome Pro For If" panose="03050502040207070C04" pitchFamily="66" charset="0"/>
              </a:defRPr>
            </a:lvl5pPr>
          </a:lstStyle>
          <a:p>
            <a:pPr lvl="0"/>
            <a:r>
              <a:rPr lang="sv-SE" noProof="0" dirty="0"/>
              <a:t>PAGE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7936444" y="5588000"/>
            <a:ext cx="956036" cy="13452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1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TITLE (MUST BE IN UPPERCASE LETTERS)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356096" y="1945710"/>
            <a:ext cx="8352928" cy="35205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baseline="0">
                <a:latin typeface="+mn-lt"/>
                <a:cs typeface="Arial" panose="020B0604020202020204" pitchFamily="34" charset="0"/>
              </a:defRPr>
            </a:lvl1pPr>
            <a:lvl2pPr marL="0">
              <a:spcBef>
                <a:spcPts val="0"/>
              </a:spcBef>
              <a:spcAft>
                <a:spcPts val="800"/>
              </a:spcAft>
              <a:defRPr sz="2000"/>
            </a:lvl2pPr>
          </a:lstStyle>
          <a:p>
            <a:pPr lvl="0"/>
            <a:r>
              <a:rPr lang="sv-SE" noProof="0" dirty="0" err="1"/>
              <a:t>Insert</a:t>
            </a:r>
            <a:r>
              <a:rPr lang="sv-SE" noProof="0" dirty="0"/>
              <a:t> text or </a:t>
            </a:r>
            <a:r>
              <a:rPr lang="sv-SE" noProof="0" dirty="0" err="1"/>
              <a:t>other</a:t>
            </a:r>
            <a:r>
              <a:rPr lang="sv-SE" noProof="0" dirty="0"/>
              <a:t> </a:t>
            </a:r>
            <a:r>
              <a:rPr lang="sv-SE" noProof="0" dirty="0" err="1"/>
              <a:t>object</a:t>
            </a:r>
            <a:endParaRPr lang="sv-SE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59703" y="1577812"/>
            <a:ext cx="8349556" cy="38844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Headline</a:t>
            </a:r>
            <a:endParaRPr lang="sv-SE" noProof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10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TITLE (MUST BE IN UPPERCASE LETTERS)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5848" y="1949401"/>
            <a:ext cx="8353176" cy="349582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>
              <a:spcBef>
                <a:spcPts val="0"/>
              </a:spcBef>
              <a:spcAft>
                <a:spcPts val="1000"/>
              </a:spcAft>
              <a:buFont typeface="Arial"/>
              <a:buChar char="•"/>
              <a:defRPr sz="2400" b="0" i="0">
                <a:latin typeface="+mn-lt"/>
                <a:cs typeface="Arial" panose="020B0604020202020204" pitchFamily="34" charset="0"/>
              </a:defRPr>
            </a:lvl1pPr>
            <a:lvl2pPr marL="800100" indent="-342900">
              <a:buFont typeface="Arial"/>
              <a:buChar char="•"/>
              <a:defRPr sz="2400"/>
            </a:lvl2pPr>
            <a:lvl3pPr marL="1257300" indent="-342900">
              <a:buFont typeface="Arial"/>
              <a:buChar char="•"/>
              <a:defRPr sz="2400"/>
            </a:lvl3pPr>
            <a:lvl4pPr marL="1714500" indent="-342900">
              <a:buFont typeface="Arial"/>
              <a:buChar char="•"/>
              <a:defRPr sz="2400"/>
            </a:lvl4pPr>
            <a:lvl5pPr marL="2171700" indent="-342900">
              <a:buFont typeface="Arial"/>
              <a:buChar char="•"/>
              <a:defRPr sz="2400"/>
            </a:lvl5pPr>
          </a:lstStyle>
          <a:p>
            <a:pPr lvl="0"/>
            <a:r>
              <a:rPr lang="sv-SE" noProof="0" dirty="0" err="1"/>
              <a:t>Bullets</a:t>
            </a:r>
            <a:endParaRPr lang="sv-SE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59703" y="1581503"/>
            <a:ext cx="8349556" cy="38844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Headline</a:t>
            </a:r>
            <a:endParaRPr lang="sv-SE" noProof="0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5593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TITLE (MUST BE IN UPPERCASE LETTERS)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356096" y="1896848"/>
            <a:ext cx="4100290" cy="35273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baseline="0">
                <a:latin typeface="+mn-lt"/>
                <a:cs typeface="Arial" panose="020B0604020202020204" pitchFamily="34" charset="0"/>
              </a:defRPr>
            </a:lvl1pPr>
            <a:lvl2pPr marL="0">
              <a:spcBef>
                <a:spcPts val="0"/>
              </a:spcBef>
              <a:spcAft>
                <a:spcPts val="800"/>
              </a:spcAft>
              <a:defRPr sz="2000"/>
            </a:lvl2pPr>
          </a:lstStyle>
          <a:p>
            <a:pPr lvl="0"/>
            <a:r>
              <a:rPr lang="sv-SE" noProof="0" dirty="0" err="1"/>
              <a:t>Insert</a:t>
            </a:r>
            <a:r>
              <a:rPr lang="sv-SE" noProof="0" dirty="0"/>
              <a:t> text or </a:t>
            </a:r>
            <a:r>
              <a:rPr lang="sv-SE" noProof="0" dirty="0" err="1"/>
              <a:t>other</a:t>
            </a:r>
            <a:r>
              <a:rPr lang="sv-SE" noProof="0" dirty="0"/>
              <a:t> </a:t>
            </a:r>
            <a:r>
              <a:rPr lang="sv-SE" noProof="0" dirty="0" err="1"/>
              <a:t>object</a:t>
            </a:r>
            <a:endParaRPr lang="sv-SE" noProof="0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4" hasCustomPrompt="1"/>
          </p:nvPr>
        </p:nvSpPr>
        <p:spPr>
          <a:xfrm>
            <a:off x="4666593" y="1896848"/>
            <a:ext cx="4120055" cy="352735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baseline="0">
                <a:latin typeface="+mn-lt"/>
                <a:cs typeface="Arial" panose="020B0604020202020204" pitchFamily="34" charset="0"/>
              </a:defRPr>
            </a:lvl1pPr>
            <a:lvl2pPr marL="0">
              <a:spcBef>
                <a:spcPts val="0"/>
              </a:spcBef>
              <a:spcAft>
                <a:spcPts val="800"/>
              </a:spcAft>
              <a:defRPr sz="2000"/>
            </a:lvl2pPr>
          </a:lstStyle>
          <a:p>
            <a:pPr lvl="0"/>
            <a:r>
              <a:rPr lang="sv-SE" noProof="0" dirty="0" err="1"/>
              <a:t>Insert</a:t>
            </a:r>
            <a:r>
              <a:rPr lang="sv-SE" noProof="0" dirty="0"/>
              <a:t> text or </a:t>
            </a:r>
            <a:r>
              <a:rPr lang="sv-SE" noProof="0" dirty="0" err="1"/>
              <a:t>other</a:t>
            </a:r>
            <a:r>
              <a:rPr lang="sv-SE" noProof="0" dirty="0"/>
              <a:t> </a:t>
            </a:r>
            <a:r>
              <a:rPr lang="sv-SE" noProof="0" dirty="0" err="1"/>
              <a:t>object</a:t>
            </a:r>
            <a:endParaRPr lang="sv-SE" noProof="0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9703" y="1528951"/>
            <a:ext cx="4099553" cy="38844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Headline</a:t>
            </a:r>
            <a:endParaRPr lang="sv-SE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1862" y="1528951"/>
            <a:ext cx="4099553" cy="38844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Headline</a:t>
            </a:r>
            <a:endParaRPr lang="sv-SE" noProof="0" dirty="0"/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018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TITLE (MUST BE IN UPPERCASE LETTERS)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572000" y="1896283"/>
            <a:ext cx="4219864" cy="34958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baseline="0">
                <a:latin typeface="+mn-lt"/>
                <a:cs typeface="Arial" panose="020B0604020202020204" pitchFamily="34" charset="0"/>
              </a:defRPr>
            </a:lvl1pPr>
            <a:lvl2pPr marL="0">
              <a:spcBef>
                <a:spcPts val="0"/>
              </a:spcBef>
              <a:spcAft>
                <a:spcPts val="800"/>
              </a:spcAft>
              <a:defRPr sz="2000"/>
            </a:lvl2pPr>
          </a:lstStyle>
          <a:p>
            <a:pPr lvl="0"/>
            <a:r>
              <a:rPr lang="sv-SE" noProof="0" dirty="0" err="1"/>
              <a:t>Insert</a:t>
            </a:r>
            <a:r>
              <a:rPr lang="sv-SE" noProof="0" dirty="0"/>
              <a:t> text or </a:t>
            </a:r>
            <a:r>
              <a:rPr lang="sv-SE" noProof="0" dirty="0" err="1"/>
              <a:t>other</a:t>
            </a:r>
            <a:r>
              <a:rPr lang="sv-SE" noProof="0" dirty="0"/>
              <a:t> </a:t>
            </a:r>
            <a:r>
              <a:rPr lang="sv-SE" noProof="0" dirty="0" err="1"/>
              <a:t>object</a:t>
            </a:r>
            <a:endParaRPr lang="sv-SE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356466" y="1527036"/>
            <a:ext cx="3916588" cy="3918188"/>
          </a:xfrm>
          <a:prstGeom prst="ellipse">
            <a:avLst/>
          </a:prstGeom>
          <a:solidFill>
            <a:srgbClr val="BADDE7"/>
          </a:solidFill>
        </p:spPr>
        <p:txBody>
          <a:bodyPr anchor="ctr" anchorCtr="0"/>
          <a:lstStyle>
            <a:lvl1pPr algn="ctr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 err="1"/>
              <a:t>Insert</a:t>
            </a:r>
            <a:r>
              <a:rPr lang="sv-SE" noProof="0" dirty="0"/>
              <a:t> image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4706" y="1528385"/>
            <a:ext cx="4206709" cy="38844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Headline</a:t>
            </a:r>
            <a:endParaRPr lang="sv-SE" noProof="0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78107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/>
              <a:t>TITLE (MUST BE IN UPPERCASE LETTERS)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357909" y="1896283"/>
            <a:ext cx="4219864" cy="349582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000" b="0" baseline="0">
                <a:latin typeface="+mn-lt"/>
                <a:cs typeface="Arial" panose="020B0604020202020204" pitchFamily="34" charset="0"/>
              </a:defRPr>
            </a:lvl1pPr>
            <a:lvl2pPr marL="0">
              <a:spcBef>
                <a:spcPts val="0"/>
              </a:spcBef>
              <a:spcAft>
                <a:spcPts val="800"/>
              </a:spcAft>
              <a:defRPr sz="2000"/>
            </a:lvl2pPr>
          </a:lstStyle>
          <a:p>
            <a:pPr lvl="0"/>
            <a:r>
              <a:rPr lang="sv-SE" noProof="0" dirty="0" err="1"/>
              <a:t>Insert</a:t>
            </a:r>
            <a:r>
              <a:rPr lang="sv-SE" noProof="0" dirty="0"/>
              <a:t> text or </a:t>
            </a:r>
            <a:r>
              <a:rPr lang="sv-SE" noProof="0" dirty="0" err="1"/>
              <a:t>other</a:t>
            </a:r>
            <a:r>
              <a:rPr lang="sv-SE" noProof="0" dirty="0"/>
              <a:t> </a:t>
            </a:r>
            <a:r>
              <a:rPr lang="sv-SE" noProof="0" dirty="0" err="1"/>
              <a:t>object</a:t>
            </a:r>
            <a:endParaRPr lang="sv-SE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876512" y="1527036"/>
            <a:ext cx="3916588" cy="3918188"/>
          </a:xfrm>
          <a:prstGeom prst="ellipse">
            <a:avLst/>
          </a:prstGeom>
          <a:solidFill>
            <a:srgbClr val="BADDE7"/>
          </a:solidFill>
        </p:spPr>
        <p:txBody>
          <a:bodyPr anchor="ctr" anchorCtr="0"/>
          <a:lstStyle>
            <a:lvl1pPr algn="ctr">
              <a:defRPr sz="1200" b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noProof="0" dirty="0" err="1"/>
              <a:t>Insert</a:t>
            </a:r>
            <a:r>
              <a:rPr lang="sv-SE" noProof="0" dirty="0"/>
              <a:t> image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59703" y="1528385"/>
            <a:ext cx="4215003" cy="38844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800"/>
              </a:spcAft>
              <a:defRPr sz="20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Headline</a:t>
            </a:r>
            <a:endParaRPr lang="sv-SE" noProof="0" dirty="0"/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356096" y="708472"/>
            <a:ext cx="8352928" cy="504825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spcBef>
                <a:spcPts val="0"/>
              </a:spcBef>
              <a:defRPr sz="2500" b="0" baseline="0">
                <a:latin typeface="Handsome Pro For If Medium" panose="03050502040207070C04" pitchFamily="66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noProof="0" dirty="0" err="1"/>
              <a:t>Sub-heading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6875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"/>
          <p:cNvSpPr>
            <a:spLocks noGrp="1"/>
          </p:cNvSpPr>
          <p:nvPr>
            <p:ph type="body" idx="1"/>
          </p:nvPr>
        </p:nvSpPr>
        <p:spPr>
          <a:xfrm>
            <a:off x="369870" y="1600201"/>
            <a:ext cx="8316930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5536" y="635635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spc="1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55DD61-3598-6748-9559-E7E8EE0FE1F6}" type="slidenum">
              <a:rPr lang="sv-SE" noProof="0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sv-SE" noProof="0" dirty="0">
              <a:solidFill>
                <a:prstClr val="black"/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2"/>
          </p:nvPr>
        </p:nvSpPr>
        <p:spPr>
          <a:xfrm>
            <a:off x="971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kern="1200" spc="8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noProof="0" dirty="0">
              <a:solidFill>
                <a:prstClr val="black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spc="8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noProof="0" dirty="0">
              <a:solidFill>
                <a:prstClr val="black"/>
              </a:solidFill>
            </a:endParaRPr>
          </a:p>
        </p:txBody>
      </p:sp>
      <p:sp>
        <p:nvSpPr>
          <p:cNvPr id="2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356096" y="332656"/>
            <a:ext cx="835292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 dirty="0"/>
              <a:t>INSERT TITLE.</a:t>
            </a:r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1259" y="5613400"/>
            <a:ext cx="9306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88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67" r:id="rId3"/>
    <p:sldLayoutId id="2147483668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58" r:id="rId17"/>
    <p:sldLayoutId id="2147483659" r:id="rId18"/>
    <p:sldLayoutId id="2147483660" r:id="rId19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ww.ojersjoif.se/Document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183840-AF2B-4978-8458-C9B24024D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A7B37-7C97-4B02-8C70-FA41543E5BB2}"/>
              </a:ext>
            </a:extLst>
          </p:cNvPr>
          <p:cNvSpPr txBox="1"/>
          <p:nvPr/>
        </p:nvSpPr>
        <p:spPr>
          <a:xfrm>
            <a:off x="467544" y="62068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bg1"/>
                </a:solidFill>
              </a:rPr>
              <a:t>Öjersjö IF P12 </a:t>
            </a:r>
            <a:r>
              <a:rPr lang="sv-SE" b="1" dirty="0">
                <a:solidFill>
                  <a:schemeClr val="bg1"/>
                </a:solidFill>
              </a:rPr>
              <a:t>(födda 08)</a:t>
            </a:r>
          </a:p>
        </p:txBody>
      </p:sp>
    </p:spTree>
    <p:extLst>
      <p:ext uri="{BB962C8B-B14F-4D97-AF65-F5344CB8AC3E}">
        <p14:creationId xmlns:p14="http://schemas.microsoft.com/office/powerpoint/2010/main" val="189722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Öjersjö</a:t>
            </a:r>
            <a:r>
              <a:rPr lang="en-US" dirty="0"/>
              <a:t> if </a:t>
            </a:r>
            <a:r>
              <a:rPr lang="en-US" dirty="0" err="1"/>
              <a:t>pojkar</a:t>
            </a:r>
            <a:r>
              <a:rPr lang="en-US" dirty="0"/>
              <a:t> 12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D61E-2017-4DAE-B93D-1F4638DD4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Söndagar 	15.30-17.00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Måndagar 	19.00-20.30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Notera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det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vara</a:t>
            </a:r>
            <a:r>
              <a:rPr lang="en-US" sz="1800" dirty="0"/>
              <a:t> lite </a:t>
            </a:r>
            <a:r>
              <a:rPr lang="en-US" sz="1800" dirty="0" err="1"/>
              <a:t>avvikelser</a:t>
            </a:r>
            <a:r>
              <a:rPr lang="en-US" sz="1800" dirty="0"/>
              <a:t> </a:t>
            </a:r>
            <a:r>
              <a:rPr lang="en-US" sz="1800" dirty="0" err="1"/>
              <a:t>pga</a:t>
            </a:r>
            <a:r>
              <a:rPr lang="en-US" sz="1800" dirty="0"/>
              <a:t> </a:t>
            </a:r>
            <a:r>
              <a:rPr lang="en-US" sz="1800" dirty="0" err="1"/>
              <a:t>väderläget</a:t>
            </a:r>
            <a:r>
              <a:rPr lang="en-US" sz="1800" dirty="0"/>
              <a:t>, matcher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annat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b="1" dirty="0" err="1"/>
              <a:t>Träningar</a:t>
            </a:r>
            <a:r>
              <a:rPr lang="en-US" sz="2000" b="1" dirty="0"/>
              <a:t> </a:t>
            </a:r>
            <a:r>
              <a:rPr lang="en-US" sz="2000" b="1" dirty="0" err="1"/>
              <a:t>från</a:t>
            </a:r>
            <a:r>
              <a:rPr lang="en-US" sz="2000" b="1" dirty="0"/>
              <a:t> v16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Ambition 3 </a:t>
            </a:r>
            <a:r>
              <a:rPr lang="en-US" sz="1800" dirty="0" err="1"/>
              <a:t>dagar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veckan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Vallen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Furulundsplan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2DE3-F2A4-494F-B85E-12C02DD14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Träningar fram till v15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51EE2-9AE5-4C4C-81DA-8DE4EA14D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Träningar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A54FF-F33E-4913-ADCD-9105A786D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0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Öjersjö</a:t>
            </a:r>
            <a:r>
              <a:rPr lang="en-US" dirty="0"/>
              <a:t> if </a:t>
            </a:r>
            <a:r>
              <a:rPr lang="en-US" dirty="0" err="1"/>
              <a:t>pojkar</a:t>
            </a:r>
            <a:r>
              <a:rPr lang="en-US" dirty="0"/>
              <a:t> 12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D61E-2017-4DAE-B93D-1F4638DD4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2DE3-F2A4-494F-B85E-12C02DD14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SvFF utbildningsplan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51EE2-9AE5-4C4C-81DA-8DE4EA14D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Träningar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A54FF-F33E-4913-ADCD-9105A786D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A95DA0-8BE4-4E7D-B548-9A4F1A2C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919408"/>
            <a:ext cx="5544616" cy="2328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00E35E-B07A-45CB-BC08-4B38D3CB5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66" y="4058419"/>
            <a:ext cx="56197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9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A6F68-33DB-41D8-8C45-1B8E8BC260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48" y="1949401"/>
            <a:ext cx="8353176" cy="407188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300" dirty="0" err="1"/>
              <a:t>Träningsmatch</a:t>
            </a:r>
            <a:r>
              <a:rPr lang="en-US" sz="2300" dirty="0"/>
              <a:t>  mot </a:t>
            </a:r>
            <a:r>
              <a:rPr lang="en-US" sz="2300" dirty="0" err="1"/>
              <a:t>Lindome</a:t>
            </a:r>
            <a:r>
              <a:rPr lang="en-US" sz="2300" dirty="0"/>
              <a:t>	22 </a:t>
            </a:r>
            <a:r>
              <a:rPr lang="en-US" sz="2300" dirty="0" err="1"/>
              <a:t>feb</a:t>
            </a:r>
            <a:endParaRPr lang="en-US" sz="23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 err="1"/>
              <a:t>Träningsmatch</a:t>
            </a:r>
            <a:r>
              <a:rPr lang="en-US" sz="2300" dirty="0"/>
              <a:t> mot </a:t>
            </a:r>
            <a:r>
              <a:rPr lang="en-US" sz="2300" dirty="0" err="1"/>
              <a:t>Utbynäs</a:t>
            </a:r>
            <a:r>
              <a:rPr lang="en-US" sz="2300" dirty="0"/>
              <a:t>		29 </a:t>
            </a:r>
            <a:r>
              <a:rPr lang="en-US" sz="2300" dirty="0" err="1"/>
              <a:t>feb</a:t>
            </a:r>
            <a:endParaRPr lang="en-US" sz="23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 err="1"/>
              <a:t>Seriematch</a:t>
            </a:r>
            <a:r>
              <a:rPr lang="en-US" sz="2300" dirty="0"/>
              <a:t> mot </a:t>
            </a:r>
            <a:r>
              <a:rPr lang="en-US" sz="2300" dirty="0" err="1"/>
              <a:t>Hovås</a:t>
            </a:r>
            <a:r>
              <a:rPr lang="en-US" sz="2300" dirty="0"/>
              <a:t>/</a:t>
            </a:r>
            <a:r>
              <a:rPr lang="en-US" sz="2300" dirty="0" err="1"/>
              <a:t>Billdal</a:t>
            </a:r>
            <a:r>
              <a:rPr lang="en-US" sz="2300" dirty="0"/>
              <a:t>	7 mars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 err="1"/>
              <a:t>Seriematch</a:t>
            </a:r>
            <a:r>
              <a:rPr lang="en-US" sz="2300" dirty="0"/>
              <a:t> mot BK </a:t>
            </a:r>
            <a:r>
              <a:rPr lang="en-US" sz="2300" dirty="0" err="1"/>
              <a:t>Häcken</a:t>
            </a:r>
            <a:r>
              <a:rPr lang="en-US" sz="2300" dirty="0"/>
              <a:t>		14 mars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 err="1"/>
              <a:t>Träningscup</a:t>
            </a:r>
            <a:r>
              <a:rPr lang="en-US" sz="2300" dirty="0"/>
              <a:t> </a:t>
            </a:r>
            <a:r>
              <a:rPr lang="en-US" sz="2300" dirty="0" err="1"/>
              <a:t>Lerum</a:t>
            </a:r>
            <a:r>
              <a:rPr lang="en-US" sz="2300" dirty="0"/>
              <a:t>		21 mars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/>
              <a:t>Ytterby cup			28 mars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 err="1"/>
              <a:t>Seriematch</a:t>
            </a:r>
            <a:r>
              <a:rPr lang="en-US" sz="2300" dirty="0"/>
              <a:t> mot </a:t>
            </a:r>
            <a:r>
              <a:rPr lang="en-US" sz="2300" dirty="0" err="1"/>
              <a:t>Näsets</a:t>
            </a:r>
            <a:r>
              <a:rPr lang="en-US" sz="2300" dirty="0"/>
              <a:t> SK		29 mars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/>
              <a:t>Träningsmatch			18 </a:t>
            </a:r>
            <a:r>
              <a:rPr lang="en-US" sz="2300" dirty="0" err="1"/>
              <a:t>april</a:t>
            </a:r>
            <a:endParaRPr lang="en-US" sz="23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 err="1"/>
              <a:t>Träningsmatch</a:t>
            </a:r>
            <a:r>
              <a:rPr lang="en-US" sz="2300" dirty="0"/>
              <a:t>			25 April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300" dirty="0" err="1"/>
              <a:t>Seriespel</a:t>
            </a:r>
            <a:r>
              <a:rPr lang="en-US" sz="2300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 err="1"/>
              <a:t>Slutet</a:t>
            </a:r>
            <a:r>
              <a:rPr lang="en-US" sz="2300" dirty="0"/>
              <a:t> av </a:t>
            </a:r>
            <a:r>
              <a:rPr lang="en-US" sz="2300" dirty="0" err="1"/>
              <a:t>april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/>
              <a:t>5-6 matcher </a:t>
            </a:r>
            <a:r>
              <a:rPr lang="en-US" sz="2300" dirty="0" err="1"/>
              <a:t>på</a:t>
            </a:r>
            <a:r>
              <a:rPr lang="en-US" sz="2300" dirty="0"/>
              <a:t> </a:t>
            </a:r>
            <a:r>
              <a:rPr lang="en-US" sz="2300" dirty="0" err="1"/>
              <a:t>våren</a:t>
            </a:r>
            <a:r>
              <a:rPr lang="en-US" sz="2300" dirty="0"/>
              <a:t> </a:t>
            </a:r>
            <a:r>
              <a:rPr lang="en-US" sz="2300" dirty="0" err="1"/>
              <a:t>respektive</a:t>
            </a:r>
            <a:r>
              <a:rPr lang="en-US" sz="2300" dirty="0"/>
              <a:t> </a:t>
            </a:r>
            <a:r>
              <a:rPr lang="en-US" sz="2300" dirty="0" err="1"/>
              <a:t>hösten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/>
              <a:t>Tre </a:t>
            </a:r>
            <a:r>
              <a:rPr lang="en-US" sz="2300" dirty="0" err="1"/>
              <a:t>jämna</a:t>
            </a:r>
            <a:r>
              <a:rPr lang="en-US" sz="2300" dirty="0"/>
              <a:t> lag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 err="1"/>
              <a:t>Byter</a:t>
            </a:r>
            <a:r>
              <a:rPr lang="en-US" sz="2300" dirty="0"/>
              <a:t> </a:t>
            </a:r>
            <a:r>
              <a:rPr lang="en-US" sz="2300" dirty="0" err="1"/>
              <a:t>efter</a:t>
            </a:r>
            <a:r>
              <a:rPr lang="en-US" sz="2300" dirty="0"/>
              <a:t> </a:t>
            </a:r>
            <a:r>
              <a:rPr lang="en-US" sz="2300" dirty="0" err="1"/>
              <a:t>breaket</a:t>
            </a:r>
            <a:endParaRPr lang="en-US" sz="2300" dirty="0"/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DF6E3-E646-414B-8584-D8FE8B0EE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Feb/mars/april</a:t>
            </a:r>
            <a:endParaRPr lang="sv-S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9E8BD-D323-4155-88D6-961743CBBE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Under </a:t>
            </a:r>
            <a:r>
              <a:rPr lang="en-US" dirty="0" err="1"/>
              <a:t>våren</a:t>
            </a:r>
            <a:endParaRPr lang="sv-S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1E9A1D-DD2A-4F1B-83A2-311F01C1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Träningsmatcher</a:t>
            </a:r>
            <a:r>
              <a:rPr lang="en-US" dirty="0"/>
              <a:t> &amp; </a:t>
            </a:r>
            <a:r>
              <a:rPr lang="en-US" dirty="0" err="1"/>
              <a:t>cuper</a:t>
            </a:r>
            <a:r>
              <a:rPr lang="en-US" dirty="0"/>
              <a:t> (PATRIK)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9B589-C323-402F-9F24-63352F12B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59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37E0-7775-4AEF-AEBB-F8EFF9CA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Samarbete</a:t>
            </a:r>
            <a:r>
              <a:rPr lang="en-US" dirty="0"/>
              <a:t> med p07 </a:t>
            </a:r>
            <a:r>
              <a:rPr lang="en-US" dirty="0" err="1"/>
              <a:t>och</a:t>
            </a:r>
            <a:r>
              <a:rPr lang="en-US" dirty="0"/>
              <a:t> p09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D187E-58C3-4BAC-98B4-E622332DD0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48" y="1949401"/>
            <a:ext cx="8353176" cy="34958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Bakgrund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/>
              <a:t>Ibland</a:t>
            </a:r>
            <a:r>
              <a:rPr lang="en-US" sz="1800" dirty="0"/>
              <a:t> </a:t>
            </a:r>
            <a:r>
              <a:rPr lang="en-US" sz="1800" dirty="0" err="1"/>
              <a:t>behöver</a:t>
            </a:r>
            <a:r>
              <a:rPr lang="en-US" sz="1800" dirty="0"/>
              <a:t> vi </a:t>
            </a:r>
            <a:r>
              <a:rPr lang="en-US" sz="1800" dirty="0" err="1"/>
              <a:t>stöd</a:t>
            </a:r>
            <a:r>
              <a:rPr lang="en-US" sz="1800" dirty="0"/>
              <a:t> med </a:t>
            </a:r>
            <a:r>
              <a:rPr lang="en-US" sz="1800" dirty="0" err="1"/>
              <a:t>spelare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få</a:t>
            </a:r>
            <a:r>
              <a:rPr lang="en-US" sz="1800" dirty="0"/>
              <a:t> </a:t>
            </a:r>
            <a:r>
              <a:rPr lang="en-US" sz="1800" dirty="0" err="1"/>
              <a:t>fullt</a:t>
            </a:r>
            <a:r>
              <a:rPr lang="en-US" sz="1800" dirty="0"/>
              <a:t> lag – </a:t>
            </a:r>
            <a:r>
              <a:rPr lang="en-US" sz="1800" dirty="0" err="1"/>
              <a:t>lånar</a:t>
            </a:r>
            <a:r>
              <a:rPr lang="en-US" sz="1800" dirty="0"/>
              <a:t> </a:t>
            </a:r>
            <a:r>
              <a:rPr lang="en-US" sz="1800" dirty="0" err="1"/>
              <a:t>från</a:t>
            </a:r>
            <a:r>
              <a:rPr lang="en-US" sz="1800" dirty="0"/>
              <a:t> P09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err="1"/>
              <a:t>Ibland</a:t>
            </a:r>
            <a:r>
              <a:rPr lang="en-US" sz="1800" dirty="0"/>
              <a:t> </a:t>
            </a:r>
            <a:r>
              <a:rPr lang="en-US" sz="1800" dirty="0" err="1"/>
              <a:t>behöver</a:t>
            </a:r>
            <a:r>
              <a:rPr lang="en-US" sz="1800" dirty="0"/>
              <a:t> P07 </a:t>
            </a:r>
            <a:r>
              <a:rPr lang="en-US" sz="1800" dirty="0" err="1"/>
              <a:t>stöd</a:t>
            </a:r>
            <a:r>
              <a:rPr lang="en-US" sz="1800" dirty="0"/>
              <a:t> med </a:t>
            </a:r>
            <a:r>
              <a:rPr lang="en-US" sz="1800" dirty="0" err="1"/>
              <a:t>spelare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få</a:t>
            </a:r>
            <a:r>
              <a:rPr lang="en-US" sz="1800" dirty="0"/>
              <a:t> </a:t>
            </a:r>
            <a:r>
              <a:rPr lang="en-US" sz="1800" dirty="0" err="1"/>
              <a:t>fullt</a:t>
            </a:r>
            <a:r>
              <a:rPr lang="en-US" sz="1800" dirty="0"/>
              <a:t> lag – </a:t>
            </a:r>
            <a:r>
              <a:rPr lang="en-US" sz="1800" dirty="0" err="1"/>
              <a:t>lånar</a:t>
            </a:r>
            <a:r>
              <a:rPr lang="en-US" sz="1800" dirty="0"/>
              <a:t> </a:t>
            </a:r>
            <a:r>
              <a:rPr lang="en-US" sz="1800" dirty="0" err="1"/>
              <a:t>från</a:t>
            </a:r>
            <a:r>
              <a:rPr lang="en-US" sz="1800" dirty="0"/>
              <a:t> </a:t>
            </a:r>
            <a:r>
              <a:rPr lang="en-US" sz="1800" dirty="0" err="1"/>
              <a:t>oss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Anmäl</a:t>
            </a:r>
            <a:r>
              <a:rPr lang="en-US" sz="1800" dirty="0"/>
              <a:t> till </a:t>
            </a:r>
            <a:r>
              <a:rPr lang="en-US" sz="1800" dirty="0" err="1"/>
              <a:t>oss</a:t>
            </a:r>
            <a:r>
              <a:rPr lang="en-US" sz="1800" dirty="0"/>
              <a:t> </a:t>
            </a:r>
            <a:r>
              <a:rPr lang="en-US" sz="1800" dirty="0" err="1"/>
              <a:t>tränare</a:t>
            </a:r>
            <a:r>
              <a:rPr lang="en-US" sz="1800" dirty="0"/>
              <a:t> om </a:t>
            </a:r>
            <a:r>
              <a:rPr lang="en-US" sz="1800" dirty="0" err="1"/>
              <a:t>ert</a:t>
            </a:r>
            <a:r>
              <a:rPr lang="en-US" sz="1800" dirty="0"/>
              <a:t> barn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intresserad</a:t>
            </a:r>
            <a:r>
              <a:rPr lang="en-US" sz="1800" dirty="0"/>
              <a:t> av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träna</a:t>
            </a:r>
            <a:r>
              <a:rPr lang="en-US" sz="1800" dirty="0"/>
              <a:t>/</a:t>
            </a:r>
            <a:r>
              <a:rPr lang="en-US" sz="1800" dirty="0" err="1"/>
              <a:t>spela</a:t>
            </a:r>
            <a:r>
              <a:rPr lang="en-US" sz="1800" dirty="0"/>
              <a:t> match med P07. </a:t>
            </a:r>
            <a:r>
              <a:rPr lang="en-US" sz="1800" dirty="0" err="1"/>
              <a:t>Viktigt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ni</a:t>
            </a:r>
            <a:r>
              <a:rPr lang="en-US" sz="1800" dirty="0"/>
              <a:t> </a:t>
            </a:r>
            <a:r>
              <a:rPr lang="en-US" sz="1800" dirty="0" err="1"/>
              <a:t>tänker</a:t>
            </a:r>
            <a:r>
              <a:rPr lang="en-US" sz="1800" dirty="0"/>
              <a:t> </a:t>
            </a:r>
            <a:r>
              <a:rPr lang="en-US" sz="1800" dirty="0" err="1"/>
              <a:t>igenom</a:t>
            </a:r>
            <a:r>
              <a:rPr lang="en-US" sz="1800" dirty="0"/>
              <a:t> </a:t>
            </a:r>
            <a:r>
              <a:rPr lang="en-US" sz="1800" dirty="0" err="1"/>
              <a:t>er</a:t>
            </a:r>
            <a:r>
              <a:rPr lang="en-US" sz="1800" dirty="0"/>
              <a:t> barns </a:t>
            </a:r>
            <a:r>
              <a:rPr lang="en-US" sz="1800" dirty="0" err="1"/>
              <a:t>fysisk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psykisk</a:t>
            </a:r>
            <a:r>
              <a:rPr lang="en-US" sz="1800" dirty="0"/>
              <a:t> </a:t>
            </a:r>
            <a:r>
              <a:rPr lang="en-US" sz="1800" dirty="0" err="1"/>
              <a:t>mognad</a:t>
            </a:r>
            <a:r>
              <a:rPr lang="en-US" sz="1800" dirty="0"/>
              <a:t>, </a:t>
            </a:r>
            <a:r>
              <a:rPr lang="en-US" sz="1800" dirty="0" err="1"/>
              <a:t>fotbollsfärdigheter</a:t>
            </a:r>
            <a:r>
              <a:rPr lang="en-US" sz="1800" dirty="0"/>
              <a:t> </a:t>
            </a:r>
            <a:r>
              <a:rPr lang="en-US" sz="1800" dirty="0" err="1"/>
              <a:t>så</a:t>
            </a:r>
            <a:r>
              <a:rPr lang="en-US" sz="1800" dirty="0"/>
              <a:t> </a:t>
            </a:r>
            <a:r>
              <a:rPr lang="en-US" sz="1800" dirty="0" err="1"/>
              <a:t>detta</a:t>
            </a:r>
            <a:r>
              <a:rPr lang="en-US" sz="1800" dirty="0"/>
              <a:t> </a:t>
            </a:r>
            <a:r>
              <a:rPr lang="en-US" sz="1800" dirty="0" err="1"/>
              <a:t>blir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bra </a:t>
            </a:r>
            <a:r>
              <a:rPr lang="en-US" sz="1800" dirty="0" err="1"/>
              <a:t>upplevelse</a:t>
            </a:r>
            <a:r>
              <a:rPr lang="en-US" sz="1800" dirty="0"/>
              <a:t>.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barnens</a:t>
            </a:r>
            <a:r>
              <a:rPr lang="en-US" sz="1800" dirty="0"/>
              <a:t> </a:t>
            </a:r>
            <a:r>
              <a:rPr lang="en-US" sz="1800" dirty="0" err="1"/>
              <a:t>bästa</a:t>
            </a:r>
            <a:r>
              <a:rPr lang="en-US" sz="1800" dirty="0"/>
              <a:t> tar vi </a:t>
            </a:r>
            <a:r>
              <a:rPr lang="en-US" sz="1800" dirty="0" err="1"/>
              <a:t>tränare</a:t>
            </a:r>
            <a:r>
              <a:rPr lang="en-US" sz="1800" dirty="0"/>
              <a:t> </a:t>
            </a:r>
            <a:r>
              <a:rPr lang="en-US" sz="1800" dirty="0" err="1"/>
              <a:t>slutgiltigt</a:t>
            </a:r>
            <a:r>
              <a:rPr lang="en-US" sz="1800" dirty="0"/>
              <a:t> </a:t>
            </a:r>
            <a:r>
              <a:rPr lang="en-US" sz="1800" dirty="0" err="1"/>
              <a:t>beslut</a:t>
            </a:r>
            <a:r>
              <a:rPr lang="en-US" sz="1800" dirty="0"/>
              <a:t> i </a:t>
            </a:r>
            <a:r>
              <a:rPr lang="en-US" sz="1800" dirty="0" err="1"/>
              <a:t>samråd</a:t>
            </a:r>
            <a:r>
              <a:rPr lang="en-US" sz="1800" dirty="0"/>
              <a:t> med </a:t>
            </a:r>
            <a:r>
              <a:rPr lang="en-US" sz="1800" dirty="0" err="1"/>
              <a:t>Er</a:t>
            </a:r>
            <a:r>
              <a:rPr lang="en-US" sz="18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I  </a:t>
            </a:r>
            <a:r>
              <a:rPr lang="en-US" sz="1800" dirty="0" err="1"/>
              <a:t>denna</a:t>
            </a:r>
            <a:r>
              <a:rPr lang="en-US" sz="1800" dirty="0"/>
              <a:t> </a:t>
            </a:r>
            <a:r>
              <a:rPr lang="en-US" sz="1800" dirty="0" err="1"/>
              <a:t>grupp</a:t>
            </a:r>
            <a:r>
              <a:rPr lang="en-US" sz="1800" dirty="0"/>
              <a:t> </a:t>
            </a:r>
            <a:r>
              <a:rPr lang="en-US" sz="1800" dirty="0" err="1"/>
              <a:t>fördelar</a:t>
            </a:r>
            <a:r>
              <a:rPr lang="en-US" sz="1800" dirty="0"/>
              <a:t> vi </a:t>
            </a:r>
            <a:r>
              <a:rPr lang="en-US" sz="1800" dirty="0" err="1"/>
              <a:t>tillfällen</a:t>
            </a:r>
            <a:r>
              <a:rPr lang="en-US" sz="1800" dirty="0"/>
              <a:t> till </a:t>
            </a:r>
            <a:r>
              <a:rPr lang="en-US" sz="1800" dirty="0" err="1"/>
              <a:t>träning</a:t>
            </a:r>
            <a:r>
              <a:rPr lang="en-US" sz="1800" dirty="0"/>
              <a:t>/match </a:t>
            </a:r>
            <a:r>
              <a:rPr lang="en-US" sz="1800" dirty="0" err="1"/>
              <a:t>jämt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73228-F079-4DA0-ACF0-16B74F5F55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Positivt och utvecklande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9D434-8B7B-4DE5-948A-609D5F784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gör</a:t>
            </a:r>
            <a:r>
              <a:rPr lang="en-US" dirty="0"/>
              <a:t> vi?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CEE07-8AAD-4F2B-AFE2-4CBF7791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3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9D75-81C1-4DBC-BC3E-66309472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Vad behöver vi hjälp med från </a:t>
            </a:r>
            <a:r>
              <a:rPr lang="en-US" dirty="0" err="1"/>
              <a:t>föräldrarna</a:t>
            </a:r>
            <a:r>
              <a:rPr lang="en-US" dirty="0"/>
              <a:t>? PATRIK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4AEF7-28CE-4462-8B6C-2D081217B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Svara</a:t>
            </a:r>
            <a:r>
              <a:rPr lang="en-US" sz="1800" dirty="0"/>
              <a:t> ja/</a:t>
            </a:r>
            <a:r>
              <a:rPr lang="en-US" sz="1800" dirty="0" err="1"/>
              <a:t>nej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inbjudningar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Kläder</a:t>
            </a:r>
            <a:r>
              <a:rPr lang="en-US" sz="1800" dirty="0"/>
              <a:t> </a:t>
            </a:r>
            <a:r>
              <a:rPr lang="en-US" sz="1800" dirty="0" err="1"/>
              <a:t>efter</a:t>
            </a:r>
            <a:r>
              <a:rPr lang="en-US" sz="1800" dirty="0"/>
              <a:t> </a:t>
            </a:r>
            <a:r>
              <a:rPr lang="en-US" sz="1800" dirty="0" err="1"/>
              <a:t>väder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Matchkläder</a:t>
            </a:r>
            <a:r>
              <a:rPr lang="en-US" sz="1800" dirty="0"/>
              <a:t> (</a:t>
            </a:r>
            <a:r>
              <a:rPr lang="en-US" sz="1800" dirty="0" err="1"/>
              <a:t>enhetlighet</a:t>
            </a:r>
            <a:r>
              <a:rPr lang="en-US" sz="18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Föräldrargrupp</a:t>
            </a:r>
            <a:r>
              <a:rPr lang="en-US" sz="1800" dirty="0"/>
              <a:t> </a:t>
            </a:r>
            <a:r>
              <a:rPr lang="en-US" sz="1800" b="1" dirty="0"/>
              <a:t>(Erica </a:t>
            </a:r>
            <a:r>
              <a:rPr lang="en-US" sz="1800" b="1" dirty="0" err="1"/>
              <a:t>och</a:t>
            </a:r>
            <a:r>
              <a:rPr lang="en-US" sz="1800" b="1" dirty="0"/>
              <a:t> Matthias) </a:t>
            </a:r>
            <a:r>
              <a:rPr lang="en-US" sz="1800" dirty="0"/>
              <a:t>med </a:t>
            </a:r>
            <a:r>
              <a:rPr lang="en-US" sz="1800" dirty="0" err="1"/>
              <a:t>utpekade</a:t>
            </a:r>
            <a:r>
              <a:rPr lang="en-US" sz="1800" dirty="0"/>
              <a:t> </a:t>
            </a:r>
            <a:r>
              <a:rPr lang="en-US" sz="1800" dirty="0" err="1"/>
              <a:t>ansvariga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Boka</a:t>
            </a:r>
            <a:r>
              <a:rPr lang="en-US" sz="1800" dirty="0"/>
              <a:t> </a:t>
            </a:r>
            <a:r>
              <a:rPr lang="en-US" sz="1800" dirty="0" err="1"/>
              <a:t>domare</a:t>
            </a:r>
            <a:r>
              <a:rPr lang="en-US" sz="1800" dirty="0"/>
              <a:t> (</a:t>
            </a:r>
            <a:r>
              <a:rPr lang="en-US" sz="1800" b="1" dirty="0"/>
              <a:t>Susanne </a:t>
            </a:r>
            <a:r>
              <a:rPr lang="en-US" sz="1800" b="1" dirty="0" err="1"/>
              <a:t>och</a:t>
            </a:r>
            <a:r>
              <a:rPr lang="en-US" sz="1800" b="1" dirty="0"/>
              <a:t> Caroline</a:t>
            </a:r>
            <a:r>
              <a:rPr lang="en-US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Ulvacupen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Läger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/>
              <a:t>Andra</a:t>
            </a:r>
            <a:r>
              <a:rPr lang="en-US" sz="1800" dirty="0"/>
              <a:t> </a:t>
            </a:r>
            <a:r>
              <a:rPr lang="en-US" sz="1800" dirty="0" err="1"/>
              <a:t>aktiviteter</a:t>
            </a:r>
            <a:r>
              <a:rPr lang="en-US" sz="1800" dirty="0"/>
              <a:t> </a:t>
            </a:r>
            <a:r>
              <a:rPr lang="en-US" sz="1800" dirty="0" err="1"/>
              <a:t>utöver</a:t>
            </a:r>
            <a:r>
              <a:rPr lang="en-US" sz="1800" dirty="0"/>
              <a:t> </a:t>
            </a:r>
            <a:r>
              <a:rPr lang="en-US" sz="1800" dirty="0" err="1"/>
              <a:t>fotbollen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B03F9-6912-4936-8C0D-40D384787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Viktigt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F4170-9832-4C79-9797-885A8D638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8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Öjersjö</a:t>
            </a:r>
            <a:r>
              <a:rPr lang="en-US" dirty="0"/>
              <a:t> IF Vision 2022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D61E-2017-4DAE-B93D-1F4638DD4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Behålla</a:t>
            </a:r>
            <a:r>
              <a:rPr lang="en-US" sz="1800" dirty="0"/>
              <a:t> </a:t>
            </a:r>
            <a:r>
              <a:rPr lang="en-US" sz="1800" dirty="0" err="1"/>
              <a:t>spelare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ledare</a:t>
            </a:r>
            <a:r>
              <a:rPr lang="en-US" sz="1800" dirty="0"/>
              <a:t> </a:t>
            </a:r>
            <a:r>
              <a:rPr lang="en-US" sz="1800" dirty="0" err="1"/>
              <a:t>hela</a:t>
            </a:r>
            <a:r>
              <a:rPr lang="en-US" sz="1800" dirty="0"/>
              <a:t> </a:t>
            </a:r>
            <a:r>
              <a:rPr lang="en-US" sz="1800" dirty="0" err="1"/>
              <a:t>vägen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Rekrytering</a:t>
            </a:r>
            <a:r>
              <a:rPr lang="en-US" sz="1800" dirty="0"/>
              <a:t> av </a:t>
            </a:r>
            <a:r>
              <a:rPr lang="en-US" sz="1800" dirty="0" err="1"/>
              <a:t>nyinflyttade</a:t>
            </a:r>
            <a:r>
              <a:rPr lang="en-US" sz="1800" dirty="0"/>
              <a:t> (</a:t>
            </a:r>
            <a:r>
              <a:rPr lang="en-US" sz="1800" dirty="0" err="1"/>
              <a:t>spelare</a:t>
            </a:r>
            <a:r>
              <a:rPr lang="en-US" sz="1800" dirty="0"/>
              <a:t>, </a:t>
            </a:r>
            <a:r>
              <a:rPr lang="en-US" sz="1800" dirty="0" err="1"/>
              <a:t>ledare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styrelse</a:t>
            </a:r>
            <a:r>
              <a:rPr lang="en-US" sz="18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Ekonomisk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sportslig</a:t>
            </a:r>
            <a:r>
              <a:rPr lang="en-US" sz="1800" dirty="0"/>
              <a:t> </a:t>
            </a:r>
            <a:r>
              <a:rPr lang="en-US" sz="1800" dirty="0" err="1"/>
              <a:t>trygghet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Vara</a:t>
            </a:r>
            <a:r>
              <a:rPr lang="en-US" sz="1800" dirty="0"/>
              <a:t> det </a:t>
            </a:r>
            <a:r>
              <a:rPr lang="en-US" sz="1800" dirty="0" err="1"/>
              <a:t>naturliga</a:t>
            </a:r>
            <a:r>
              <a:rPr lang="en-US" sz="1800" dirty="0"/>
              <a:t> valet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spelar</a:t>
            </a:r>
            <a:r>
              <a:rPr lang="en-US" sz="1800" dirty="0"/>
              <a:t> </a:t>
            </a:r>
            <a:r>
              <a:rPr lang="en-US" sz="1800" dirty="0" err="1"/>
              <a:t>fotboll</a:t>
            </a:r>
            <a:r>
              <a:rPr lang="en-US" sz="1800" dirty="0"/>
              <a:t> I </a:t>
            </a:r>
            <a:r>
              <a:rPr lang="en-US" sz="1800" dirty="0" err="1"/>
              <a:t>och</a:t>
            </a:r>
            <a:r>
              <a:rPr lang="en-US" sz="1800" dirty="0"/>
              <a:t> runt </a:t>
            </a:r>
            <a:r>
              <a:rPr lang="en-US" sz="1800" dirty="0" err="1"/>
              <a:t>Öjersjö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Stärka</a:t>
            </a:r>
            <a:r>
              <a:rPr lang="en-US" sz="1800" dirty="0"/>
              <a:t> </a:t>
            </a:r>
            <a:r>
              <a:rPr lang="en-US" sz="1800" dirty="0" err="1"/>
              <a:t>evangemang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Föreningsutvecklare</a:t>
            </a:r>
            <a:r>
              <a:rPr lang="en-US" sz="1800" dirty="0"/>
              <a:t> (Jamie 20%)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Klubbkänsla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Stolthet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Uniformt</a:t>
            </a:r>
            <a:r>
              <a:rPr lang="en-US" sz="1800" dirty="0"/>
              <a:t> </a:t>
            </a:r>
            <a:r>
              <a:rPr lang="en-US" sz="1800" dirty="0" err="1"/>
              <a:t>tänk</a:t>
            </a:r>
            <a:r>
              <a:rPr lang="en-US" sz="1800" dirty="0"/>
              <a:t> </a:t>
            </a:r>
            <a:r>
              <a:rPr lang="en-US" sz="1800" dirty="0" err="1"/>
              <a:t>mellan</a:t>
            </a:r>
            <a:r>
              <a:rPr lang="en-US" sz="1800" dirty="0"/>
              <a:t> </a:t>
            </a:r>
            <a:r>
              <a:rPr lang="en-US" sz="1800" dirty="0" err="1"/>
              <a:t>årskullarna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F8DCF3-B456-47B3-9F2D-1FC8A3824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Juniorlag (U17-U19) både på pojk och flicksidan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B3E8F-4379-428D-89CC-4A3BAFCE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4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Öjersjö</a:t>
            </a:r>
            <a:r>
              <a:rPr lang="en-US" dirty="0"/>
              <a:t> IF 2020	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D61E-2017-4DAE-B93D-1F4638DD4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48" y="1949401"/>
            <a:ext cx="8353176" cy="46479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Näst</a:t>
            </a:r>
            <a:r>
              <a:rPr lang="en-US" sz="1800" dirty="0"/>
              <a:t> </a:t>
            </a:r>
            <a:r>
              <a:rPr lang="en-US" sz="1800" dirty="0" err="1"/>
              <a:t>största</a:t>
            </a:r>
            <a:r>
              <a:rPr lang="en-US" sz="1800" dirty="0"/>
              <a:t> </a:t>
            </a:r>
            <a:r>
              <a:rPr lang="en-US" sz="1800" dirty="0" err="1"/>
              <a:t>klubben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Partille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err="1"/>
              <a:t>Sävedalen</a:t>
            </a:r>
            <a:r>
              <a:rPr lang="en-US" sz="1400" dirty="0"/>
              <a:t>		900 </a:t>
            </a:r>
            <a:r>
              <a:rPr lang="en-US" sz="1400" dirty="0" err="1"/>
              <a:t>spelare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err="1"/>
              <a:t>Öjersjö</a:t>
            </a:r>
            <a:r>
              <a:rPr lang="en-US" sz="1400" dirty="0"/>
              <a:t> IF		500 spelare+100 </a:t>
            </a:r>
            <a:r>
              <a:rPr lang="en-US" sz="1400" dirty="0" err="1"/>
              <a:t>ledare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err="1"/>
              <a:t>Jonsered</a:t>
            </a:r>
            <a:r>
              <a:rPr lang="en-US" sz="1400" dirty="0"/>
              <a:t> IF		300 </a:t>
            </a:r>
            <a:r>
              <a:rPr lang="en-US" sz="1400" dirty="0" err="1"/>
              <a:t>spelare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/>
              <a:t>Partille IF		220 </a:t>
            </a:r>
            <a:r>
              <a:rPr lang="en-US" sz="1400" dirty="0" err="1"/>
              <a:t>spelare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400" dirty="0" err="1"/>
              <a:t>Björndammen</a:t>
            </a:r>
            <a:r>
              <a:rPr lang="en-US" sz="1400" dirty="0"/>
              <a:t> BK	90 </a:t>
            </a:r>
            <a:r>
              <a:rPr lang="en-US" sz="1400" dirty="0" err="1"/>
              <a:t>spelare</a:t>
            </a:r>
            <a:r>
              <a:rPr lang="en-US" sz="1800" dirty="0"/>
              <a:t>	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25-års </a:t>
            </a:r>
            <a:r>
              <a:rPr lang="en-US" sz="1800" dirty="0" err="1"/>
              <a:t>jubileum</a:t>
            </a:r>
            <a:r>
              <a:rPr lang="en-US" sz="1800" dirty="0"/>
              <a:t> </a:t>
            </a:r>
            <a:r>
              <a:rPr lang="en-US" sz="1800" dirty="0" err="1"/>
              <a:t>juni</a:t>
            </a:r>
            <a:r>
              <a:rPr lang="en-US" sz="1800" dirty="0"/>
              <a:t> 2020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Nya </a:t>
            </a:r>
            <a:r>
              <a:rPr lang="en-US" sz="1800" dirty="0" err="1"/>
              <a:t>lokaler</a:t>
            </a:r>
            <a:r>
              <a:rPr lang="en-US" sz="1800" dirty="0"/>
              <a:t>, </a:t>
            </a:r>
            <a:r>
              <a:rPr lang="en-US" sz="1800" dirty="0" err="1"/>
              <a:t>flyttar</a:t>
            </a:r>
            <a:r>
              <a:rPr lang="en-US" sz="1800" dirty="0"/>
              <a:t> in i den </a:t>
            </a:r>
            <a:r>
              <a:rPr lang="en-US" sz="1800" dirty="0" err="1"/>
              <a:t>nya</a:t>
            </a:r>
            <a:r>
              <a:rPr lang="en-US" sz="1800" dirty="0"/>
              <a:t> </a:t>
            </a:r>
            <a:r>
              <a:rPr lang="en-US" sz="1800" dirty="0" err="1"/>
              <a:t>idrottshallen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Ny </a:t>
            </a:r>
            <a:r>
              <a:rPr lang="en-US" sz="1800" dirty="0" err="1"/>
              <a:t>konstgräsmatta</a:t>
            </a:r>
            <a:r>
              <a:rPr lang="en-US" sz="1800" dirty="0"/>
              <a:t> (</a:t>
            </a:r>
            <a:r>
              <a:rPr lang="en-US" sz="1800" dirty="0" err="1"/>
              <a:t>troligtvis</a:t>
            </a:r>
            <a:r>
              <a:rPr lang="en-US" sz="1800" dirty="0"/>
              <a:t> under </a:t>
            </a:r>
            <a:r>
              <a:rPr lang="en-US" sz="1800" dirty="0" err="1"/>
              <a:t>april</a:t>
            </a:r>
            <a:r>
              <a:rPr lang="en-US" sz="18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Samarbete</a:t>
            </a:r>
            <a:r>
              <a:rPr lang="en-US" sz="1800" dirty="0"/>
              <a:t> med </a:t>
            </a:r>
            <a:r>
              <a:rPr lang="en-US" sz="1800" dirty="0" err="1"/>
              <a:t>Björndammen</a:t>
            </a:r>
            <a:r>
              <a:rPr lang="en-US" sz="18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Positiv</a:t>
            </a:r>
            <a:r>
              <a:rPr lang="en-US" sz="1800" dirty="0"/>
              <a:t> </a:t>
            </a:r>
            <a:r>
              <a:rPr lang="en-US" sz="1800" dirty="0" err="1"/>
              <a:t>anda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klubben</a:t>
            </a:r>
            <a:r>
              <a:rPr lang="en-US" sz="1800" dirty="0"/>
              <a:t> (4,1 av 5 </a:t>
            </a:r>
            <a:r>
              <a:rPr lang="en-US" sz="1800" dirty="0" err="1"/>
              <a:t>enligt</a:t>
            </a:r>
            <a:r>
              <a:rPr lang="en-US" sz="1800" dirty="0"/>
              <a:t> </a:t>
            </a:r>
            <a:r>
              <a:rPr lang="en-US" sz="1800" dirty="0" err="1"/>
              <a:t>ledarenkät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			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F8DCF3-B456-47B3-9F2D-1FC8A3824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Allmänt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B3E8F-4379-428D-89CC-4A3BAFCE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0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Öjersjö</a:t>
            </a:r>
            <a:r>
              <a:rPr lang="en-US" dirty="0"/>
              <a:t> IF 2020	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D61E-2017-4DAE-B93D-1F4638DD4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Stabil </a:t>
            </a:r>
            <a:r>
              <a:rPr lang="en-US" sz="1800" dirty="0" err="1"/>
              <a:t>ekonomi</a:t>
            </a:r>
            <a:r>
              <a:rPr lang="en-US" sz="1800" dirty="0"/>
              <a:t> - </a:t>
            </a:r>
            <a:r>
              <a:rPr lang="en-US" sz="1800" dirty="0" err="1"/>
              <a:t>omsättning</a:t>
            </a:r>
            <a:r>
              <a:rPr lang="en-US" sz="1800" dirty="0"/>
              <a:t> ca 1 500 000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550 000 </a:t>
            </a:r>
            <a:r>
              <a:rPr lang="en-US" sz="1800" dirty="0" err="1"/>
              <a:t>medlemsavgifter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250 000 </a:t>
            </a:r>
            <a:r>
              <a:rPr lang="en-US" sz="1800" dirty="0" err="1"/>
              <a:t>bidrag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300 000 </a:t>
            </a:r>
            <a:r>
              <a:rPr lang="en-US" sz="1800" dirty="0" err="1"/>
              <a:t>försäljning</a:t>
            </a:r>
            <a:r>
              <a:rPr lang="en-US" sz="1800" dirty="0"/>
              <a:t> </a:t>
            </a:r>
            <a:r>
              <a:rPr lang="en-US" sz="1800" dirty="0" err="1"/>
              <a:t>kiosk+cuper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130 000 sponsoring 2019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140 000 </a:t>
            </a:r>
            <a:r>
              <a:rPr lang="en-US" sz="1800" dirty="0" err="1"/>
              <a:t>övriga</a:t>
            </a:r>
            <a:r>
              <a:rPr lang="en-US" sz="1800" dirty="0"/>
              <a:t> </a:t>
            </a:r>
            <a:r>
              <a:rPr lang="en-US" sz="1800" dirty="0" err="1"/>
              <a:t>intäkter</a:t>
            </a:r>
            <a:r>
              <a:rPr lang="en-US" sz="1800" dirty="0"/>
              <a:t> </a:t>
            </a:r>
            <a:r>
              <a:rPr lang="en-US" sz="1200" dirty="0"/>
              <a:t>(</a:t>
            </a:r>
            <a:r>
              <a:rPr lang="en-US" sz="1200" dirty="0" err="1"/>
              <a:t>anmällningsavgifter</a:t>
            </a:r>
            <a:r>
              <a:rPr lang="en-US" sz="1200" dirty="0"/>
              <a:t> </a:t>
            </a:r>
            <a:r>
              <a:rPr lang="en-US" sz="1200" dirty="0" err="1"/>
              <a:t>cuper</a:t>
            </a:r>
            <a:r>
              <a:rPr lang="en-US" sz="1200" dirty="0"/>
              <a:t> + </a:t>
            </a:r>
            <a:r>
              <a:rPr lang="en-US" sz="1200" dirty="0" err="1"/>
              <a:t>fotbollskolan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F8DCF3-B456-47B3-9F2D-1FC8A3824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Ekonomi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B3E8F-4379-428D-89CC-4A3BAFCE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8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Öjersjö</a:t>
            </a:r>
            <a:r>
              <a:rPr lang="en-US" dirty="0"/>
              <a:t> if </a:t>
            </a:r>
            <a:r>
              <a:rPr lang="en-US" dirty="0" err="1"/>
              <a:t>pojkar</a:t>
            </a:r>
            <a:r>
              <a:rPr lang="en-US" dirty="0"/>
              <a:t> 12 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D61E-2017-4DAE-B93D-1F4638DD4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848" y="1949401"/>
            <a:ext cx="8353176" cy="3991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Spelare</a:t>
            </a:r>
            <a:r>
              <a:rPr lang="en-US" sz="1800" dirty="0"/>
              <a:t>  27 </a:t>
            </a:r>
            <a:r>
              <a:rPr lang="en-US" sz="1800" dirty="0" err="1"/>
              <a:t>st</a:t>
            </a:r>
            <a:r>
              <a:rPr lang="en-US" sz="1800" dirty="0"/>
              <a:t>	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2000" b="1" dirty="0" err="1"/>
              <a:t>Ledartruppen</a:t>
            </a:r>
            <a:endParaRPr lang="en-US" sz="20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Anders Sjölander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David Sjöqvist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Johan Sjödahl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Christoffer</a:t>
            </a:r>
            <a:r>
              <a:rPr lang="en-US" sz="1800" dirty="0"/>
              <a:t> Antonsson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Patrik Eriksson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Patrik Oscarson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2DE3-F2A4-494F-B85E-12C02DD14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Spelartruppen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51EE2-9AE5-4C4C-81DA-8DE4EA14D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Laget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A54FF-F33E-4913-ADCD-9105A786D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2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Trivsel</a:t>
            </a:r>
            <a:r>
              <a:rPr lang="en-US" dirty="0"/>
              <a:t>	 (Patrik)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D61E-2017-4DAE-B93D-1F4638DD4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121" y="1969948"/>
            <a:ext cx="8353176" cy="349582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naturlig</a:t>
            </a:r>
            <a:r>
              <a:rPr lang="en-US" sz="1800" dirty="0"/>
              <a:t> </a:t>
            </a:r>
            <a:r>
              <a:rPr lang="en-US" sz="1800" dirty="0" err="1"/>
              <a:t>samlingspunkt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pojkar</a:t>
            </a:r>
            <a:r>
              <a:rPr lang="en-US" sz="1800" dirty="0"/>
              <a:t> 2008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Fotboll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Växa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utanför</a:t>
            </a:r>
            <a:r>
              <a:rPr lang="en-US" sz="1800" dirty="0"/>
              <a:t> </a:t>
            </a:r>
            <a:r>
              <a:rPr lang="en-US" sz="1800" dirty="0" err="1"/>
              <a:t>planen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Glädje</a:t>
            </a:r>
            <a:r>
              <a:rPr lang="en-US" sz="1800" dirty="0"/>
              <a:t>, </a:t>
            </a:r>
            <a:r>
              <a:rPr lang="en-US" sz="1800" dirty="0" err="1"/>
              <a:t>engagemang</a:t>
            </a:r>
            <a:r>
              <a:rPr lang="en-US" sz="1800" dirty="0"/>
              <a:t>, </a:t>
            </a:r>
            <a:r>
              <a:rPr lang="en-US" sz="1800" dirty="0" err="1"/>
              <a:t>gemenskap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respekt</a:t>
            </a:r>
            <a:endParaRPr lang="en-US" sz="18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800" dirty="0" err="1"/>
              <a:t>Genom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Beröm</a:t>
            </a:r>
            <a:r>
              <a:rPr lang="en-US" sz="1800" dirty="0"/>
              <a:t>, </a:t>
            </a:r>
            <a:r>
              <a:rPr lang="en-US" sz="1800" dirty="0" err="1"/>
              <a:t>stötta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hjälpa</a:t>
            </a:r>
            <a:endParaRPr lang="en-US" sz="1800" dirty="0"/>
          </a:p>
          <a:p>
            <a:r>
              <a:rPr lang="en-US" sz="1800" dirty="0"/>
              <a:t>Visa </a:t>
            </a:r>
            <a:r>
              <a:rPr lang="en-US" sz="1800" dirty="0" err="1"/>
              <a:t>respekt</a:t>
            </a:r>
            <a:r>
              <a:rPr lang="en-US" sz="1800" dirty="0"/>
              <a:t> </a:t>
            </a:r>
            <a:r>
              <a:rPr lang="en-US" sz="1800" dirty="0" err="1"/>
              <a:t>genom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lyssna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ledare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lagkamrater</a:t>
            </a:r>
            <a:endParaRPr lang="en-US" sz="1800" dirty="0"/>
          </a:p>
          <a:p>
            <a:r>
              <a:rPr lang="en-US" sz="1800" dirty="0"/>
              <a:t>Visa </a:t>
            </a:r>
            <a:r>
              <a:rPr lang="en-US" sz="1800" dirty="0" err="1"/>
              <a:t>respekt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domare</a:t>
            </a:r>
            <a:r>
              <a:rPr lang="en-US" sz="1800" dirty="0"/>
              <a:t>, </a:t>
            </a:r>
            <a:r>
              <a:rPr lang="en-US" sz="1800" dirty="0" err="1"/>
              <a:t>motståndare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föräldrar</a:t>
            </a:r>
            <a:endParaRPr lang="en-US" sz="1800" dirty="0"/>
          </a:p>
          <a:p>
            <a:r>
              <a:rPr lang="en-US" sz="1800" dirty="0" err="1"/>
              <a:t>Sprida</a:t>
            </a:r>
            <a:r>
              <a:rPr lang="en-US" sz="1800" dirty="0"/>
              <a:t> </a:t>
            </a:r>
            <a:r>
              <a:rPr lang="en-US" sz="1800" dirty="0" err="1"/>
              <a:t>positiv</a:t>
            </a:r>
            <a:r>
              <a:rPr lang="en-US" sz="1800" dirty="0"/>
              <a:t> </a:t>
            </a:r>
            <a:r>
              <a:rPr lang="en-US" sz="1800" dirty="0" err="1"/>
              <a:t>energi</a:t>
            </a:r>
            <a:r>
              <a:rPr lang="en-US" sz="1800" dirty="0"/>
              <a:t> - det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inte</a:t>
            </a:r>
            <a:r>
              <a:rPr lang="en-US" sz="1800" dirty="0"/>
              <a:t> ok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kritisera</a:t>
            </a:r>
            <a:r>
              <a:rPr lang="en-US" sz="1800" dirty="0"/>
              <a:t> </a:t>
            </a:r>
            <a:r>
              <a:rPr lang="en-US" sz="1800" dirty="0" err="1"/>
              <a:t>medspelare</a:t>
            </a: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F8DCF3-B456-47B3-9F2D-1FC8A3824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Värdegrund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51EE2-9AE5-4C4C-81DA-8DE4EA14D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vill</a:t>
            </a:r>
            <a:r>
              <a:rPr lang="en-US" dirty="0"/>
              <a:t> vi </a:t>
            </a:r>
            <a:r>
              <a:rPr lang="en-US" dirty="0" err="1"/>
              <a:t>stå</a:t>
            </a:r>
            <a:r>
              <a:rPr lang="en-US" dirty="0"/>
              <a:t> </a:t>
            </a:r>
            <a:r>
              <a:rPr lang="en-US" dirty="0" err="1"/>
              <a:t>för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B3E8F-4379-428D-89CC-4A3BAFCE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4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Trivsel</a:t>
            </a:r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D2A8F-CAEB-407A-B867-59C73861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335" y="2348880"/>
            <a:ext cx="1921081" cy="15704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F8DCF3-B456-47B3-9F2D-1FC8A3824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Stiftelsen Dunross &amp; Co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B3E8F-4379-428D-89CC-4A3BAFCEF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CE056B-AA9F-49C9-A594-D6B1234C5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348880"/>
            <a:ext cx="575744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6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Trivsel</a:t>
            </a:r>
            <a:r>
              <a:rPr lang="en-US" dirty="0"/>
              <a:t> 	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D61E-2017-4DAE-B93D-1F4638DD4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Policy </a:t>
            </a:r>
            <a:r>
              <a:rPr lang="en-US" sz="1800" dirty="0" err="1"/>
              <a:t>dokument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Spelare</a:t>
            </a:r>
            <a:r>
              <a:rPr lang="en-US" sz="1800" dirty="0"/>
              <a:t>, </a:t>
            </a:r>
            <a:r>
              <a:rPr lang="en-US" sz="1800" dirty="0" err="1"/>
              <a:t>Ledare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Föräldrar</a:t>
            </a:r>
            <a:r>
              <a:rPr lang="en-US" sz="1800" dirty="0"/>
              <a:t>, se </a:t>
            </a:r>
            <a:r>
              <a:rPr lang="en-US" sz="1800" dirty="0">
                <a:hlinkClick r:id="rId2"/>
              </a:rPr>
              <a:t>http://www.ojersjoif.se/Document</a:t>
            </a:r>
            <a:r>
              <a:rPr lang="en-US" sz="1800" dirty="0"/>
              <a:t> under </a:t>
            </a:r>
            <a:r>
              <a:rPr lang="en-US" sz="1800" dirty="0" err="1"/>
              <a:t>Klubbens</a:t>
            </a:r>
            <a:r>
              <a:rPr lang="en-US" sz="1800" dirty="0"/>
              <a:t> </a:t>
            </a:r>
            <a:r>
              <a:rPr lang="en-US" sz="1800" dirty="0" err="1"/>
              <a:t>medlemsdokument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F8DCF3-B456-47B3-9F2D-1FC8A3824A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Den </a:t>
            </a:r>
            <a:r>
              <a:rPr lang="sv-SE" dirty="0" err="1"/>
              <a:t>VitBlå</a:t>
            </a:r>
            <a:r>
              <a:rPr lang="sv-SE" dirty="0"/>
              <a:t> linjen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51EE2-9AE5-4C4C-81DA-8DE4EA14D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vill</a:t>
            </a:r>
            <a:r>
              <a:rPr lang="en-US" dirty="0"/>
              <a:t> vi </a:t>
            </a:r>
            <a:r>
              <a:rPr lang="en-US" dirty="0" err="1"/>
              <a:t>stå</a:t>
            </a:r>
            <a:r>
              <a:rPr lang="en-US" dirty="0"/>
              <a:t> </a:t>
            </a:r>
            <a:r>
              <a:rPr lang="en-US" dirty="0" err="1"/>
              <a:t>för</a:t>
            </a: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B3E8F-4379-428D-89CC-4A3BAFCEF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19AB8-1D1B-45FB-AF90-31200DDC6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924944"/>
            <a:ext cx="62293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0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37E0-7775-4AEF-AEBB-F8EFF9CA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Trivsel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D187E-58C3-4BAC-98B4-E622332DD0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Två</a:t>
            </a:r>
            <a:r>
              <a:rPr lang="en-US" sz="1800" dirty="0"/>
              <a:t> </a:t>
            </a:r>
            <a:r>
              <a:rPr lang="en-US" sz="1800" dirty="0" err="1"/>
              <a:t>mentorsamtal</a:t>
            </a:r>
            <a:r>
              <a:rPr lang="en-US" sz="1800" dirty="0"/>
              <a:t> per </a:t>
            </a:r>
            <a:r>
              <a:rPr lang="en-US" sz="1800" dirty="0" err="1"/>
              <a:t>år</a:t>
            </a:r>
            <a:r>
              <a:rPr lang="en-US" sz="1800" dirty="0"/>
              <a:t> – </a:t>
            </a:r>
            <a:r>
              <a:rPr lang="en-US" sz="1800" dirty="0" err="1"/>
              <a:t>ett</a:t>
            </a:r>
            <a:r>
              <a:rPr lang="en-US" sz="1800" dirty="0"/>
              <a:t> nu </a:t>
            </a:r>
            <a:r>
              <a:rPr lang="en-US" sz="1800" dirty="0" err="1"/>
              <a:t>snarast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ett</a:t>
            </a:r>
            <a:r>
              <a:rPr lang="en-US" sz="1800" dirty="0"/>
              <a:t> under </a:t>
            </a:r>
            <a:r>
              <a:rPr lang="en-US" sz="1800" dirty="0" err="1"/>
              <a:t>hösten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Eget</a:t>
            </a:r>
            <a:r>
              <a:rPr lang="en-US" sz="1800" dirty="0"/>
              <a:t> mål med </a:t>
            </a:r>
            <a:r>
              <a:rPr lang="en-US" sz="1800" dirty="0" err="1"/>
              <a:t>säsongen</a:t>
            </a:r>
            <a:r>
              <a:rPr lang="en-US" sz="1800" dirty="0"/>
              <a:t> 2019/2020?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Hur</a:t>
            </a:r>
            <a:r>
              <a:rPr lang="en-US" sz="1800" dirty="0"/>
              <a:t> vill jag </a:t>
            </a:r>
            <a:r>
              <a:rPr lang="en-US" sz="1800" dirty="0" err="1"/>
              <a:t>nå</a:t>
            </a:r>
            <a:r>
              <a:rPr lang="en-US" sz="1800" dirty="0"/>
              <a:t> </a:t>
            </a:r>
            <a:r>
              <a:rPr lang="en-US" sz="1800" dirty="0" err="1"/>
              <a:t>dit</a:t>
            </a:r>
            <a:r>
              <a:rPr lang="en-US" sz="1800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Vad</a:t>
            </a:r>
            <a:r>
              <a:rPr lang="en-US" sz="1800" dirty="0"/>
              <a:t> </a:t>
            </a:r>
            <a:r>
              <a:rPr lang="en-US" sz="1800" dirty="0" err="1"/>
              <a:t>behöver</a:t>
            </a:r>
            <a:r>
              <a:rPr lang="en-US" sz="1800" dirty="0"/>
              <a:t> jag för hjälp för att </a:t>
            </a:r>
            <a:r>
              <a:rPr lang="en-US" sz="1800" dirty="0" err="1"/>
              <a:t>nå</a:t>
            </a:r>
            <a:r>
              <a:rPr lang="en-US" sz="1800" dirty="0"/>
              <a:t> </a:t>
            </a:r>
            <a:r>
              <a:rPr lang="en-US" sz="1800" dirty="0" err="1"/>
              <a:t>dit</a:t>
            </a:r>
            <a:r>
              <a:rPr lang="en-US" sz="1800" dirty="0"/>
              <a:t>? (från </a:t>
            </a:r>
            <a:r>
              <a:rPr lang="en-US" sz="1800" dirty="0" err="1"/>
              <a:t>kompisar</a:t>
            </a:r>
            <a:r>
              <a:rPr lang="en-US" sz="1800" dirty="0"/>
              <a:t>, </a:t>
            </a:r>
            <a:r>
              <a:rPr lang="en-US" sz="1800" dirty="0" err="1"/>
              <a:t>föräldrar</a:t>
            </a:r>
            <a:r>
              <a:rPr lang="en-US" sz="1800" dirty="0"/>
              <a:t>, </a:t>
            </a:r>
            <a:r>
              <a:rPr lang="en-US" sz="1800" dirty="0" err="1"/>
              <a:t>tränare</a:t>
            </a:r>
            <a:r>
              <a:rPr lang="en-US" sz="1800" dirty="0"/>
              <a:t> och mentor)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Hur</a:t>
            </a:r>
            <a:r>
              <a:rPr lang="en-US" sz="1800" dirty="0"/>
              <a:t> ska en bra </a:t>
            </a:r>
            <a:r>
              <a:rPr lang="en-US" sz="1800" dirty="0" err="1"/>
              <a:t>ledare</a:t>
            </a:r>
            <a:r>
              <a:rPr lang="en-US" sz="1800" dirty="0"/>
              <a:t> vara? </a:t>
            </a:r>
            <a:r>
              <a:rPr lang="en-US" sz="1800" dirty="0" err="1"/>
              <a:t>Hur</a:t>
            </a:r>
            <a:r>
              <a:rPr lang="en-US" sz="1800" dirty="0"/>
              <a:t> </a:t>
            </a:r>
            <a:r>
              <a:rPr lang="en-US" sz="1800" dirty="0" err="1"/>
              <a:t>fungerar</a:t>
            </a:r>
            <a:r>
              <a:rPr lang="en-US" sz="1800" dirty="0"/>
              <a:t> </a:t>
            </a:r>
            <a:r>
              <a:rPr lang="en-US" sz="1800" dirty="0" err="1"/>
              <a:t>dina</a:t>
            </a:r>
            <a:r>
              <a:rPr lang="en-US" sz="1800" dirty="0"/>
              <a:t> </a:t>
            </a:r>
            <a:r>
              <a:rPr lang="en-US" sz="1800" dirty="0" err="1"/>
              <a:t>ledare</a:t>
            </a:r>
            <a:r>
              <a:rPr lang="en-US" sz="1800" dirty="0"/>
              <a:t> </a:t>
            </a:r>
            <a:r>
              <a:rPr lang="en-US" sz="1800" dirty="0" err="1"/>
              <a:t>idag</a:t>
            </a:r>
            <a:r>
              <a:rPr lang="en-US" sz="1800" dirty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Hur</a:t>
            </a:r>
            <a:r>
              <a:rPr lang="en-US" sz="1800" dirty="0"/>
              <a:t> </a:t>
            </a:r>
            <a:r>
              <a:rPr lang="en-US" sz="1800" dirty="0" err="1"/>
              <a:t>tycker</a:t>
            </a:r>
            <a:r>
              <a:rPr lang="en-US" sz="1800" dirty="0"/>
              <a:t> du en bra </a:t>
            </a:r>
            <a:r>
              <a:rPr lang="en-US" sz="1800" dirty="0" err="1"/>
              <a:t>lagkamrat</a:t>
            </a:r>
            <a:r>
              <a:rPr lang="en-US" sz="1800" dirty="0"/>
              <a:t> ska vara? </a:t>
            </a:r>
            <a:r>
              <a:rPr lang="en-US" sz="1800" dirty="0" err="1"/>
              <a:t>Hur</a:t>
            </a:r>
            <a:r>
              <a:rPr lang="en-US" sz="1800" dirty="0"/>
              <a:t> </a:t>
            </a:r>
            <a:r>
              <a:rPr lang="en-US" sz="1800" dirty="0" err="1"/>
              <a:t>trivs</a:t>
            </a:r>
            <a:r>
              <a:rPr lang="en-US" sz="1800" dirty="0"/>
              <a:t> du i </a:t>
            </a:r>
            <a:r>
              <a:rPr lang="en-US" sz="1800" dirty="0" err="1"/>
              <a:t>laget</a:t>
            </a:r>
            <a:r>
              <a:rPr lang="en-US" sz="1800" dirty="0"/>
              <a:t>?</a:t>
            </a:r>
            <a:endParaRPr lang="sv-SE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373228-F079-4DA0-ACF0-16B74F5F55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Mentorsamtal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9D434-8B7B-4DE5-948A-609D5F784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Mentorsamtal</a:t>
            </a:r>
            <a:r>
              <a:rPr lang="en-US" dirty="0"/>
              <a:t> - Feedback på vad </a:t>
            </a:r>
            <a:r>
              <a:rPr lang="en-US" dirty="0" err="1"/>
              <a:t>killarna</a:t>
            </a:r>
            <a:r>
              <a:rPr lang="en-US" dirty="0"/>
              <a:t> </a:t>
            </a:r>
            <a:r>
              <a:rPr lang="en-US" dirty="0" err="1"/>
              <a:t>tycker</a:t>
            </a:r>
            <a:r>
              <a:rPr lang="en-US" dirty="0"/>
              <a:t> 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5E067-E88A-43FD-BBC9-AA05AEEA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9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0299-62A3-4876-B51A-421ADE10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Öjersjö</a:t>
            </a:r>
            <a:r>
              <a:rPr lang="en-US" dirty="0"/>
              <a:t> if </a:t>
            </a:r>
            <a:r>
              <a:rPr lang="en-US" dirty="0" err="1"/>
              <a:t>pojkar</a:t>
            </a:r>
            <a:r>
              <a:rPr lang="en-US" dirty="0"/>
              <a:t> 12 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D61E-2017-4DAE-B93D-1F4638DD49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Nytt</a:t>
            </a:r>
            <a:r>
              <a:rPr lang="en-US" sz="1800" dirty="0"/>
              <a:t> </a:t>
            </a:r>
            <a:r>
              <a:rPr lang="en-US" sz="1800" dirty="0" err="1"/>
              <a:t>för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år</a:t>
            </a:r>
            <a:r>
              <a:rPr lang="en-US" sz="1800" dirty="0"/>
              <a:t> </a:t>
            </a:r>
            <a:r>
              <a:rPr lang="en-US" sz="1800" dirty="0" err="1"/>
              <a:t>är</a:t>
            </a:r>
            <a:r>
              <a:rPr lang="en-US" sz="1800" dirty="0"/>
              <a:t> </a:t>
            </a:r>
            <a:r>
              <a:rPr lang="en-US" sz="1800" dirty="0" err="1"/>
              <a:t>att</a:t>
            </a:r>
            <a:r>
              <a:rPr lang="en-US" sz="1800" dirty="0"/>
              <a:t> </a:t>
            </a:r>
            <a:r>
              <a:rPr lang="en-US" sz="1800" dirty="0" err="1"/>
              <a:t>ungdomar</a:t>
            </a:r>
            <a:r>
              <a:rPr lang="en-US" sz="1800" dirty="0"/>
              <a:t> </a:t>
            </a:r>
            <a:r>
              <a:rPr lang="en-US" sz="1800" dirty="0" err="1"/>
              <a:t>från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med 12 </a:t>
            </a:r>
            <a:r>
              <a:rPr lang="en-US" sz="1800" dirty="0" err="1"/>
              <a:t>års</a:t>
            </a:r>
            <a:r>
              <a:rPr lang="en-US" sz="1800" dirty="0"/>
              <a:t> </a:t>
            </a:r>
            <a:r>
              <a:rPr lang="en-US" sz="1800" dirty="0" err="1"/>
              <a:t>ålder</a:t>
            </a:r>
            <a:r>
              <a:rPr lang="en-US" sz="1800" dirty="0"/>
              <a:t> </a:t>
            </a:r>
            <a:r>
              <a:rPr lang="en-US" sz="1800" dirty="0" err="1"/>
              <a:t>skall</a:t>
            </a:r>
            <a:r>
              <a:rPr lang="en-US" sz="1800" dirty="0"/>
              <a:t> </a:t>
            </a:r>
            <a:r>
              <a:rPr lang="en-US" sz="1800" dirty="0" err="1"/>
              <a:t>fylla</a:t>
            </a:r>
            <a:r>
              <a:rPr lang="en-US" sz="1800" dirty="0"/>
              <a:t> I blanket om </a:t>
            </a:r>
            <a:r>
              <a:rPr lang="en-US" sz="1800" dirty="0" err="1"/>
              <a:t>ungdoms</a:t>
            </a:r>
            <a:r>
              <a:rPr lang="en-US" sz="1800" dirty="0"/>
              <a:t> </a:t>
            </a:r>
            <a:r>
              <a:rPr lang="en-US" sz="1800" dirty="0" err="1"/>
              <a:t>registrering</a:t>
            </a:r>
            <a:r>
              <a:rPr lang="en-US" sz="1800" dirty="0"/>
              <a:t> hos GFF – </a:t>
            </a:r>
            <a:r>
              <a:rPr lang="en-US" sz="1800" dirty="0" err="1"/>
              <a:t>skickas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mail </a:t>
            </a:r>
            <a:r>
              <a:rPr lang="en-US" sz="1800" dirty="0" err="1"/>
              <a:t>senare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Skall</a:t>
            </a:r>
            <a:r>
              <a:rPr lang="en-US" sz="1800" dirty="0"/>
              <a:t> </a:t>
            </a:r>
            <a:r>
              <a:rPr lang="en-US" sz="1800" dirty="0" err="1"/>
              <a:t>fyllas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och</a:t>
            </a:r>
            <a:r>
              <a:rPr lang="en-US" sz="1800" dirty="0"/>
              <a:t> </a:t>
            </a:r>
            <a:r>
              <a:rPr lang="en-US" sz="1800" dirty="0" err="1"/>
              <a:t>lämnas</a:t>
            </a:r>
            <a:r>
              <a:rPr lang="en-US" sz="1800" dirty="0"/>
              <a:t> till </a:t>
            </a:r>
            <a:r>
              <a:rPr lang="en-US" sz="1800" dirty="0" err="1"/>
              <a:t>kansliet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2DE3-F2A4-494F-B85E-12C02DD14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Ungdoms registrering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51EE2-9AE5-4C4C-81DA-8DE4EA14D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Registrering</a:t>
            </a:r>
            <a:r>
              <a:rPr lang="en-US" dirty="0"/>
              <a:t> hos </a:t>
            </a:r>
            <a:r>
              <a:rPr lang="en-US" dirty="0" err="1"/>
              <a:t>Göteborgs</a:t>
            </a:r>
            <a:r>
              <a:rPr lang="en-US" dirty="0"/>
              <a:t> </a:t>
            </a:r>
            <a:r>
              <a:rPr lang="en-US" dirty="0" err="1"/>
              <a:t>fotbollsförbund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9A54FF-F33E-4913-ADCD-9105A786D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5184280"/>
            <a:ext cx="154188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If PPT colours">
      <a:dk1>
        <a:sysClr val="windowText" lastClr="000000"/>
      </a:dk1>
      <a:lt1>
        <a:srgbClr val="FFFFFF"/>
      </a:lt1>
      <a:dk2>
        <a:srgbClr val="B5D7E1"/>
      </a:dk2>
      <a:lt2>
        <a:srgbClr val="FFFFFF"/>
      </a:lt2>
      <a:accent1>
        <a:srgbClr val="EDCCB8"/>
      </a:accent1>
      <a:accent2>
        <a:srgbClr val="F8C4D9"/>
      </a:accent2>
      <a:accent3>
        <a:srgbClr val="FBF081"/>
      </a:accent3>
      <a:accent4>
        <a:srgbClr val="B5D7E1"/>
      </a:accent4>
      <a:accent5>
        <a:srgbClr val="B1E0CD"/>
      </a:accent5>
      <a:accent6>
        <a:srgbClr val="CCE4AE"/>
      </a:accent6>
      <a:hlink>
        <a:srgbClr val="6565FF"/>
      </a:hlink>
      <a:folHlink>
        <a:srgbClr val="7F7F7F"/>
      </a:folHlink>
    </a:clrScheme>
    <a:fontScheme name="If Fonts v2.1">
      <a:majorFont>
        <a:latin typeface="GarageGothicCaps For If"/>
        <a:ea typeface=""/>
        <a:cs typeface=""/>
      </a:majorFont>
      <a:minorFont>
        <a:latin typeface="Open Sans For 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f_PPT_presentation_template_SE.potx" id="{45AD72A7-AD1A-4B8A-BCBE-C986AC88FE46}" vid="{B09CD336-D9D6-43C7-91CD-02D36F28001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C5FF273853641A021A32C993DDE5B" ma:contentTypeVersion="6" ma:contentTypeDescription="Create a new document." ma:contentTypeScope="" ma:versionID="e48523afa81f774b52c11dae2eae33aa">
  <xsd:schema xmlns:xsd="http://www.w3.org/2001/XMLSchema" xmlns:xs="http://www.w3.org/2001/XMLSchema" xmlns:p="http://schemas.microsoft.com/office/2006/metadata/properties" xmlns:ns3="62b7b083-9342-4ffd-a5c7-0dc68a85e08a" targetNamespace="http://schemas.microsoft.com/office/2006/metadata/properties" ma:root="true" ma:fieldsID="46f1d447206b0498cfb429d650e04650" ns3:_="">
    <xsd:import namespace="62b7b083-9342-4ffd-a5c7-0dc68a85e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7b083-9342-4ffd-a5c7-0dc68a85e0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16F789-9B32-452F-9396-3CB5AE80D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7b083-9342-4ffd-a5c7-0dc68a85e0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55B689-E7D7-4BA4-A010-F018EC15C9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0D326-B262-4654-8D7F-ADFF624D217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If_PPT_presentation_template_SE</Template>
  <TotalTime>0</TotalTime>
  <Words>533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Wingdings</vt:lpstr>
      <vt:lpstr>GarageGothicCaps For If</vt:lpstr>
      <vt:lpstr>Calibri</vt:lpstr>
      <vt:lpstr>Open Sans For If</vt:lpstr>
      <vt:lpstr>Handsome Pro For If</vt:lpstr>
      <vt:lpstr>Arial</vt:lpstr>
      <vt:lpstr>Handsome Pro For If Medium</vt:lpstr>
      <vt:lpstr>Office-tema</vt:lpstr>
      <vt:lpstr>PowerPoint Presentation</vt:lpstr>
      <vt:lpstr>Öjersjö IF 2020 </vt:lpstr>
      <vt:lpstr>Öjersjö IF 2020 </vt:lpstr>
      <vt:lpstr>Öjersjö if pojkar 12 </vt:lpstr>
      <vt:lpstr>Trivsel  (Patrik)</vt:lpstr>
      <vt:lpstr>Trivsel</vt:lpstr>
      <vt:lpstr>Trivsel  </vt:lpstr>
      <vt:lpstr>Trivsel</vt:lpstr>
      <vt:lpstr>Öjersjö if pojkar 12 </vt:lpstr>
      <vt:lpstr>Öjersjö if pojkar 12</vt:lpstr>
      <vt:lpstr>Öjersjö if pojkar 12</vt:lpstr>
      <vt:lpstr>Träningsmatcher &amp; cuper (PATRIK)</vt:lpstr>
      <vt:lpstr>Samarbete med p07 och p09</vt:lpstr>
      <vt:lpstr>Vad behöver vi hjälp med från föräldrarna? PATRIK</vt:lpstr>
      <vt:lpstr>Öjersjö IF Vision 2022</vt:lpstr>
    </vt:vector>
  </TitlesOfParts>
  <Company>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Crone, Peter</dc:creator>
  <cp:lastModifiedBy>Oscarson, Patrik</cp:lastModifiedBy>
  <cp:revision>324</cp:revision>
  <dcterms:created xsi:type="dcterms:W3CDTF">2017-01-17T14:02:07Z</dcterms:created>
  <dcterms:modified xsi:type="dcterms:W3CDTF">2020-02-22T19:15:23Z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0x010100A38C5FF273853641A021A32C993DDE5B</vt:lpwstr>
  </property>
</Properties>
</file>