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636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564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88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880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055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150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4642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4399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296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290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591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BDAB2-AFEA-4982-8D11-7E031303B045}" type="datetimeFigureOut">
              <a:rPr lang="sv-SE" smtClean="0"/>
              <a:t>2018-04-15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58ABC-0A33-494B-8AEF-83A7B00D74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34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file:///C:\Users\anders.sjolander\Documents\Personligt\&#214;jersj&#246;%20IF\P08\F&#246;r&#228;ldram&#246;te\Foraldrafolder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423332" y="250654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sv-SE" b="1" dirty="0" smtClean="0"/>
              <a:t>Öjersjö IF P08</a:t>
            </a:r>
            <a:br>
              <a:rPr lang="sv-SE" b="1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Föräldramöte</a:t>
            </a:r>
            <a:br>
              <a:rPr lang="sv-SE" dirty="0" smtClean="0"/>
            </a:br>
            <a:r>
              <a:rPr lang="sv-SE" dirty="0" smtClean="0"/>
              <a:t>Vårsäsongen 2018</a:t>
            </a:r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 smtClean="0"/>
              <a:t>Öjersjö IF</a:t>
            </a:r>
            <a:endParaRPr lang="sv-SE" sz="8000" b="1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098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>
                <a:solidFill>
                  <a:prstClr val="white"/>
                </a:solidFill>
              </a:rPr>
              <a:t>Öjersjö IF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545285" y="1820411"/>
            <a:ext cx="102261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Kommunikation</a:t>
            </a:r>
          </a:p>
          <a:p>
            <a:endParaRPr lang="sv-SE" sz="2400" dirty="0"/>
          </a:p>
          <a:p>
            <a:r>
              <a:rPr lang="sv-SE" sz="2400" dirty="0" smtClean="0"/>
              <a:t>Ny hemsida, laget.se</a:t>
            </a:r>
          </a:p>
          <a:p>
            <a:endParaRPr lang="sv-SE" sz="2400" dirty="0" smtClean="0"/>
          </a:p>
          <a:p>
            <a:r>
              <a:rPr lang="sv-SE" sz="2400" dirty="0" smtClean="0"/>
              <a:t>Viktigt att anmäla både till matcher och träningar!</a:t>
            </a:r>
          </a:p>
        </p:txBody>
      </p:sp>
    </p:spTree>
    <p:extLst>
      <p:ext uri="{BB962C8B-B14F-4D97-AF65-F5344CB8AC3E}">
        <p14:creationId xmlns:p14="http://schemas.microsoft.com/office/powerpoint/2010/main" val="1840605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>
                <a:solidFill>
                  <a:prstClr val="white"/>
                </a:solidFill>
              </a:rPr>
              <a:t>Öjersjö IF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545285" y="1820411"/>
            <a:ext cx="102261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Övrigt</a:t>
            </a:r>
          </a:p>
          <a:p>
            <a:endParaRPr lang="sv-SE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Öjersjöloppet 26/5 5km, anmälan via hemsida och </a:t>
            </a:r>
            <a:r>
              <a:rPr lang="sv-SE" sz="2400" dirty="0" err="1" smtClean="0"/>
              <a:t>Swish</a:t>
            </a:r>
            <a:endParaRPr lang="sv-SE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Avslutning 14/6 föräldramatch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Fler som kan hjälpa till på träning och match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Läger 24-25 Augusti</a:t>
            </a:r>
          </a:p>
        </p:txBody>
      </p:sp>
    </p:spTree>
    <p:extLst>
      <p:ext uri="{BB962C8B-B14F-4D97-AF65-F5344CB8AC3E}">
        <p14:creationId xmlns:p14="http://schemas.microsoft.com/office/powerpoint/2010/main" val="3291491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74041" y="1635852"/>
            <a:ext cx="9144000" cy="3632434"/>
          </a:xfrm>
        </p:spPr>
        <p:txBody>
          <a:bodyPr>
            <a:normAutofit fontScale="90000"/>
          </a:bodyPr>
          <a:lstStyle/>
          <a:p>
            <a:pPr algn="l"/>
            <a:r>
              <a:rPr lang="sv-SE" sz="2400" b="1" dirty="0" smtClean="0"/>
              <a:t>Agenda</a:t>
            </a:r>
            <a:br>
              <a:rPr lang="sv-SE" sz="2400" b="1" dirty="0" smtClean="0"/>
            </a:br>
            <a:r>
              <a:rPr lang="sv-SE" sz="2400" b="1" dirty="0" smtClean="0"/>
              <a:t/>
            </a:r>
            <a:br>
              <a:rPr lang="sv-SE" sz="2400" b="1" dirty="0" smtClean="0"/>
            </a:br>
            <a:r>
              <a:rPr lang="sv-SE" sz="2400" dirty="0" smtClean="0"/>
              <a:t>Föräldrafolder</a:t>
            </a:r>
            <a:br>
              <a:rPr lang="sv-SE" sz="2400" dirty="0" smtClean="0"/>
            </a:br>
            <a:r>
              <a:rPr lang="sv-SE" sz="2400" dirty="0" smtClean="0"/>
              <a:t>Ny föräldragrupp</a:t>
            </a:r>
            <a:br>
              <a:rPr lang="sv-SE" sz="2400" dirty="0" smtClean="0"/>
            </a:br>
            <a:r>
              <a:rPr lang="sv-SE" sz="2400" dirty="0" smtClean="0"/>
              <a:t>Upplägget 2018 </a:t>
            </a:r>
            <a:br>
              <a:rPr lang="sv-SE" sz="2400" dirty="0" smtClean="0"/>
            </a:br>
            <a:r>
              <a:rPr lang="sv-SE" sz="2400" dirty="0" smtClean="0"/>
              <a:t>-Träningar</a:t>
            </a:r>
            <a:br>
              <a:rPr lang="sv-SE" sz="2400" dirty="0" smtClean="0"/>
            </a:br>
            <a:r>
              <a:rPr lang="sv-SE" sz="2400" dirty="0" smtClean="0"/>
              <a:t>-Matcher/Seriespel</a:t>
            </a:r>
            <a:br>
              <a:rPr lang="sv-SE" sz="2400" dirty="0" smtClean="0"/>
            </a:br>
            <a:r>
              <a:rPr lang="sv-SE" sz="2400" dirty="0" smtClean="0"/>
              <a:t>-Cuper</a:t>
            </a:r>
            <a:br>
              <a:rPr lang="sv-SE" sz="2400" dirty="0" smtClean="0"/>
            </a:br>
            <a:r>
              <a:rPr lang="sv-SE" sz="2400" dirty="0" smtClean="0"/>
              <a:t>Kommunikation Ny hemsida - laget.se</a:t>
            </a:r>
            <a:br>
              <a:rPr lang="sv-SE" sz="2400" dirty="0" smtClean="0"/>
            </a:br>
            <a:r>
              <a:rPr lang="sv-SE" sz="2400" dirty="0" smtClean="0"/>
              <a:t>Övrigt</a:t>
            </a:r>
            <a:r>
              <a:rPr lang="sv-SE" sz="2400" b="1" dirty="0" smtClean="0"/>
              <a:t/>
            </a:r>
            <a:br>
              <a:rPr lang="sv-SE" sz="2400" b="1" dirty="0" smtClean="0"/>
            </a:br>
            <a:endParaRPr lang="sv-SE" sz="2400" dirty="0"/>
          </a:p>
        </p:txBody>
      </p:sp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 smtClean="0"/>
              <a:t>Öjersjö IF</a:t>
            </a:r>
            <a:endParaRPr lang="sv-SE" sz="8000" b="1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08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 smtClean="0"/>
              <a:t>Öjersjö IF</a:t>
            </a:r>
            <a:endParaRPr lang="sv-SE" sz="8000" b="1" dirty="0"/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555" y="1831410"/>
            <a:ext cx="7635817" cy="4501404"/>
          </a:xfrm>
          <a:prstGeom prst="rect">
            <a:avLst/>
          </a:prstGeom>
        </p:spPr>
      </p:pic>
      <p:pic>
        <p:nvPicPr>
          <p:cNvPr id="5" name="Bildobjekt 4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0797" y="1774635"/>
            <a:ext cx="3274066" cy="461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828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>
                <a:solidFill>
                  <a:prstClr val="white"/>
                </a:solidFill>
              </a:rPr>
              <a:t>Öjersjö IF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822121" y="2223083"/>
            <a:ext cx="1022618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Ulrika och Martin lämnar över stafettpinnen då de tar en aktivare roll i styrelsen för Öjersjö IF, nya medlemmar i föräldragruppen är:</a:t>
            </a:r>
          </a:p>
          <a:p>
            <a:endParaRPr lang="sv-SE" dirty="0" smtClean="0"/>
          </a:p>
          <a:p>
            <a:r>
              <a:rPr lang="sv-SE" dirty="0" smtClean="0"/>
              <a:t>Mattias Bengtsson </a:t>
            </a:r>
            <a:r>
              <a:rPr lang="sv-SE" sz="1400" dirty="0" smtClean="0"/>
              <a:t>(Förälder till Gustav)</a:t>
            </a:r>
          </a:p>
          <a:p>
            <a:r>
              <a:rPr lang="sv-SE" dirty="0" smtClean="0"/>
              <a:t>Anna Forsell </a:t>
            </a:r>
            <a:r>
              <a:rPr lang="sv-SE" sz="1400" dirty="0" smtClean="0"/>
              <a:t>(Förälder till Elliot)</a:t>
            </a:r>
          </a:p>
          <a:p>
            <a:r>
              <a:rPr lang="sv-SE" dirty="0" smtClean="0"/>
              <a:t>Erika Rogbrant </a:t>
            </a:r>
            <a:r>
              <a:rPr lang="sv-SE" sz="1400" dirty="0" smtClean="0"/>
              <a:t>(Förälder till Oliver)</a:t>
            </a:r>
          </a:p>
          <a:p>
            <a:endParaRPr lang="sv-SE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Bemanning av Café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6661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>
                <a:solidFill>
                  <a:prstClr val="white"/>
                </a:solidFill>
              </a:rPr>
              <a:t>Öjersjö IF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822121" y="2223083"/>
            <a:ext cx="102261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Upplägg 2018</a:t>
            </a:r>
          </a:p>
          <a:p>
            <a:endParaRPr lang="sv-SE" dirty="0" smtClean="0"/>
          </a:p>
          <a:p>
            <a:r>
              <a:rPr lang="sv-SE" dirty="0" smtClean="0"/>
              <a:t>Vi har i föreningen en långsiktigt mål i att få till ett juniorlag 2022. </a:t>
            </a:r>
          </a:p>
          <a:p>
            <a:r>
              <a:rPr lang="sv-SE" dirty="0" smtClean="0"/>
              <a:t>Vi jobbar mot att få behålla killar och tjejer i föreningen till först och främst junioråldern, men sedan också slussa in dem i ett senior-lag. </a:t>
            </a:r>
          </a:p>
          <a:p>
            <a:r>
              <a:rPr lang="sv-SE" dirty="0" smtClean="0"/>
              <a:t>Föreningen har anställt en föreningsutvecklare (Henrik </a:t>
            </a:r>
            <a:r>
              <a:rPr lang="sv-SE" dirty="0" err="1" smtClean="0"/>
              <a:t>Frendin</a:t>
            </a:r>
            <a:r>
              <a:rPr lang="sv-SE" dirty="0" smtClean="0"/>
              <a:t>) som kommer jobba med grupperna lite närmare. </a:t>
            </a:r>
          </a:p>
          <a:p>
            <a:r>
              <a:rPr lang="sv-SE" dirty="0" smtClean="0"/>
              <a:t>Klubben kommer ha ett mer uniformt tänk mellan årskullarna. Vi vill skapa klubbkänsla och gemenskap. Åka på läger med flera andra lag i föreningen för att stärka klubbkänslan.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5961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>
                <a:solidFill>
                  <a:prstClr val="white"/>
                </a:solidFill>
              </a:rPr>
              <a:t>Öjersjö IF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822121" y="2223083"/>
            <a:ext cx="10226180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Upplägg 2018 – P08</a:t>
            </a:r>
          </a:p>
          <a:p>
            <a:r>
              <a:rPr lang="sv-SE" sz="2400" dirty="0" smtClean="0"/>
              <a:t>Tränare:</a:t>
            </a:r>
          </a:p>
          <a:p>
            <a:r>
              <a:rPr lang="sv-SE" sz="2000" dirty="0" smtClean="0"/>
              <a:t>Anders Sjölander</a:t>
            </a:r>
          </a:p>
          <a:p>
            <a:r>
              <a:rPr lang="sv-SE" sz="2000" dirty="0" smtClean="0"/>
              <a:t>Andreas </a:t>
            </a:r>
            <a:r>
              <a:rPr lang="sv-SE" sz="2000" dirty="0" err="1" smtClean="0"/>
              <a:t>Genne</a:t>
            </a:r>
            <a:endParaRPr lang="sv-SE" sz="2000" dirty="0" smtClean="0"/>
          </a:p>
          <a:p>
            <a:r>
              <a:rPr lang="sv-SE" sz="2000" dirty="0" smtClean="0"/>
              <a:t>Andreas Eriksson</a:t>
            </a:r>
          </a:p>
          <a:p>
            <a:r>
              <a:rPr lang="sv-SE" sz="2000" dirty="0" smtClean="0"/>
              <a:t>Fredrik </a:t>
            </a:r>
            <a:r>
              <a:rPr lang="sv-SE" sz="2000" dirty="0" err="1" smtClean="0"/>
              <a:t>Hammarvik</a:t>
            </a:r>
            <a:endParaRPr lang="sv-SE" sz="2000" dirty="0" smtClean="0"/>
          </a:p>
          <a:p>
            <a:r>
              <a:rPr lang="sv-SE" sz="2000" dirty="0" smtClean="0"/>
              <a:t>Johan Sjöstrand</a:t>
            </a:r>
          </a:p>
          <a:p>
            <a:r>
              <a:rPr lang="sv-SE" sz="2000" dirty="0" smtClean="0"/>
              <a:t>Martin Devad</a:t>
            </a:r>
          </a:p>
          <a:p>
            <a:r>
              <a:rPr lang="sv-SE" sz="2000" dirty="0" smtClean="0"/>
              <a:t>Patrik Oscarsson</a:t>
            </a:r>
          </a:p>
          <a:p>
            <a:endParaRPr lang="sv-SE" sz="2400" dirty="0"/>
          </a:p>
          <a:p>
            <a:r>
              <a:rPr lang="sv-SE" sz="2400" dirty="0" smtClean="0"/>
              <a:t>+32 Spelare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818708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>
                <a:solidFill>
                  <a:prstClr val="white"/>
                </a:solidFill>
              </a:rPr>
              <a:t>Öjersjö IF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721453" y="1820411"/>
            <a:ext cx="1022618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Upplägg 2018 – P08</a:t>
            </a:r>
          </a:p>
          <a:p>
            <a:r>
              <a:rPr lang="sv-SE" sz="2400" dirty="0" smtClean="0"/>
              <a:t>Träningar:</a:t>
            </a:r>
          </a:p>
          <a:p>
            <a:r>
              <a:rPr lang="sv-SE" sz="2400" dirty="0" smtClean="0"/>
              <a:t>Torsdagar: 17:00 -18:30 </a:t>
            </a:r>
            <a:r>
              <a:rPr lang="sv-SE" dirty="0" smtClean="0"/>
              <a:t>(April 17:00 – 18:00)</a:t>
            </a:r>
          </a:p>
          <a:p>
            <a:r>
              <a:rPr lang="sv-SE" sz="2400" dirty="0" smtClean="0"/>
              <a:t>Söndagar: 15:30 - 17:00 </a:t>
            </a:r>
            <a:r>
              <a:rPr lang="sv-SE" dirty="0" smtClean="0"/>
              <a:t>(ej 6/5 pga. Cup)</a:t>
            </a:r>
          </a:p>
          <a:p>
            <a:endParaRPr lang="sv-SE" sz="2400" dirty="0"/>
          </a:p>
          <a:p>
            <a:r>
              <a:rPr lang="sv-SE" sz="2400" dirty="0" smtClean="0"/>
              <a:t>Målvaktsträning 22/4 för alla</a:t>
            </a:r>
          </a:p>
          <a:p>
            <a:r>
              <a:rPr lang="sv-SE" sz="2400" dirty="0"/>
              <a:t>	</a:t>
            </a:r>
            <a:r>
              <a:rPr lang="sv-SE" sz="2400" dirty="0" smtClean="0"/>
              <a:t>- fortsättning beroende på intresse…</a:t>
            </a:r>
          </a:p>
          <a:p>
            <a:endParaRPr lang="sv-SE" sz="2400" dirty="0"/>
          </a:p>
          <a:p>
            <a:r>
              <a:rPr lang="sv-SE" dirty="0" smtClean="0"/>
              <a:t>Fokus:</a:t>
            </a:r>
          </a:p>
          <a:p>
            <a:r>
              <a:rPr lang="sv-SE" dirty="0" smtClean="0"/>
              <a:t>April </a:t>
            </a:r>
            <a:r>
              <a:rPr lang="sv-SE" dirty="0" smtClean="0">
                <a:sym typeface="Wingdings" panose="05000000000000000000" pitchFamily="2" charset="2"/>
              </a:rPr>
              <a:t> 		Teknik och fysik</a:t>
            </a:r>
          </a:p>
          <a:p>
            <a:r>
              <a:rPr lang="sv-SE" dirty="0" smtClean="0"/>
              <a:t>Maj </a:t>
            </a:r>
            <a:r>
              <a:rPr lang="sv-SE" dirty="0" smtClean="0">
                <a:sym typeface="Wingdings" panose="05000000000000000000" pitchFamily="2" charset="2"/>
              </a:rPr>
              <a:t>		Spelet</a:t>
            </a:r>
          </a:p>
          <a:p>
            <a:r>
              <a:rPr lang="sv-SE" dirty="0" smtClean="0">
                <a:sym typeface="Wingdings" panose="05000000000000000000" pitchFamily="2" charset="2"/>
              </a:rPr>
              <a:t>Juni 		Teknik och motorik</a:t>
            </a:r>
            <a:endParaRPr lang="sv-SE" dirty="0" smtClean="0"/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823595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>
                <a:solidFill>
                  <a:prstClr val="white"/>
                </a:solidFill>
              </a:rPr>
              <a:t>Öjersjö IF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721453" y="1820411"/>
            <a:ext cx="1022618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Upplägg 2018 – P08</a:t>
            </a:r>
          </a:p>
          <a:p>
            <a:r>
              <a:rPr lang="sv-SE" sz="2400" dirty="0" smtClean="0"/>
              <a:t>Matcher:</a:t>
            </a:r>
          </a:p>
          <a:p>
            <a:endParaRPr lang="sv-SE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7 mot 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3 Lag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Lätta serien </a:t>
            </a:r>
            <a:r>
              <a:rPr lang="sv-SE" sz="1400" dirty="0" smtClean="0"/>
              <a:t>(Föreningsstyrka)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Spelschema på hemsidan </a:t>
            </a:r>
            <a:r>
              <a:rPr lang="sv-SE" sz="1400" dirty="0" smtClean="0"/>
              <a:t>(Laget.se) samling 30min innan.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Sammandrag den 6/6 (GFF- integrationsdagen)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/>
              <a:t>Förhållningsregler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 smtClean="0"/>
          </a:p>
          <a:p>
            <a:r>
              <a:rPr lang="sv-SE" sz="2400" dirty="0" smtClean="0"/>
              <a:t>Ev. justering till hösten</a:t>
            </a:r>
          </a:p>
          <a:p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275633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0" y="-9980"/>
            <a:ext cx="12192000" cy="1571625"/>
          </a:xfrm>
          <a:prstGeom prst="rect">
            <a:avLst/>
          </a:prstGeom>
          <a:solidFill>
            <a:srgbClr val="38487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0" b="1" dirty="0">
                <a:solidFill>
                  <a:prstClr val="white"/>
                </a:solidFill>
              </a:rPr>
              <a:t>Öjersjö IF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0850" y="-9980"/>
            <a:ext cx="1581150" cy="1571625"/>
          </a:xfrm>
          <a:prstGeom prst="rect">
            <a:avLst/>
          </a:prstGeom>
        </p:spPr>
      </p:pic>
      <p:sp>
        <p:nvSpPr>
          <p:cNvPr id="4" name="textruta 3"/>
          <p:cNvSpPr txBox="1"/>
          <p:nvPr/>
        </p:nvSpPr>
        <p:spPr>
          <a:xfrm>
            <a:off x="578841" y="1845578"/>
            <a:ext cx="102261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/>
              <a:t>Upplägg 2018 – P08</a:t>
            </a:r>
          </a:p>
          <a:p>
            <a:r>
              <a:rPr lang="sv-SE" sz="2400" dirty="0" smtClean="0"/>
              <a:t>Cuper:</a:t>
            </a:r>
          </a:p>
          <a:p>
            <a:r>
              <a:rPr lang="sv-SE" sz="2400" dirty="0" smtClean="0"/>
              <a:t>Ev. cup den 13/5</a:t>
            </a:r>
          </a:p>
          <a:p>
            <a:endParaRPr lang="sv-SE" sz="2400" dirty="0"/>
          </a:p>
          <a:p>
            <a:r>
              <a:rPr lang="sv-SE" sz="2400" dirty="0" smtClean="0"/>
              <a:t>Egen cup i September</a:t>
            </a:r>
          </a:p>
          <a:p>
            <a:r>
              <a:rPr lang="sv-SE" sz="2400" dirty="0" smtClean="0"/>
              <a:t>Nästa år till Ylvacupen i Skövde med övernattning (mitten av Juni), kostnad!</a:t>
            </a:r>
          </a:p>
          <a:p>
            <a:endParaRPr lang="sv-SE" sz="2400" dirty="0" smtClean="0"/>
          </a:p>
          <a:p>
            <a:r>
              <a:rPr lang="sv-SE" sz="2400" dirty="0" smtClean="0"/>
              <a:t>Ev. Ö-bollen vintern med övernattning (Jan-Mars), kostnad!</a:t>
            </a:r>
          </a:p>
        </p:txBody>
      </p:sp>
    </p:spTree>
    <p:extLst>
      <p:ext uri="{BB962C8B-B14F-4D97-AF65-F5344CB8AC3E}">
        <p14:creationId xmlns:p14="http://schemas.microsoft.com/office/powerpoint/2010/main" val="3446980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341</Words>
  <Application>Microsoft Office PowerPoint</Application>
  <PresentationFormat>Bredbild</PresentationFormat>
  <Paragraphs>79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Office-tema</vt:lpstr>
      <vt:lpstr>Öjersjö IF P08  Föräldramöte Vårsäsongen 2018</vt:lpstr>
      <vt:lpstr>Agenda  Föräldrafolder Ny föräldragrupp Upplägget 2018  -Träningar -Matcher/Seriespel -Cuper Kommunikation Ny hemsida - laget.se Övrigt 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DSV A/S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Öjersjö IF P08  Föräldramöte Vårsäsongen 2018</dc:title>
  <dc:creator>Anders Sjölander - DSV</dc:creator>
  <cp:lastModifiedBy>Anders Sjölander - DSV</cp:lastModifiedBy>
  <cp:revision>11</cp:revision>
  <dcterms:created xsi:type="dcterms:W3CDTF">2018-04-15T09:34:20Z</dcterms:created>
  <dcterms:modified xsi:type="dcterms:W3CDTF">2018-04-15T12:51:49Z</dcterms:modified>
</cp:coreProperties>
</file>