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8" r:id="rId2"/>
    <p:sldId id="260" r:id="rId3"/>
    <p:sldId id="274" r:id="rId4"/>
    <p:sldId id="263" r:id="rId5"/>
    <p:sldId id="268" r:id="rId6"/>
    <p:sldId id="270" r:id="rId7"/>
    <p:sldId id="262" r:id="rId8"/>
    <p:sldId id="273" r:id="rId9"/>
    <p:sldId id="266" r:id="rId10"/>
    <p:sldId id="271" r:id="rId11"/>
    <p:sldId id="264" r:id="rId12"/>
    <p:sldId id="275" r:id="rId13"/>
    <p:sldId id="265" r:id="rId14"/>
    <p:sldId id="272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24" y="3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EE8CC7-18F5-4435-83FD-9ABD8FA18188}" type="doc">
      <dgm:prSet loTypeId="urn:microsoft.com/office/officeart/2005/8/layout/lProcess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3BC2B5E-0BE1-4148-AC8E-80035C7328A1}">
      <dgm:prSet phldrT="[Text]"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en-US" sz="4400" dirty="0"/>
            <a:t>Ledare</a:t>
          </a:r>
        </a:p>
      </dgm:t>
    </dgm:pt>
    <dgm:pt modelId="{A3990851-129F-4D11-8A96-57A05651789B}" type="parTrans" cxnId="{C3126032-54E9-42F0-A543-C0625F5D2C8B}">
      <dgm:prSet/>
      <dgm:spPr/>
      <dgm:t>
        <a:bodyPr/>
        <a:lstStyle/>
        <a:p>
          <a:endParaRPr lang="en-US" sz="1200"/>
        </a:p>
      </dgm:t>
    </dgm:pt>
    <dgm:pt modelId="{B4BD6D6D-CFC0-4A95-A17B-153A0CF96AC3}" type="sibTrans" cxnId="{C3126032-54E9-42F0-A543-C0625F5D2C8B}">
      <dgm:prSet/>
      <dgm:spPr/>
      <dgm:t>
        <a:bodyPr/>
        <a:lstStyle/>
        <a:p>
          <a:endParaRPr lang="en-US" sz="1200"/>
        </a:p>
      </dgm:t>
    </dgm:pt>
    <dgm:pt modelId="{568782F0-EBEB-4300-844D-3D88C18A1C43}">
      <dgm:prSet phldrT="[Text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en-US" sz="1800" dirty="0"/>
            <a:t>Marcus (Maja J)</a:t>
          </a:r>
        </a:p>
      </dgm:t>
    </dgm:pt>
    <dgm:pt modelId="{B92CD4ED-6653-4649-9310-26B317F8A8BE}" type="parTrans" cxnId="{BCA7C696-B63D-4400-917C-93DFF76416EA}">
      <dgm:prSet/>
      <dgm:spPr/>
      <dgm:t>
        <a:bodyPr/>
        <a:lstStyle/>
        <a:p>
          <a:endParaRPr lang="en-US" sz="1200"/>
        </a:p>
      </dgm:t>
    </dgm:pt>
    <dgm:pt modelId="{6012D11E-F1F4-4E71-99B3-19C3337F255B}" type="sibTrans" cxnId="{BCA7C696-B63D-4400-917C-93DFF76416EA}">
      <dgm:prSet/>
      <dgm:spPr/>
      <dgm:t>
        <a:bodyPr/>
        <a:lstStyle/>
        <a:p>
          <a:endParaRPr lang="en-US" sz="1200"/>
        </a:p>
      </dgm:t>
    </dgm:pt>
    <dgm:pt modelId="{A50D4B62-D4CA-403C-B52B-C72DECC0FE8A}">
      <dgm:prSet phldrT="[Text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en-US" sz="1800" dirty="0"/>
            <a:t>Johannes (Celine)</a:t>
          </a:r>
        </a:p>
      </dgm:t>
    </dgm:pt>
    <dgm:pt modelId="{8074B346-831A-4D84-B6D9-A52F9DF4DD2B}" type="parTrans" cxnId="{EA9F1297-B96B-45EC-9815-732D3C0667AB}">
      <dgm:prSet/>
      <dgm:spPr/>
      <dgm:t>
        <a:bodyPr/>
        <a:lstStyle/>
        <a:p>
          <a:endParaRPr lang="en-US" sz="1200"/>
        </a:p>
      </dgm:t>
    </dgm:pt>
    <dgm:pt modelId="{5E0D1AC0-6AA8-40D1-9EB7-E0CCC8430798}" type="sibTrans" cxnId="{EA9F1297-B96B-45EC-9815-732D3C0667AB}">
      <dgm:prSet/>
      <dgm:spPr/>
      <dgm:t>
        <a:bodyPr/>
        <a:lstStyle/>
        <a:p>
          <a:endParaRPr lang="en-US" sz="1200"/>
        </a:p>
      </dgm:t>
    </dgm:pt>
    <dgm:pt modelId="{F9758BF8-C9B0-42F3-95D1-32C7877CF147}">
      <dgm:prSet phldrT="[Text]"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en-US" sz="4400" dirty="0"/>
            <a:t>Cup</a:t>
          </a:r>
        </a:p>
      </dgm:t>
    </dgm:pt>
    <dgm:pt modelId="{49580C84-80FF-423A-8914-B4CD47B68CA3}" type="parTrans" cxnId="{2E24FCE4-CAFB-44DD-AE52-4250CC1BDD23}">
      <dgm:prSet/>
      <dgm:spPr/>
      <dgm:t>
        <a:bodyPr/>
        <a:lstStyle/>
        <a:p>
          <a:endParaRPr lang="en-US" sz="1200"/>
        </a:p>
      </dgm:t>
    </dgm:pt>
    <dgm:pt modelId="{F2D7237D-DB43-40BB-9523-8340DA2C5FA7}" type="sibTrans" cxnId="{2E24FCE4-CAFB-44DD-AE52-4250CC1BDD23}">
      <dgm:prSet/>
      <dgm:spPr/>
      <dgm:t>
        <a:bodyPr/>
        <a:lstStyle/>
        <a:p>
          <a:endParaRPr lang="en-US" sz="1200"/>
        </a:p>
      </dgm:t>
    </dgm:pt>
    <dgm:pt modelId="{52938EB8-D68B-4D45-8F42-C6A585A157C0}">
      <dgm:prSet phldrT="[Text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en-US" sz="1800" dirty="0"/>
            <a:t>Jennifer (Lea)</a:t>
          </a:r>
        </a:p>
      </dgm:t>
    </dgm:pt>
    <dgm:pt modelId="{17415FD3-8F22-488A-9CAE-C35A12F6E4E4}" type="parTrans" cxnId="{176A635F-DD81-4511-A104-FE1728E21932}">
      <dgm:prSet/>
      <dgm:spPr/>
      <dgm:t>
        <a:bodyPr/>
        <a:lstStyle/>
        <a:p>
          <a:endParaRPr lang="en-US" sz="1200"/>
        </a:p>
      </dgm:t>
    </dgm:pt>
    <dgm:pt modelId="{9CC71A32-7EA2-4B75-80A6-5880B6CCE27C}" type="sibTrans" cxnId="{176A635F-DD81-4511-A104-FE1728E21932}">
      <dgm:prSet/>
      <dgm:spPr/>
      <dgm:t>
        <a:bodyPr/>
        <a:lstStyle/>
        <a:p>
          <a:endParaRPr lang="en-US" sz="1200"/>
        </a:p>
      </dgm:t>
    </dgm:pt>
    <dgm:pt modelId="{22A69B4A-BB54-49AF-8625-9B976108ABE1}">
      <dgm:prSet phldrT="[Text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en-US" sz="1800" dirty="0"/>
            <a:t>Tommy (Alicia)</a:t>
          </a:r>
        </a:p>
      </dgm:t>
    </dgm:pt>
    <dgm:pt modelId="{88F1530D-F85E-47F5-8F81-69673CB2731D}" type="parTrans" cxnId="{EF9572D4-742A-4E27-9ABE-C5A86D15E884}">
      <dgm:prSet/>
      <dgm:spPr/>
      <dgm:t>
        <a:bodyPr/>
        <a:lstStyle/>
        <a:p>
          <a:endParaRPr lang="en-US"/>
        </a:p>
      </dgm:t>
    </dgm:pt>
    <dgm:pt modelId="{5986AFA3-FD72-4527-A084-8F2002FF61B2}" type="sibTrans" cxnId="{EF9572D4-742A-4E27-9ABE-C5A86D15E884}">
      <dgm:prSet/>
      <dgm:spPr/>
      <dgm:t>
        <a:bodyPr/>
        <a:lstStyle/>
        <a:p>
          <a:endParaRPr lang="en-US"/>
        </a:p>
      </dgm:t>
    </dgm:pt>
    <dgm:pt modelId="{9F46E6FC-9A4E-482B-A654-465E112DDA82}">
      <dgm:prSet phldrT="[Text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en-US" sz="1800" dirty="0"/>
            <a:t>Mats (Alice)</a:t>
          </a:r>
        </a:p>
      </dgm:t>
    </dgm:pt>
    <dgm:pt modelId="{ABEE330F-080A-4830-A690-A6887FC98A44}" type="parTrans" cxnId="{A064ECF5-0C9C-4F2D-A35C-4DCB7797B51B}">
      <dgm:prSet/>
      <dgm:spPr/>
      <dgm:t>
        <a:bodyPr/>
        <a:lstStyle/>
        <a:p>
          <a:endParaRPr lang="en-US"/>
        </a:p>
      </dgm:t>
    </dgm:pt>
    <dgm:pt modelId="{71A7D78D-02A1-481C-9E4D-C8A09C2BFE5C}" type="sibTrans" cxnId="{A064ECF5-0C9C-4F2D-A35C-4DCB7797B51B}">
      <dgm:prSet/>
      <dgm:spPr/>
      <dgm:t>
        <a:bodyPr/>
        <a:lstStyle/>
        <a:p>
          <a:endParaRPr lang="en-US"/>
        </a:p>
      </dgm:t>
    </dgm:pt>
    <dgm:pt modelId="{CFF52A64-E3CF-45A2-AE78-1E174FB9DCB3}">
      <dgm:prSet phldrT="[Text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en-US" sz="1800" dirty="0"/>
            <a:t>Sara (Valentina)</a:t>
          </a:r>
        </a:p>
      </dgm:t>
    </dgm:pt>
    <dgm:pt modelId="{0D66A03A-814B-43CE-80E7-3F8D79E0283E}" type="parTrans" cxnId="{C03A5E36-79A2-451D-945D-C8DC6D909F5F}">
      <dgm:prSet/>
      <dgm:spPr/>
      <dgm:t>
        <a:bodyPr/>
        <a:lstStyle/>
        <a:p>
          <a:endParaRPr lang="en-US"/>
        </a:p>
      </dgm:t>
    </dgm:pt>
    <dgm:pt modelId="{B39A0D45-D55E-454E-A975-C7732A6B4D72}" type="sibTrans" cxnId="{C03A5E36-79A2-451D-945D-C8DC6D909F5F}">
      <dgm:prSet/>
      <dgm:spPr/>
      <dgm:t>
        <a:bodyPr/>
        <a:lstStyle/>
        <a:p>
          <a:endParaRPr lang="en-US"/>
        </a:p>
      </dgm:t>
    </dgm:pt>
    <dgm:pt modelId="{44678DAC-8C5C-41D9-866B-A5F436B78E54}">
      <dgm:prSet phldrT="[Text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endParaRPr lang="en-US" sz="2000" dirty="0"/>
        </a:p>
      </dgm:t>
    </dgm:pt>
    <dgm:pt modelId="{E4EF293F-B74A-4202-8B64-5EF4AC999768}" type="parTrans" cxnId="{10266C65-F4FE-4453-A777-99B7309D4582}">
      <dgm:prSet/>
      <dgm:spPr/>
      <dgm:t>
        <a:bodyPr/>
        <a:lstStyle/>
        <a:p>
          <a:endParaRPr lang="en-US"/>
        </a:p>
      </dgm:t>
    </dgm:pt>
    <dgm:pt modelId="{B0B5493B-D5F2-4EDD-B51F-26B312CDD748}" type="sibTrans" cxnId="{10266C65-F4FE-4453-A777-99B7309D4582}">
      <dgm:prSet/>
      <dgm:spPr/>
      <dgm:t>
        <a:bodyPr/>
        <a:lstStyle/>
        <a:p>
          <a:endParaRPr lang="en-US"/>
        </a:p>
      </dgm:t>
    </dgm:pt>
    <dgm:pt modelId="{BBAD7B66-A2B8-4B2E-A5FE-322553E34766}">
      <dgm:prSet phldrT="[Text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en-US" sz="1800" dirty="0"/>
            <a:t>Cecilia (Ebba)</a:t>
          </a:r>
        </a:p>
      </dgm:t>
    </dgm:pt>
    <dgm:pt modelId="{F83D9943-E555-44BB-821C-ADEC249F1349}" type="parTrans" cxnId="{02545A6A-DC08-45CF-9B92-99767FA9B940}">
      <dgm:prSet/>
      <dgm:spPr/>
      <dgm:t>
        <a:bodyPr/>
        <a:lstStyle/>
        <a:p>
          <a:endParaRPr lang="sv-SE"/>
        </a:p>
      </dgm:t>
    </dgm:pt>
    <dgm:pt modelId="{0877069D-AE95-41AB-A85E-AB2FDF3AB2DA}" type="sibTrans" cxnId="{02545A6A-DC08-45CF-9B92-99767FA9B940}">
      <dgm:prSet/>
      <dgm:spPr/>
      <dgm:t>
        <a:bodyPr/>
        <a:lstStyle/>
        <a:p>
          <a:endParaRPr lang="sv-SE"/>
        </a:p>
      </dgm:t>
    </dgm:pt>
    <dgm:pt modelId="{758026DC-4874-4CC8-82C8-BA341617D170}">
      <dgm:prSet phldrT="[Text]"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en-US" sz="4400" dirty="0"/>
            <a:t>Match</a:t>
          </a:r>
        </a:p>
      </dgm:t>
    </dgm:pt>
    <dgm:pt modelId="{38C8A5C9-3473-4307-A280-0BD61062F644}" type="parTrans" cxnId="{7D9462D8-4D29-4E06-A9FD-F5852C9E7E04}">
      <dgm:prSet/>
      <dgm:spPr/>
      <dgm:t>
        <a:bodyPr/>
        <a:lstStyle/>
        <a:p>
          <a:endParaRPr lang="sv-SE"/>
        </a:p>
      </dgm:t>
    </dgm:pt>
    <dgm:pt modelId="{379B758C-0FFD-42CC-8D69-A052C71428BC}" type="sibTrans" cxnId="{7D9462D8-4D29-4E06-A9FD-F5852C9E7E04}">
      <dgm:prSet/>
      <dgm:spPr/>
      <dgm:t>
        <a:bodyPr/>
        <a:lstStyle/>
        <a:p>
          <a:endParaRPr lang="sv-SE"/>
        </a:p>
      </dgm:t>
    </dgm:pt>
    <dgm:pt modelId="{E290B79C-17FE-4F10-8EF7-253BE28CC418}">
      <dgm:prSet phldrT="[Text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en-US" sz="1800" dirty="0"/>
            <a:t>Fredrik (Maja L)</a:t>
          </a:r>
        </a:p>
      </dgm:t>
    </dgm:pt>
    <dgm:pt modelId="{730E3893-307A-44DD-927C-7B4B8CE392A7}" type="parTrans" cxnId="{2EB7AB6D-764A-4978-A373-30EF12E5B918}">
      <dgm:prSet/>
      <dgm:spPr/>
      <dgm:t>
        <a:bodyPr/>
        <a:lstStyle/>
        <a:p>
          <a:endParaRPr lang="sv-SE"/>
        </a:p>
      </dgm:t>
    </dgm:pt>
    <dgm:pt modelId="{B2018A6E-F3BF-488E-B88B-788DDF80AEE6}" type="sibTrans" cxnId="{2EB7AB6D-764A-4978-A373-30EF12E5B918}">
      <dgm:prSet/>
      <dgm:spPr/>
      <dgm:t>
        <a:bodyPr/>
        <a:lstStyle/>
        <a:p>
          <a:endParaRPr lang="sv-SE"/>
        </a:p>
      </dgm:t>
    </dgm:pt>
    <dgm:pt modelId="{C4411915-3206-C54B-BD8B-49E993F3AC70}">
      <dgm:prSet phldrT="[Text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endParaRPr lang="en-US" sz="2000" dirty="0"/>
        </a:p>
      </dgm:t>
    </dgm:pt>
    <dgm:pt modelId="{99A3D0D0-A967-614E-8088-31A384B00E9C}" type="parTrans" cxnId="{E859BE66-FBB4-8D44-95E2-A81767355D78}">
      <dgm:prSet/>
      <dgm:spPr/>
      <dgm:t>
        <a:bodyPr/>
        <a:lstStyle/>
        <a:p>
          <a:endParaRPr lang="sv-SE"/>
        </a:p>
      </dgm:t>
    </dgm:pt>
    <dgm:pt modelId="{2599EA51-CB89-CF4F-A526-89D6363BF93F}" type="sibTrans" cxnId="{E859BE66-FBB4-8D44-95E2-A81767355D78}">
      <dgm:prSet/>
      <dgm:spPr/>
      <dgm:t>
        <a:bodyPr/>
        <a:lstStyle/>
        <a:p>
          <a:endParaRPr lang="sv-SE"/>
        </a:p>
      </dgm:t>
    </dgm:pt>
    <dgm:pt modelId="{9A80CADA-85D0-CE44-A37D-5205F8B6A85B}">
      <dgm:prSet phldrT="[Text]"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en-US" sz="4400" dirty="0"/>
            <a:t>Trivsel</a:t>
          </a:r>
        </a:p>
      </dgm:t>
    </dgm:pt>
    <dgm:pt modelId="{088CCA6D-CFF1-134E-BFCC-2A497CDF9831}" type="parTrans" cxnId="{75627B1F-C5D4-584F-BFA6-71453D22E27B}">
      <dgm:prSet/>
      <dgm:spPr/>
      <dgm:t>
        <a:bodyPr/>
        <a:lstStyle/>
        <a:p>
          <a:endParaRPr lang="sv-SE"/>
        </a:p>
      </dgm:t>
    </dgm:pt>
    <dgm:pt modelId="{087B1026-594F-ED43-8E08-55D9E56D7E03}" type="sibTrans" cxnId="{75627B1F-C5D4-584F-BFA6-71453D22E27B}">
      <dgm:prSet/>
      <dgm:spPr/>
      <dgm:t>
        <a:bodyPr/>
        <a:lstStyle/>
        <a:p>
          <a:endParaRPr lang="sv-SE"/>
        </a:p>
      </dgm:t>
    </dgm:pt>
    <dgm:pt modelId="{972EBFBF-3665-414E-917C-7BCA9D203D29}">
      <dgm:prSet phldrT="[Text]" custT="1"/>
      <dgm:spPr>
        <a:solidFill>
          <a:srgbClr val="1D6FA9">
            <a:lumMod val="60000"/>
            <a:lumOff val="40000"/>
          </a:srgb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 spcFirstLastPara="0" vert="horz" wrap="square" lIns="60960" tIns="45720" rIns="60960" bIns="45720" numCol="1" spcCol="1270" anchor="ctr" anchorCtr="0"/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Robin (Hanne)</a:t>
          </a:r>
        </a:p>
      </dgm:t>
    </dgm:pt>
    <dgm:pt modelId="{5D1053D5-C855-EC43-9930-0BCCCE2B8EA2}" type="sibTrans" cxnId="{C893E79B-EC47-F245-B922-0B521A7AD41F}">
      <dgm:prSet/>
      <dgm:spPr/>
      <dgm:t>
        <a:bodyPr/>
        <a:lstStyle/>
        <a:p>
          <a:endParaRPr lang="sv-SE"/>
        </a:p>
      </dgm:t>
    </dgm:pt>
    <dgm:pt modelId="{FC92F6BC-468A-D643-8CD6-17FE08D808D0}" type="parTrans" cxnId="{C893E79B-EC47-F245-B922-0B521A7AD41F}">
      <dgm:prSet/>
      <dgm:spPr/>
      <dgm:t>
        <a:bodyPr/>
        <a:lstStyle/>
        <a:p>
          <a:endParaRPr lang="sv-SE"/>
        </a:p>
      </dgm:t>
    </dgm:pt>
    <dgm:pt modelId="{4ADAC0DC-C688-E246-AFA3-A8B91B7BC129}">
      <dgm:prSet phldrT="[Text]" custT="1"/>
      <dgm:spPr>
        <a:solidFill>
          <a:srgbClr val="1D6FA9">
            <a:lumMod val="60000"/>
            <a:lumOff val="40000"/>
          </a:srgb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 spcFirstLastPara="0" vert="horz" wrap="square" lIns="60960" tIns="45720" rIns="60960" bIns="45720" numCol="1" spcCol="1270" anchor="ctr" anchorCtr="0"/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Andreas (Emilia)</a:t>
          </a:r>
        </a:p>
      </dgm:t>
    </dgm:pt>
    <dgm:pt modelId="{0686E4FA-5194-E24D-A9C2-229B13E1376A}" type="sibTrans" cxnId="{FE68E191-704C-1A4F-8939-95885C617A8F}">
      <dgm:prSet/>
      <dgm:spPr/>
      <dgm:t>
        <a:bodyPr/>
        <a:lstStyle/>
        <a:p>
          <a:endParaRPr lang="sv-SE"/>
        </a:p>
      </dgm:t>
    </dgm:pt>
    <dgm:pt modelId="{6BE5BF35-5573-8D40-BA93-6303649AE7C5}" type="parTrans" cxnId="{FE68E191-704C-1A4F-8939-95885C617A8F}">
      <dgm:prSet/>
      <dgm:spPr/>
      <dgm:t>
        <a:bodyPr/>
        <a:lstStyle/>
        <a:p>
          <a:endParaRPr lang="sv-SE"/>
        </a:p>
      </dgm:t>
    </dgm:pt>
    <dgm:pt modelId="{BE3BF581-FB13-544B-A668-91DA6C903AF8}">
      <dgm:prSet phldrT="[Text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endParaRPr lang="sv-SE" sz="1800" kern="1200" dirty="0">
            <a:solidFill>
              <a:prstClr val="black"/>
            </a:solidFill>
            <a:latin typeface="Calibri" panose="020F0502020204030204"/>
            <a:ea typeface="+mn-ea"/>
            <a:cs typeface="+mn-cs"/>
          </a:endParaRPr>
        </a:p>
      </dgm:t>
    </dgm:pt>
    <dgm:pt modelId="{0A6861F5-B4FB-F749-9B4C-82B158455E72}" type="parTrans" cxnId="{1185FA11-F7EA-9244-82F4-972777360441}">
      <dgm:prSet/>
      <dgm:spPr/>
      <dgm:t>
        <a:bodyPr/>
        <a:lstStyle/>
        <a:p>
          <a:endParaRPr lang="sv-SE"/>
        </a:p>
      </dgm:t>
    </dgm:pt>
    <dgm:pt modelId="{D8C715D7-D165-BD40-BAE5-08710D404F19}" type="sibTrans" cxnId="{1185FA11-F7EA-9244-82F4-972777360441}">
      <dgm:prSet/>
      <dgm:spPr/>
      <dgm:t>
        <a:bodyPr/>
        <a:lstStyle/>
        <a:p>
          <a:endParaRPr lang="sv-SE"/>
        </a:p>
      </dgm:t>
    </dgm:pt>
    <dgm:pt modelId="{CDE8F71F-2329-9341-9DB0-0436C367783B}">
      <dgm:prSet phldrT="[Text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sv-SE" sz="1800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Klas</a:t>
          </a:r>
          <a:r>
            <a:rPr lang="sv-SE" sz="1800" kern="1200" dirty="0">
              <a:latin typeface="+mn-lt"/>
            </a:rPr>
            <a:t> (</a:t>
          </a:r>
          <a:r>
            <a:rPr lang="sv-SE" sz="1800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Lova</a:t>
          </a:r>
          <a:r>
            <a:rPr lang="sv-SE" sz="1800" kern="1200" dirty="0">
              <a:latin typeface="+mn-lt"/>
            </a:rPr>
            <a:t>)</a:t>
          </a:r>
        </a:p>
      </dgm:t>
    </dgm:pt>
    <dgm:pt modelId="{AF3D71DB-2C67-2142-AEEA-7AAE0E281990}" type="parTrans" cxnId="{AA610660-AF81-584B-AB3B-F80091A6106E}">
      <dgm:prSet/>
      <dgm:spPr/>
      <dgm:t>
        <a:bodyPr/>
        <a:lstStyle/>
        <a:p>
          <a:endParaRPr lang="sv-SE"/>
        </a:p>
      </dgm:t>
    </dgm:pt>
    <dgm:pt modelId="{E1E9E15D-8635-9B45-8C09-55517E5FF13C}" type="sibTrans" cxnId="{AA610660-AF81-584B-AB3B-F80091A6106E}">
      <dgm:prSet/>
      <dgm:spPr/>
      <dgm:t>
        <a:bodyPr/>
        <a:lstStyle/>
        <a:p>
          <a:endParaRPr lang="sv-SE"/>
        </a:p>
      </dgm:t>
    </dgm:pt>
    <dgm:pt modelId="{B6AFB631-C2A8-4D4F-96DF-CAE868CAA612}">
      <dgm:prSet phldrT="[Text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sv-SE" sz="180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Joakim (Valentina)</a:t>
          </a:r>
        </a:p>
      </dgm:t>
    </dgm:pt>
    <dgm:pt modelId="{3C35ADD6-9A6B-EA40-BE61-36749B028DA7}" type="parTrans" cxnId="{B8E20F70-32BB-EE47-BAF4-2C6B3C75845C}">
      <dgm:prSet/>
      <dgm:spPr/>
      <dgm:t>
        <a:bodyPr/>
        <a:lstStyle/>
        <a:p>
          <a:endParaRPr lang="sv-SE"/>
        </a:p>
      </dgm:t>
    </dgm:pt>
    <dgm:pt modelId="{A5B0A9D6-66DE-B241-8B30-38F9B98E82F5}" type="sibTrans" cxnId="{B8E20F70-32BB-EE47-BAF4-2C6B3C75845C}">
      <dgm:prSet/>
      <dgm:spPr/>
      <dgm:t>
        <a:bodyPr/>
        <a:lstStyle/>
        <a:p>
          <a:endParaRPr lang="sv-SE"/>
        </a:p>
      </dgm:t>
    </dgm:pt>
    <dgm:pt modelId="{CFC7EBA7-F93C-CD4F-9AFF-10ED7911D518}">
      <dgm:prSet phldrT="[Text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endParaRPr lang="en-US" dirty="0"/>
        </a:p>
      </dgm:t>
    </dgm:pt>
    <dgm:pt modelId="{24E3B343-2398-0E46-969B-A0CFA89E9D27}" type="parTrans" cxnId="{1A461AFB-55A4-BC45-83DC-A9A64F2BEA8C}">
      <dgm:prSet/>
      <dgm:spPr/>
      <dgm:t>
        <a:bodyPr/>
        <a:lstStyle/>
        <a:p>
          <a:endParaRPr lang="sv-SE"/>
        </a:p>
      </dgm:t>
    </dgm:pt>
    <dgm:pt modelId="{6C6EA568-D0F8-4946-8CF3-FA16917CADC9}" type="sibTrans" cxnId="{1A461AFB-55A4-BC45-83DC-A9A64F2BEA8C}">
      <dgm:prSet/>
      <dgm:spPr/>
      <dgm:t>
        <a:bodyPr/>
        <a:lstStyle/>
        <a:p>
          <a:endParaRPr lang="sv-SE"/>
        </a:p>
      </dgm:t>
    </dgm:pt>
    <dgm:pt modelId="{A806F447-0215-8B4A-9154-F44CEB8C54F5}">
      <dgm:prSet phldrT="[Text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endParaRPr lang="en-US" dirty="0"/>
        </a:p>
      </dgm:t>
    </dgm:pt>
    <dgm:pt modelId="{F501F6F9-E591-0B4E-A96B-D3DD48A62BF9}" type="parTrans" cxnId="{AC8612A6-0A7D-004E-8561-E163C39BC951}">
      <dgm:prSet/>
      <dgm:spPr/>
      <dgm:t>
        <a:bodyPr/>
        <a:lstStyle/>
        <a:p>
          <a:endParaRPr lang="sv-SE"/>
        </a:p>
      </dgm:t>
    </dgm:pt>
    <dgm:pt modelId="{91CA27B0-3370-A448-93C4-CE2F369A1B84}" type="sibTrans" cxnId="{AC8612A6-0A7D-004E-8561-E163C39BC951}">
      <dgm:prSet/>
      <dgm:spPr/>
      <dgm:t>
        <a:bodyPr/>
        <a:lstStyle/>
        <a:p>
          <a:endParaRPr lang="sv-SE"/>
        </a:p>
      </dgm:t>
    </dgm:pt>
    <dgm:pt modelId="{A9B8B045-948C-47E9-947B-FBDE6B5057D5}" type="pres">
      <dgm:prSet presAssocID="{D4EE8CC7-18F5-4435-83FD-9ABD8FA18188}" presName="theList" presStyleCnt="0">
        <dgm:presLayoutVars>
          <dgm:dir/>
          <dgm:animLvl val="lvl"/>
          <dgm:resizeHandles val="exact"/>
        </dgm:presLayoutVars>
      </dgm:prSet>
      <dgm:spPr/>
    </dgm:pt>
    <dgm:pt modelId="{26E5C5BA-EEE5-47D3-8445-BBA52461BD7D}" type="pres">
      <dgm:prSet presAssocID="{93BC2B5E-0BE1-4148-AC8E-80035C7328A1}" presName="compNode" presStyleCnt="0"/>
      <dgm:spPr/>
    </dgm:pt>
    <dgm:pt modelId="{354C6792-B0A8-47DC-A85A-0AAFF686A7BC}" type="pres">
      <dgm:prSet presAssocID="{93BC2B5E-0BE1-4148-AC8E-80035C7328A1}" presName="aNode" presStyleLbl="bgShp" presStyleIdx="0" presStyleCnt="4"/>
      <dgm:spPr/>
    </dgm:pt>
    <dgm:pt modelId="{32CBC2F3-6305-4F36-9F9F-F13CB34A3329}" type="pres">
      <dgm:prSet presAssocID="{93BC2B5E-0BE1-4148-AC8E-80035C7328A1}" presName="textNode" presStyleLbl="bgShp" presStyleIdx="0" presStyleCnt="4"/>
      <dgm:spPr/>
    </dgm:pt>
    <dgm:pt modelId="{220AC263-3CFF-4E2D-AE24-0F9DBC02BC01}" type="pres">
      <dgm:prSet presAssocID="{93BC2B5E-0BE1-4148-AC8E-80035C7328A1}" presName="compChildNode" presStyleCnt="0"/>
      <dgm:spPr/>
    </dgm:pt>
    <dgm:pt modelId="{CBD09FD7-5974-4C9E-81CB-88193D7E88F9}" type="pres">
      <dgm:prSet presAssocID="{93BC2B5E-0BE1-4148-AC8E-80035C7328A1}" presName="theInnerList" presStyleCnt="0"/>
      <dgm:spPr/>
    </dgm:pt>
    <dgm:pt modelId="{E139558A-BF19-44E4-914A-F64EBDCE8A69}" type="pres">
      <dgm:prSet presAssocID="{BBAD7B66-A2B8-4B2E-A5FE-322553E34766}" presName="childNode" presStyleLbl="node1" presStyleIdx="0" presStyleCnt="17">
        <dgm:presLayoutVars>
          <dgm:bulletEnabled val="1"/>
        </dgm:presLayoutVars>
      </dgm:prSet>
      <dgm:spPr/>
    </dgm:pt>
    <dgm:pt modelId="{3A450829-B6D6-4164-AB1B-B77CD08B31C4}" type="pres">
      <dgm:prSet presAssocID="{BBAD7B66-A2B8-4B2E-A5FE-322553E34766}" presName="aSpace2" presStyleCnt="0"/>
      <dgm:spPr/>
    </dgm:pt>
    <dgm:pt modelId="{7AE73E7A-9D4E-40CF-8063-DE5AEE04E00E}" type="pres">
      <dgm:prSet presAssocID="{568782F0-EBEB-4300-844D-3D88C18A1C43}" presName="childNode" presStyleLbl="node1" presStyleIdx="1" presStyleCnt="17">
        <dgm:presLayoutVars>
          <dgm:bulletEnabled val="1"/>
        </dgm:presLayoutVars>
      </dgm:prSet>
      <dgm:spPr/>
    </dgm:pt>
    <dgm:pt modelId="{E4DF08D7-9740-4670-BD0A-C00BD0DE3B13}" type="pres">
      <dgm:prSet presAssocID="{568782F0-EBEB-4300-844D-3D88C18A1C43}" presName="aSpace2" presStyleCnt="0"/>
      <dgm:spPr/>
    </dgm:pt>
    <dgm:pt modelId="{ADB4B3FF-82CC-4A66-8640-92B372D072F8}" type="pres">
      <dgm:prSet presAssocID="{A50D4B62-D4CA-403C-B52B-C72DECC0FE8A}" presName="childNode" presStyleLbl="node1" presStyleIdx="2" presStyleCnt="17">
        <dgm:presLayoutVars>
          <dgm:bulletEnabled val="1"/>
        </dgm:presLayoutVars>
      </dgm:prSet>
      <dgm:spPr/>
    </dgm:pt>
    <dgm:pt modelId="{8DAF74DE-1262-4B67-A474-7DA9D79E4D3A}" type="pres">
      <dgm:prSet presAssocID="{A50D4B62-D4CA-403C-B52B-C72DECC0FE8A}" presName="aSpace2" presStyleCnt="0"/>
      <dgm:spPr/>
    </dgm:pt>
    <dgm:pt modelId="{24E44606-FCBD-4FDD-942E-2665435B761E}" type="pres">
      <dgm:prSet presAssocID="{22A69B4A-BB54-49AF-8625-9B976108ABE1}" presName="childNode" presStyleLbl="node1" presStyleIdx="3" presStyleCnt="17">
        <dgm:presLayoutVars>
          <dgm:bulletEnabled val="1"/>
        </dgm:presLayoutVars>
      </dgm:prSet>
      <dgm:spPr/>
    </dgm:pt>
    <dgm:pt modelId="{6BD9BD5D-A3B5-4B91-BBE6-CA349D258E92}" type="pres">
      <dgm:prSet presAssocID="{22A69B4A-BB54-49AF-8625-9B976108ABE1}" presName="aSpace2" presStyleCnt="0"/>
      <dgm:spPr/>
    </dgm:pt>
    <dgm:pt modelId="{AE7A4829-37BE-441E-807A-1BA0C974F653}" type="pres">
      <dgm:prSet presAssocID="{9F46E6FC-9A4E-482B-A654-465E112DDA82}" presName="childNode" presStyleLbl="node1" presStyleIdx="4" presStyleCnt="17">
        <dgm:presLayoutVars>
          <dgm:bulletEnabled val="1"/>
        </dgm:presLayoutVars>
      </dgm:prSet>
      <dgm:spPr/>
    </dgm:pt>
    <dgm:pt modelId="{7CFAB264-6D48-466E-816E-B37C9D3600BE}" type="pres">
      <dgm:prSet presAssocID="{93BC2B5E-0BE1-4148-AC8E-80035C7328A1}" presName="aSpace" presStyleCnt="0"/>
      <dgm:spPr/>
    </dgm:pt>
    <dgm:pt modelId="{2F1402CB-025A-4105-922D-238A10353357}" type="pres">
      <dgm:prSet presAssocID="{758026DC-4874-4CC8-82C8-BA341617D170}" presName="compNode" presStyleCnt="0"/>
      <dgm:spPr/>
    </dgm:pt>
    <dgm:pt modelId="{F0878508-CEFA-4D96-8BA8-D79732FA1ED4}" type="pres">
      <dgm:prSet presAssocID="{758026DC-4874-4CC8-82C8-BA341617D170}" presName="aNode" presStyleLbl="bgShp" presStyleIdx="1" presStyleCnt="4" custLinFactNeighborX="39" custLinFactNeighborY="627"/>
      <dgm:spPr/>
    </dgm:pt>
    <dgm:pt modelId="{E6011D80-16C5-4D66-AF06-B810D000E7FB}" type="pres">
      <dgm:prSet presAssocID="{758026DC-4874-4CC8-82C8-BA341617D170}" presName="textNode" presStyleLbl="bgShp" presStyleIdx="1" presStyleCnt="4"/>
      <dgm:spPr/>
    </dgm:pt>
    <dgm:pt modelId="{0EEC6202-AE9A-40FD-8C8F-66C028B5CDB2}" type="pres">
      <dgm:prSet presAssocID="{758026DC-4874-4CC8-82C8-BA341617D170}" presName="compChildNode" presStyleCnt="0"/>
      <dgm:spPr/>
    </dgm:pt>
    <dgm:pt modelId="{549FB873-B4DF-4578-B1F7-9E019748E387}" type="pres">
      <dgm:prSet presAssocID="{758026DC-4874-4CC8-82C8-BA341617D170}" presName="theInnerList" presStyleCnt="0"/>
      <dgm:spPr/>
    </dgm:pt>
    <dgm:pt modelId="{6B5C4CD4-BAD8-4EE2-B904-B04DF9EE7FE1}" type="pres">
      <dgm:prSet presAssocID="{E290B79C-17FE-4F10-8EF7-253BE28CC418}" presName="childNode" presStyleLbl="node1" presStyleIdx="5" presStyleCnt="17">
        <dgm:presLayoutVars>
          <dgm:bulletEnabled val="1"/>
        </dgm:presLayoutVars>
      </dgm:prSet>
      <dgm:spPr/>
    </dgm:pt>
    <dgm:pt modelId="{EDD734A8-49E0-4069-B047-6C82037F2D9E}" type="pres">
      <dgm:prSet presAssocID="{E290B79C-17FE-4F10-8EF7-253BE28CC418}" presName="aSpace2" presStyleCnt="0"/>
      <dgm:spPr/>
    </dgm:pt>
    <dgm:pt modelId="{D099DDCB-C72D-984F-B4C0-36978E36C79E}" type="pres">
      <dgm:prSet presAssocID="{BE3BF581-FB13-544B-A668-91DA6C903AF8}" presName="childNode" presStyleLbl="node1" presStyleIdx="6" presStyleCnt="17">
        <dgm:presLayoutVars>
          <dgm:bulletEnabled val="1"/>
        </dgm:presLayoutVars>
      </dgm:prSet>
      <dgm:spPr/>
    </dgm:pt>
    <dgm:pt modelId="{EAE942AA-148C-E347-98FA-C013B516957F}" type="pres">
      <dgm:prSet presAssocID="{BE3BF581-FB13-544B-A668-91DA6C903AF8}" presName="aSpace2" presStyleCnt="0"/>
      <dgm:spPr/>
    </dgm:pt>
    <dgm:pt modelId="{B3709612-7471-1B43-B863-B3A63129C115}" type="pres">
      <dgm:prSet presAssocID="{B6AFB631-C2A8-4D4F-96DF-CAE868CAA612}" presName="childNode" presStyleLbl="node1" presStyleIdx="7" presStyleCnt="17">
        <dgm:presLayoutVars>
          <dgm:bulletEnabled val="1"/>
        </dgm:presLayoutVars>
      </dgm:prSet>
      <dgm:spPr/>
    </dgm:pt>
    <dgm:pt modelId="{3E536C4E-19ED-CA4B-A160-07661BC87649}" type="pres">
      <dgm:prSet presAssocID="{B6AFB631-C2A8-4D4F-96DF-CAE868CAA612}" presName="aSpace2" presStyleCnt="0"/>
      <dgm:spPr/>
    </dgm:pt>
    <dgm:pt modelId="{F86C273D-292D-9148-9E7D-F448EBE4AFA6}" type="pres">
      <dgm:prSet presAssocID="{CDE8F71F-2329-9341-9DB0-0436C367783B}" presName="childNode" presStyleLbl="node1" presStyleIdx="8" presStyleCnt="17">
        <dgm:presLayoutVars>
          <dgm:bulletEnabled val="1"/>
        </dgm:presLayoutVars>
      </dgm:prSet>
      <dgm:spPr/>
    </dgm:pt>
    <dgm:pt modelId="{6AD2BBBC-D4B6-4E58-9F37-934BAB657783}" type="pres">
      <dgm:prSet presAssocID="{758026DC-4874-4CC8-82C8-BA341617D170}" presName="aSpace" presStyleCnt="0"/>
      <dgm:spPr/>
    </dgm:pt>
    <dgm:pt modelId="{9E3FEEE6-D6EA-4EF6-BDDD-818FE0569D27}" type="pres">
      <dgm:prSet presAssocID="{F9758BF8-C9B0-42F3-95D1-32C7877CF147}" presName="compNode" presStyleCnt="0"/>
      <dgm:spPr/>
    </dgm:pt>
    <dgm:pt modelId="{FB08C275-D6CF-4EB7-B07C-3D41F3A7EC68}" type="pres">
      <dgm:prSet presAssocID="{F9758BF8-C9B0-42F3-95D1-32C7877CF147}" presName="aNode" presStyleLbl="bgShp" presStyleIdx="2" presStyleCnt="4"/>
      <dgm:spPr/>
    </dgm:pt>
    <dgm:pt modelId="{F2BD1525-D2C3-4CB6-A610-CF1B46C70907}" type="pres">
      <dgm:prSet presAssocID="{F9758BF8-C9B0-42F3-95D1-32C7877CF147}" presName="textNode" presStyleLbl="bgShp" presStyleIdx="2" presStyleCnt="4"/>
      <dgm:spPr/>
    </dgm:pt>
    <dgm:pt modelId="{A32F5F56-B3B5-4572-B996-299C0F90B135}" type="pres">
      <dgm:prSet presAssocID="{F9758BF8-C9B0-42F3-95D1-32C7877CF147}" presName="compChildNode" presStyleCnt="0"/>
      <dgm:spPr/>
    </dgm:pt>
    <dgm:pt modelId="{2D9A140A-891E-4471-837B-2BBCAA2C1F56}" type="pres">
      <dgm:prSet presAssocID="{F9758BF8-C9B0-42F3-95D1-32C7877CF147}" presName="theInnerList" presStyleCnt="0"/>
      <dgm:spPr/>
    </dgm:pt>
    <dgm:pt modelId="{9F037CCD-4A40-BD47-A8B6-E183A02D793B}" type="pres">
      <dgm:prSet presAssocID="{972EBFBF-3665-414E-917C-7BCA9D203D29}" presName="childNode" presStyleLbl="node1" presStyleIdx="9" presStyleCnt="17">
        <dgm:presLayoutVars>
          <dgm:bulletEnabled val="1"/>
        </dgm:presLayoutVars>
      </dgm:prSet>
      <dgm:spPr>
        <a:xfrm>
          <a:off x="5599858" y="1305507"/>
          <a:ext cx="1990159" cy="633897"/>
        </a:xfrm>
        <a:prstGeom prst="roundRect">
          <a:avLst>
            <a:gd name="adj" fmla="val 10000"/>
          </a:avLst>
        </a:prstGeom>
      </dgm:spPr>
    </dgm:pt>
    <dgm:pt modelId="{C8929B18-B021-C24A-86E6-53F212EDE8B5}" type="pres">
      <dgm:prSet presAssocID="{972EBFBF-3665-414E-917C-7BCA9D203D29}" presName="aSpace2" presStyleCnt="0"/>
      <dgm:spPr/>
    </dgm:pt>
    <dgm:pt modelId="{2D66A899-B332-1749-BEF2-329E03EF3027}" type="pres">
      <dgm:prSet presAssocID="{4ADAC0DC-C688-E246-AFA3-A8B91B7BC129}" presName="childNode" presStyleLbl="node1" presStyleIdx="10" presStyleCnt="17">
        <dgm:presLayoutVars>
          <dgm:bulletEnabled val="1"/>
        </dgm:presLayoutVars>
      </dgm:prSet>
      <dgm:spPr>
        <a:xfrm>
          <a:off x="5599858" y="2768347"/>
          <a:ext cx="1990159" cy="633897"/>
        </a:xfrm>
        <a:prstGeom prst="roundRect">
          <a:avLst>
            <a:gd name="adj" fmla="val 10000"/>
          </a:avLst>
        </a:prstGeom>
      </dgm:spPr>
    </dgm:pt>
    <dgm:pt modelId="{5AC2510A-8D88-074A-9733-E0E24CD49D7C}" type="pres">
      <dgm:prSet presAssocID="{F9758BF8-C9B0-42F3-95D1-32C7877CF147}" presName="aSpace" presStyleCnt="0"/>
      <dgm:spPr/>
    </dgm:pt>
    <dgm:pt modelId="{759AFA52-16E1-154E-8393-C7A849315B06}" type="pres">
      <dgm:prSet presAssocID="{9A80CADA-85D0-CE44-A37D-5205F8B6A85B}" presName="compNode" presStyleCnt="0"/>
      <dgm:spPr/>
    </dgm:pt>
    <dgm:pt modelId="{9D8D0F17-714D-7348-BE2B-FB3A40E4BA76}" type="pres">
      <dgm:prSet presAssocID="{9A80CADA-85D0-CE44-A37D-5205F8B6A85B}" presName="aNode" presStyleLbl="bgShp" presStyleIdx="3" presStyleCnt="4"/>
      <dgm:spPr/>
    </dgm:pt>
    <dgm:pt modelId="{42797F90-3E0E-DF48-917E-0CC135A45587}" type="pres">
      <dgm:prSet presAssocID="{9A80CADA-85D0-CE44-A37D-5205F8B6A85B}" presName="textNode" presStyleLbl="bgShp" presStyleIdx="3" presStyleCnt="4"/>
      <dgm:spPr/>
    </dgm:pt>
    <dgm:pt modelId="{BD2B9406-096D-7042-B20E-063EFD374529}" type="pres">
      <dgm:prSet presAssocID="{9A80CADA-85D0-CE44-A37D-5205F8B6A85B}" presName="compChildNode" presStyleCnt="0"/>
      <dgm:spPr/>
    </dgm:pt>
    <dgm:pt modelId="{4702B78F-8B9C-8741-9793-79FDD89ED988}" type="pres">
      <dgm:prSet presAssocID="{9A80CADA-85D0-CE44-A37D-5205F8B6A85B}" presName="theInnerList" presStyleCnt="0"/>
      <dgm:spPr/>
    </dgm:pt>
    <dgm:pt modelId="{05C59F38-213A-4B84-A3C6-FD2E02010C06}" type="pres">
      <dgm:prSet presAssocID="{52938EB8-D68B-4D45-8F42-C6A585A157C0}" presName="childNode" presStyleLbl="node1" presStyleIdx="11" presStyleCnt="17">
        <dgm:presLayoutVars>
          <dgm:bulletEnabled val="1"/>
        </dgm:presLayoutVars>
      </dgm:prSet>
      <dgm:spPr/>
    </dgm:pt>
    <dgm:pt modelId="{4DA63C9F-D4E5-437B-A29E-F2FA7ED2E19C}" type="pres">
      <dgm:prSet presAssocID="{52938EB8-D68B-4D45-8F42-C6A585A157C0}" presName="aSpace2" presStyleCnt="0"/>
      <dgm:spPr/>
    </dgm:pt>
    <dgm:pt modelId="{4513B4CF-25F2-4021-A9D9-D78BB6A2BEF5}" type="pres">
      <dgm:prSet presAssocID="{CFF52A64-E3CF-45A2-AE78-1E174FB9DCB3}" presName="childNode" presStyleLbl="node1" presStyleIdx="12" presStyleCnt="17">
        <dgm:presLayoutVars>
          <dgm:bulletEnabled val="1"/>
        </dgm:presLayoutVars>
      </dgm:prSet>
      <dgm:spPr/>
    </dgm:pt>
    <dgm:pt modelId="{0AA0CD8F-46F6-4155-BCEE-A8797DDC882C}" type="pres">
      <dgm:prSet presAssocID="{CFF52A64-E3CF-45A2-AE78-1E174FB9DCB3}" presName="aSpace2" presStyleCnt="0"/>
      <dgm:spPr/>
    </dgm:pt>
    <dgm:pt modelId="{85A00DD2-E789-7941-A23D-F2103C97C2E0}" type="pres">
      <dgm:prSet presAssocID="{CFC7EBA7-F93C-CD4F-9AFF-10ED7911D518}" presName="childNode" presStyleLbl="node1" presStyleIdx="13" presStyleCnt="17">
        <dgm:presLayoutVars>
          <dgm:bulletEnabled val="1"/>
        </dgm:presLayoutVars>
      </dgm:prSet>
      <dgm:spPr/>
    </dgm:pt>
    <dgm:pt modelId="{CD004A64-8EAE-584F-B8F3-2DD956ED9CD6}" type="pres">
      <dgm:prSet presAssocID="{CFC7EBA7-F93C-CD4F-9AFF-10ED7911D518}" presName="aSpace2" presStyleCnt="0"/>
      <dgm:spPr/>
    </dgm:pt>
    <dgm:pt modelId="{A6B91183-80FE-4D46-8F29-4C752EA14312}" type="pres">
      <dgm:prSet presAssocID="{A806F447-0215-8B4A-9154-F44CEB8C54F5}" presName="childNode" presStyleLbl="node1" presStyleIdx="14" presStyleCnt="17">
        <dgm:presLayoutVars>
          <dgm:bulletEnabled val="1"/>
        </dgm:presLayoutVars>
      </dgm:prSet>
      <dgm:spPr/>
    </dgm:pt>
    <dgm:pt modelId="{74F30E0B-91DC-6E4A-9B3C-3038374A03D7}" type="pres">
      <dgm:prSet presAssocID="{A806F447-0215-8B4A-9154-F44CEB8C54F5}" presName="aSpace2" presStyleCnt="0"/>
      <dgm:spPr/>
    </dgm:pt>
    <dgm:pt modelId="{FDD23891-5564-4AF6-A72F-CECC65E6F164}" type="pres">
      <dgm:prSet presAssocID="{44678DAC-8C5C-41D9-866B-A5F436B78E54}" presName="childNode" presStyleLbl="node1" presStyleIdx="15" presStyleCnt="17">
        <dgm:presLayoutVars>
          <dgm:bulletEnabled val="1"/>
        </dgm:presLayoutVars>
      </dgm:prSet>
      <dgm:spPr/>
    </dgm:pt>
    <dgm:pt modelId="{DDD43BD0-3F11-D940-A210-53520EA428DA}" type="pres">
      <dgm:prSet presAssocID="{44678DAC-8C5C-41D9-866B-A5F436B78E54}" presName="aSpace2" presStyleCnt="0"/>
      <dgm:spPr/>
    </dgm:pt>
    <dgm:pt modelId="{56CEA05E-FDBF-A44C-8DA7-947A4B06ADE8}" type="pres">
      <dgm:prSet presAssocID="{C4411915-3206-C54B-BD8B-49E993F3AC70}" presName="childNode" presStyleLbl="node1" presStyleIdx="16" presStyleCnt="17">
        <dgm:presLayoutVars>
          <dgm:bulletEnabled val="1"/>
        </dgm:presLayoutVars>
      </dgm:prSet>
      <dgm:spPr/>
    </dgm:pt>
  </dgm:ptLst>
  <dgm:cxnLst>
    <dgm:cxn modelId="{1185FA11-F7EA-9244-82F4-972777360441}" srcId="{758026DC-4874-4CC8-82C8-BA341617D170}" destId="{BE3BF581-FB13-544B-A668-91DA6C903AF8}" srcOrd="1" destOrd="0" parTransId="{0A6861F5-B4FB-F749-9B4C-82B158455E72}" sibTransId="{D8C715D7-D165-BD40-BAE5-08710D404F19}"/>
    <dgm:cxn modelId="{94004718-E5D8-4015-96A4-C33CA796D1A6}" type="presOf" srcId="{E290B79C-17FE-4F10-8EF7-253BE28CC418}" destId="{6B5C4CD4-BAD8-4EE2-B904-B04DF9EE7FE1}" srcOrd="0" destOrd="0" presId="urn:microsoft.com/office/officeart/2005/8/layout/lProcess2"/>
    <dgm:cxn modelId="{9041621E-E4EC-044A-9296-0842B87FC9E2}" type="presOf" srcId="{52938EB8-D68B-4D45-8F42-C6A585A157C0}" destId="{05C59F38-213A-4B84-A3C6-FD2E02010C06}" srcOrd="0" destOrd="0" presId="urn:microsoft.com/office/officeart/2005/8/layout/lProcess2"/>
    <dgm:cxn modelId="{75627B1F-C5D4-584F-BFA6-71453D22E27B}" srcId="{D4EE8CC7-18F5-4435-83FD-9ABD8FA18188}" destId="{9A80CADA-85D0-CE44-A37D-5205F8B6A85B}" srcOrd="3" destOrd="0" parTransId="{088CCA6D-CFF1-134E-BFCC-2A497CDF9831}" sibTransId="{087B1026-594F-ED43-8E08-55D9E56D7E03}"/>
    <dgm:cxn modelId="{E06C6431-DD52-1146-8A2D-35538E899221}" type="presOf" srcId="{CDE8F71F-2329-9341-9DB0-0436C367783B}" destId="{F86C273D-292D-9148-9E7D-F448EBE4AFA6}" srcOrd="0" destOrd="0" presId="urn:microsoft.com/office/officeart/2005/8/layout/lProcess2"/>
    <dgm:cxn modelId="{C3126032-54E9-42F0-A543-C0625F5D2C8B}" srcId="{D4EE8CC7-18F5-4435-83FD-9ABD8FA18188}" destId="{93BC2B5E-0BE1-4148-AC8E-80035C7328A1}" srcOrd="0" destOrd="0" parTransId="{A3990851-129F-4D11-8A96-57A05651789B}" sibTransId="{B4BD6D6D-CFC0-4A95-A17B-153A0CF96AC3}"/>
    <dgm:cxn modelId="{0836D434-4425-43CB-8BC9-DCF39C8BC216}" type="presOf" srcId="{93BC2B5E-0BE1-4148-AC8E-80035C7328A1}" destId="{354C6792-B0A8-47DC-A85A-0AAFF686A7BC}" srcOrd="0" destOrd="0" presId="urn:microsoft.com/office/officeart/2005/8/layout/lProcess2"/>
    <dgm:cxn modelId="{C03A5E36-79A2-451D-945D-C8DC6D909F5F}" srcId="{9A80CADA-85D0-CE44-A37D-5205F8B6A85B}" destId="{CFF52A64-E3CF-45A2-AE78-1E174FB9DCB3}" srcOrd="1" destOrd="0" parTransId="{0D66A03A-814B-43CE-80E7-3F8D79E0283E}" sibTransId="{B39A0D45-D55E-454E-A975-C7732A6B4D72}"/>
    <dgm:cxn modelId="{E8157638-F735-4CCF-ADDF-6EEB27CD76C3}" type="presOf" srcId="{758026DC-4874-4CC8-82C8-BA341617D170}" destId="{E6011D80-16C5-4D66-AF06-B810D000E7FB}" srcOrd="1" destOrd="0" presId="urn:microsoft.com/office/officeart/2005/8/layout/lProcess2"/>
    <dgm:cxn modelId="{8A310A3F-199B-48A9-9051-9756F43C9731}" type="presOf" srcId="{F9758BF8-C9B0-42F3-95D1-32C7877CF147}" destId="{FB08C275-D6CF-4EB7-B07C-3D41F3A7EC68}" srcOrd="0" destOrd="0" presId="urn:microsoft.com/office/officeart/2005/8/layout/lProcess2"/>
    <dgm:cxn modelId="{C8FCA057-9E8F-074B-AD5F-F81F9C093DB3}" type="presOf" srcId="{972EBFBF-3665-414E-917C-7BCA9D203D29}" destId="{9F037CCD-4A40-BD47-A8B6-E183A02D793B}" srcOrd="0" destOrd="0" presId="urn:microsoft.com/office/officeart/2005/8/layout/lProcess2"/>
    <dgm:cxn modelId="{1FD18A5A-0876-4974-A828-6BBA21D0B494}" type="presOf" srcId="{A50D4B62-D4CA-403C-B52B-C72DECC0FE8A}" destId="{ADB4B3FF-82CC-4A66-8640-92B372D072F8}" srcOrd="0" destOrd="0" presId="urn:microsoft.com/office/officeart/2005/8/layout/lProcess2"/>
    <dgm:cxn modelId="{176A635F-DD81-4511-A104-FE1728E21932}" srcId="{9A80CADA-85D0-CE44-A37D-5205F8B6A85B}" destId="{52938EB8-D68B-4D45-8F42-C6A585A157C0}" srcOrd="0" destOrd="0" parTransId="{17415FD3-8F22-488A-9CAE-C35A12F6E4E4}" sibTransId="{9CC71A32-7EA2-4B75-80A6-5880B6CCE27C}"/>
    <dgm:cxn modelId="{AA610660-AF81-584B-AB3B-F80091A6106E}" srcId="{758026DC-4874-4CC8-82C8-BA341617D170}" destId="{CDE8F71F-2329-9341-9DB0-0436C367783B}" srcOrd="3" destOrd="0" parTransId="{AF3D71DB-2C67-2142-AEEA-7AAE0E281990}" sibTransId="{E1E9E15D-8635-9B45-8C09-55517E5FF13C}"/>
    <dgm:cxn modelId="{D4866C63-CBE7-4737-81B5-D5B29410C468}" type="presOf" srcId="{22A69B4A-BB54-49AF-8625-9B976108ABE1}" destId="{24E44606-FCBD-4FDD-942E-2665435B761E}" srcOrd="0" destOrd="0" presId="urn:microsoft.com/office/officeart/2005/8/layout/lProcess2"/>
    <dgm:cxn modelId="{10266C65-F4FE-4453-A777-99B7309D4582}" srcId="{9A80CADA-85D0-CE44-A37D-5205F8B6A85B}" destId="{44678DAC-8C5C-41D9-866B-A5F436B78E54}" srcOrd="4" destOrd="0" parTransId="{E4EF293F-B74A-4202-8B64-5EF4AC999768}" sibTransId="{B0B5493B-D5F2-4EDD-B51F-26B312CDD748}"/>
    <dgm:cxn modelId="{E859BE66-FBB4-8D44-95E2-A81767355D78}" srcId="{9A80CADA-85D0-CE44-A37D-5205F8B6A85B}" destId="{C4411915-3206-C54B-BD8B-49E993F3AC70}" srcOrd="5" destOrd="0" parTransId="{99A3D0D0-A967-614E-8088-31A384B00E9C}" sibTransId="{2599EA51-CB89-CF4F-A526-89D6363BF93F}"/>
    <dgm:cxn modelId="{02545A6A-DC08-45CF-9B92-99767FA9B940}" srcId="{93BC2B5E-0BE1-4148-AC8E-80035C7328A1}" destId="{BBAD7B66-A2B8-4B2E-A5FE-322553E34766}" srcOrd="0" destOrd="0" parTransId="{F83D9943-E555-44BB-821C-ADEC249F1349}" sibTransId="{0877069D-AE95-41AB-A85E-AB2FDF3AB2DA}"/>
    <dgm:cxn modelId="{2EB7AB6D-764A-4978-A373-30EF12E5B918}" srcId="{758026DC-4874-4CC8-82C8-BA341617D170}" destId="{E290B79C-17FE-4F10-8EF7-253BE28CC418}" srcOrd="0" destOrd="0" parTransId="{730E3893-307A-44DD-927C-7B4B8CE392A7}" sibTransId="{B2018A6E-F3BF-488E-B88B-788DDF80AEE6}"/>
    <dgm:cxn modelId="{524A7F6E-DB7E-4265-95FE-FCF4F359C849}" type="presOf" srcId="{568782F0-EBEB-4300-844D-3D88C18A1C43}" destId="{7AE73E7A-9D4E-40CF-8063-DE5AEE04E00E}" srcOrd="0" destOrd="0" presId="urn:microsoft.com/office/officeart/2005/8/layout/lProcess2"/>
    <dgm:cxn modelId="{8F4F836F-31F0-384C-A4D3-0C2FB81DE920}" type="presOf" srcId="{B6AFB631-C2A8-4D4F-96DF-CAE868CAA612}" destId="{B3709612-7471-1B43-B863-B3A63129C115}" srcOrd="0" destOrd="0" presId="urn:microsoft.com/office/officeart/2005/8/layout/lProcess2"/>
    <dgm:cxn modelId="{B8E20F70-32BB-EE47-BAF4-2C6B3C75845C}" srcId="{758026DC-4874-4CC8-82C8-BA341617D170}" destId="{B6AFB631-C2A8-4D4F-96DF-CAE868CAA612}" srcOrd="2" destOrd="0" parTransId="{3C35ADD6-9A6B-EA40-BE61-36749B028DA7}" sibTransId="{A5B0A9D6-66DE-B241-8B30-38F9B98E82F5}"/>
    <dgm:cxn modelId="{B217827C-B84D-4DC4-87A1-988A354A1764}" type="presOf" srcId="{D4EE8CC7-18F5-4435-83FD-9ABD8FA18188}" destId="{A9B8B045-948C-47E9-947B-FBDE6B5057D5}" srcOrd="0" destOrd="0" presId="urn:microsoft.com/office/officeart/2005/8/layout/lProcess2"/>
    <dgm:cxn modelId="{D2134481-DB92-8141-9D1C-467796FF2394}" type="presOf" srcId="{C4411915-3206-C54B-BD8B-49E993F3AC70}" destId="{56CEA05E-FDBF-A44C-8DA7-947A4B06ADE8}" srcOrd="0" destOrd="0" presId="urn:microsoft.com/office/officeart/2005/8/layout/lProcess2"/>
    <dgm:cxn modelId="{2D698F8C-756A-2949-A557-1B5BF4EB769D}" type="presOf" srcId="{CFF52A64-E3CF-45A2-AE78-1E174FB9DCB3}" destId="{4513B4CF-25F2-4021-A9D9-D78BB6A2BEF5}" srcOrd="0" destOrd="0" presId="urn:microsoft.com/office/officeart/2005/8/layout/lProcess2"/>
    <dgm:cxn modelId="{FE68E191-704C-1A4F-8939-95885C617A8F}" srcId="{F9758BF8-C9B0-42F3-95D1-32C7877CF147}" destId="{4ADAC0DC-C688-E246-AFA3-A8B91B7BC129}" srcOrd="1" destOrd="0" parTransId="{6BE5BF35-5573-8D40-BA93-6303649AE7C5}" sibTransId="{0686E4FA-5194-E24D-A9C2-229B13E1376A}"/>
    <dgm:cxn modelId="{BCA7C696-B63D-4400-917C-93DFF76416EA}" srcId="{93BC2B5E-0BE1-4148-AC8E-80035C7328A1}" destId="{568782F0-EBEB-4300-844D-3D88C18A1C43}" srcOrd="1" destOrd="0" parTransId="{B92CD4ED-6653-4649-9310-26B317F8A8BE}" sibTransId="{6012D11E-F1F4-4E71-99B3-19C3337F255B}"/>
    <dgm:cxn modelId="{EA9F1297-B96B-45EC-9815-732D3C0667AB}" srcId="{93BC2B5E-0BE1-4148-AC8E-80035C7328A1}" destId="{A50D4B62-D4CA-403C-B52B-C72DECC0FE8A}" srcOrd="2" destOrd="0" parTransId="{8074B346-831A-4D84-B6D9-A52F9DF4DD2B}" sibTransId="{5E0D1AC0-6AA8-40D1-9EB7-E0CCC8430798}"/>
    <dgm:cxn modelId="{503B6899-88DE-4A53-BCB3-A7BCA99A9593}" type="presOf" srcId="{93BC2B5E-0BE1-4148-AC8E-80035C7328A1}" destId="{32CBC2F3-6305-4F36-9F9F-F13CB34A3329}" srcOrd="1" destOrd="0" presId="urn:microsoft.com/office/officeart/2005/8/layout/lProcess2"/>
    <dgm:cxn modelId="{C893E79B-EC47-F245-B922-0B521A7AD41F}" srcId="{F9758BF8-C9B0-42F3-95D1-32C7877CF147}" destId="{972EBFBF-3665-414E-917C-7BCA9D203D29}" srcOrd="0" destOrd="0" parTransId="{FC92F6BC-468A-D643-8CD6-17FE08D808D0}" sibTransId="{5D1053D5-C855-EC43-9930-0BCCCE2B8EA2}"/>
    <dgm:cxn modelId="{3F4B6D9C-AA7E-42D9-BB1B-E7D14469DD65}" type="presOf" srcId="{BBAD7B66-A2B8-4B2E-A5FE-322553E34766}" destId="{E139558A-BF19-44E4-914A-F64EBDCE8A69}" srcOrd="0" destOrd="0" presId="urn:microsoft.com/office/officeart/2005/8/layout/lProcess2"/>
    <dgm:cxn modelId="{9C76CBA1-C9EE-BA4D-A8BC-FE244BC9FEF0}" type="presOf" srcId="{9A80CADA-85D0-CE44-A37D-5205F8B6A85B}" destId="{9D8D0F17-714D-7348-BE2B-FB3A40E4BA76}" srcOrd="0" destOrd="0" presId="urn:microsoft.com/office/officeart/2005/8/layout/lProcess2"/>
    <dgm:cxn modelId="{AC8612A6-0A7D-004E-8561-E163C39BC951}" srcId="{9A80CADA-85D0-CE44-A37D-5205F8B6A85B}" destId="{A806F447-0215-8B4A-9154-F44CEB8C54F5}" srcOrd="3" destOrd="0" parTransId="{F501F6F9-E591-0B4E-A96B-D3DD48A62BF9}" sibTransId="{91CA27B0-3370-A448-93C4-CE2F369A1B84}"/>
    <dgm:cxn modelId="{AD3219B3-F722-4E47-9DB1-2FBFDFA9B0AC}" type="presOf" srcId="{A806F447-0215-8B4A-9154-F44CEB8C54F5}" destId="{A6B91183-80FE-4D46-8F29-4C752EA14312}" srcOrd="0" destOrd="0" presId="urn:microsoft.com/office/officeart/2005/8/layout/lProcess2"/>
    <dgm:cxn modelId="{83014AB8-3BEF-A74C-8D02-2264DAF315A2}" type="presOf" srcId="{CFC7EBA7-F93C-CD4F-9AFF-10ED7911D518}" destId="{85A00DD2-E789-7941-A23D-F2103C97C2E0}" srcOrd="0" destOrd="0" presId="urn:microsoft.com/office/officeart/2005/8/layout/lProcess2"/>
    <dgm:cxn modelId="{F32E14CF-071D-4B6F-B795-14EABF65BE04}" type="presOf" srcId="{9F46E6FC-9A4E-482B-A654-465E112DDA82}" destId="{AE7A4829-37BE-441E-807A-1BA0C974F653}" srcOrd="0" destOrd="0" presId="urn:microsoft.com/office/officeart/2005/8/layout/lProcess2"/>
    <dgm:cxn modelId="{EF9572D4-742A-4E27-9ABE-C5A86D15E884}" srcId="{93BC2B5E-0BE1-4148-AC8E-80035C7328A1}" destId="{22A69B4A-BB54-49AF-8625-9B976108ABE1}" srcOrd="3" destOrd="0" parTransId="{88F1530D-F85E-47F5-8F81-69673CB2731D}" sibTransId="{5986AFA3-FD72-4527-A084-8F2002FF61B2}"/>
    <dgm:cxn modelId="{2E74C6D4-4084-134B-B514-9BCE5AB398DC}" type="presOf" srcId="{44678DAC-8C5C-41D9-866B-A5F436B78E54}" destId="{FDD23891-5564-4AF6-A72F-CECC65E6F164}" srcOrd="0" destOrd="0" presId="urn:microsoft.com/office/officeart/2005/8/layout/lProcess2"/>
    <dgm:cxn modelId="{7D9462D8-4D29-4E06-A9FD-F5852C9E7E04}" srcId="{D4EE8CC7-18F5-4435-83FD-9ABD8FA18188}" destId="{758026DC-4874-4CC8-82C8-BA341617D170}" srcOrd="1" destOrd="0" parTransId="{38C8A5C9-3473-4307-A280-0BD61062F644}" sibTransId="{379B758C-0FFD-42CC-8D69-A052C71428BC}"/>
    <dgm:cxn modelId="{B4D340DF-3C1D-4A10-88B6-6FD108964B43}" type="presOf" srcId="{F9758BF8-C9B0-42F3-95D1-32C7877CF147}" destId="{F2BD1525-D2C3-4CB6-A610-CF1B46C70907}" srcOrd="1" destOrd="0" presId="urn:microsoft.com/office/officeart/2005/8/layout/lProcess2"/>
    <dgm:cxn modelId="{1D6641E1-C23A-604C-9D00-CEB34AADC0C2}" type="presOf" srcId="{BE3BF581-FB13-544B-A668-91DA6C903AF8}" destId="{D099DDCB-C72D-984F-B4C0-36978E36C79E}" srcOrd="0" destOrd="0" presId="urn:microsoft.com/office/officeart/2005/8/layout/lProcess2"/>
    <dgm:cxn modelId="{1F1CE5E3-928E-4356-947E-8AB1DF7ED9BA}" type="presOf" srcId="{758026DC-4874-4CC8-82C8-BA341617D170}" destId="{F0878508-CEFA-4D96-8BA8-D79732FA1ED4}" srcOrd="0" destOrd="0" presId="urn:microsoft.com/office/officeart/2005/8/layout/lProcess2"/>
    <dgm:cxn modelId="{2E24FCE4-CAFB-44DD-AE52-4250CC1BDD23}" srcId="{D4EE8CC7-18F5-4435-83FD-9ABD8FA18188}" destId="{F9758BF8-C9B0-42F3-95D1-32C7877CF147}" srcOrd="2" destOrd="0" parTransId="{49580C84-80FF-423A-8914-B4CD47B68CA3}" sibTransId="{F2D7237D-DB43-40BB-9523-8340DA2C5FA7}"/>
    <dgm:cxn modelId="{A064ECF5-0C9C-4F2D-A35C-4DCB7797B51B}" srcId="{93BC2B5E-0BE1-4148-AC8E-80035C7328A1}" destId="{9F46E6FC-9A4E-482B-A654-465E112DDA82}" srcOrd="4" destOrd="0" parTransId="{ABEE330F-080A-4830-A690-A6887FC98A44}" sibTransId="{71A7D78D-02A1-481C-9E4D-C8A09C2BFE5C}"/>
    <dgm:cxn modelId="{1A461AFB-55A4-BC45-83DC-A9A64F2BEA8C}" srcId="{9A80CADA-85D0-CE44-A37D-5205F8B6A85B}" destId="{CFC7EBA7-F93C-CD4F-9AFF-10ED7911D518}" srcOrd="2" destOrd="0" parTransId="{24E3B343-2398-0E46-969B-A0CFA89E9D27}" sibTransId="{6C6EA568-D0F8-4946-8CF3-FA16917CADC9}"/>
    <dgm:cxn modelId="{939715FE-8D9F-DB4A-89CB-3CB8623C862D}" type="presOf" srcId="{4ADAC0DC-C688-E246-AFA3-A8B91B7BC129}" destId="{2D66A899-B332-1749-BEF2-329E03EF3027}" srcOrd="0" destOrd="0" presId="urn:microsoft.com/office/officeart/2005/8/layout/lProcess2"/>
    <dgm:cxn modelId="{C51BD9FE-127C-3245-8215-BFC2899CF9B0}" type="presOf" srcId="{9A80CADA-85D0-CE44-A37D-5205F8B6A85B}" destId="{42797F90-3E0E-DF48-917E-0CC135A45587}" srcOrd="1" destOrd="0" presId="urn:microsoft.com/office/officeart/2005/8/layout/lProcess2"/>
    <dgm:cxn modelId="{8D928312-249A-4945-844D-DAA8DAF4B0F6}" type="presParOf" srcId="{A9B8B045-948C-47E9-947B-FBDE6B5057D5}" destId="{26E5C5BA-EEE5-47D3-8445-BBA52461BD7D}" srcOrd="0" destOrd="0" presId="urn:microsoft.com/office/officeart/2005/8/layout/lProcess2"/>
    <dgm:cxn modelId="{50743662-F205-4F23-8AC5-35962411A871}" type="presParOf" srcId="{26E5C5BA-EEE5-47D3-8445-BBA52461BD7D}" destId="{354C6792-B0A8-47DC-A85A-0AAFF686A7BC}" srcOrd="0" destOrd="0" presId="urn:microsoft.com/office/officeart/2005/8/layout/lProcess2"/>
    <dgm:cxn modelId="{9B6A6433-2E95-4FB2-8B17-1FE85F889BD3}" type="presParOf" srcId="{26E5C5BA-EEE5-47D3-8445-BBA52461BD7D}" destId="{32CBC2F3-6305-4F36-9F9F-F13CB34A3329}" srcOrd="1" destOrd="0" presId="urn:microsoft.com/office/officeart/2005/8/layout/lProcess2"/>
    <dgm:cxn modelId="{F253887A-2A6E-4A0F-AB8B-1C62EFF24F3E}" type="presParOf" srcId="{26E5C5BA-EEE5-47D3-8445-BBA52461BD7D}" destId="{220AC263-3CFF-4E2D-AE24-0F9DBC02BC01}" srcOrd="2" destOrd="0" presId="urn:microsoft.com/office/officeart/2005/8/layout/lProcess2"/>
    <dgm:cxn modelId="{B2E777C2-4B84-4F31-A95E-A801CC82B7BB}" type="presParOf" srcId="{220AC263-3CFF-4E2D-AE24-0F9DBC02BC01}" destId="{CBD09FD7-5974-4C9E-81CB-88193D7E88F9}" srcOrd="0" destOrd="0" presId="urn:microsoft.com/office/officeart/2005/8/layout/lProcess2"/>
    <dgm:cxn modelId="{4CFD3497-5C21-4C12-914E-A500F5316AA0}" type="presParOf" srcId="{CBD09FD7-5974-4C9E-81CB-88193D7E88F9}" destId="{E139558A-BF19-44E4-914A-F64EBDCE8A69}" srcOrd="0" destOrd="0" presId="urn:microsoft.com/office/officeart/2005/8/layout/lProcess2"/>
    <dgm:cxn modelId="{0E49DA5C-9F6C-4C90-9FE7-BF05C555FC49}" type="presParOf" srcId="{CBD09FD7-5974-4C9E-81CB-88193D7E88F9}" destId="{3A450829-B6D6-4164-AB1B-B77CD08B31C4}" srcOrd="1" destOrd="0" presId="urn:microsoft.com/office/officeart/2005/8/layout/lProcess2"/>
    <dgm:cxn modelId="{AF094DFB-98BC-40F8-BBC0-9027C0D8775B}" type="presParOf" srcId="{CBD09FD7-5974-4C9E-81CB-88193D7E88F9}" destId="{7AE73E7A-9D4E-40CF-8063-DE5AEE04E00E}" srcOrd="2" destOrd="0" presId="urn:microsoft.com/office/officeart/2005/8/layout/lProcess2"/>
    <dgm:cxn modelId="{4CD40FD8-95F6-4BA2-9D39-5FBE12D2C127}" type="presParOf" srcId="{CBD09FD7-5974-4C9E-81CB-88193D7E88F9}" destId="{E4DF08D7-9740-4670-BD0A-C00BD0DE3B13}" srcOrd="3" destOrd="0" presId="urn:microsoft.com/office/officeart/2005/8/layout/lProcess2"/>
    <dgm:cxn modelId="{409D5F70-7006-4B97-9B00-EAF1E8478A50}" type="presParOf" srcId="{CBD09FD7-5974-4C9E-81CB-88193D7E88F9}" destId="{ADB4B3FF-82CC-4A66-8640-92B372D072F8}" srcOrd="4" destOrd="0" presId="urn:microsoft.com/office/officeart/2005/8/layout/lProcess2"/>
    <dgm:cxn modelId="{31F63C48-8A04-4AEB-A462-35D06F392EB7}" type="presParOf" srcId="{CBD09FD7-5974-4C9E-81CB-88193D7E88F9}" destId="{8DAF74DE-1262-4B67-A474-7DA9D79E4D3A}" srcOrd="5" destOrd="0" presId="urn:microsoft.com/office/officeart/2005/8/layout/lProcess2"/>
    <dgm:cxn modelId="{FE7083BB-F064-4C48-9C17-A886119F3608}" type="presParOf" srcId="{CBD09FD7-5974-4C9E-81CB-88193D7E88F9}" destId="{24E44606-FCBD-4FDD-942E-2665435B761E}" srcOrd="6" destOrd="0" presId="urn:microsoft.com/office/officeart/2005/8/layout/lProcess2"/>
    <dgm:cxn modelId="{34C0AC34-50A8-49B8-BE89-D1EC78D4A528}" type="presParOf" srcId="{CBD09FD7-5974-4C9E-81CB-88193D7E88F9}" destId="{6BD9BD5D-A3B5-4B91-BBE6-CA349D258E92}" srcOrd="7" destOrd="0" presId="urn:microsoft.com/office/officeart/2005/8/layout/lProcess2"/>
    <dgm:cxn modelId="{AFDAF27D-BE7D-42AF-B7CF-9396ADFCBEDC}" type="presParOf" srcId="{CBD09FD7-5974-4C9E-81CB-88193D7E88F9}" destId="{AE7A4829-37BE-441E-807A-1BA0C974F653}" srcOrd="8" destOrd="0" presId="urn:microsoft.com/office/officeart/2005/8/layout/lProcess2"/>
    <dgm:cxn modelId="{FFE30D44-9DE7-48FA-9BF0-13FE9011BB12}" type="presParOf" srcId="{A9B8B045-948C-47E9-947B-FBDE6B5057D5}" destId="{7CFAB264-6D48-466E-816E-B37C9D3600BE}" srcOrd="1" destOrd="0" presId="urn:microsoft.com/office/officeart/2005/8/layout/lProcess2"/>
    <dgm:cxn modelId="{030E74BA-F88E-4DCB-BC46-CBABAE912DE7}" type="presParOf" srcId="{A9B8B045-948C-47E9-947B-FBDE6B5057D5}" destId="{2F1402CB-025A-4105-922D-238A10353357}" srcOrd="2" destOrd="0" presId="urn:microsoft.com/office/officeart/2005/8/layout/lProcess2"/>
    <dgm:cxn modelId="{6F90661A-CF2E-4D31-BC51-193FCD02F5E0}" type="presParOf" srcId="{2F1402CB-025A-4105-922D-238A10353357}" destId="{F0878508-CEFA-4D96-8BA8-D79732FA1ED4}" srcOrd="0" destOrd="0" presId="urn:microsoft.com/office/officeart/2005/8/layout/lProcess2"/>
    <dgm:cxn modelId="{7FAE30CD-5BA4-4F6B-903B-BF74D24463CE}" type="presParOf" srcId="{2F1402CB-025A-4105-922D-238A10353357}" destId="{E6011D80-16C5-4D66-AF06-B810D000E7FB}" srcOrd="1" destOrd="0" presId="urn:microsoft.com/office/officeart/2005/8/layout/lProcess2"/>
    <dgm:cxn modelId="{2555AC0B-B34C-4163-A00D-6981D434372D}" type="presParOf" srcId="{2F1402CB-025A-4105-922D-238A10353357}" destId="{0EEC6202-AE9A-40FD-8C8F-66C028B5CDB2}" srcOrd="2" destOrd="0" presId="urn:microsoft.com/office/officeart/2005/8/layout/lProcess2"/>
    <dgm:cxn modelId="{B37DCB1C-EFEB-4CB1-9A77-EFE9019F8E3F}" type="presParOf" srcId="{0EEC6202-AE9A-40FD-8C8F-66C028B5CDB2}" destId="{549FB873-B4DF-4578-B1F7-9E019748E387}" srcOrd="0" destOrd="0" presId="urn:microsoft.com/office/officeart/2005/8/layout/lProcess2"/>
    <dgm:cxn modelId="{E146ED97-FD78-43EC-8FE1-AC25402FFCA6}" type="presParOf" srcId="{549FB873-B4DF-4578-B1F7-9E019748E387}" destId="{6B5C4CD4-BAD8-4EE2-B904-B04DF9EE7FE1}" srcOrd="0" destOrd="0" presId="urn:microsoft.com/office/officeart/2005/8/layout/lProcess2"/>
    <dgm:cxn modelId="{DEB962DC-E26F-4012-A27B-891E2C9C0706}" type="presParOf" srcId="{549FB873-B4DF-4578-B1F7-9E019748E387}" destId="{EDD734A8-49E0-4069-B047-6C82037F2D9E}" srcOrd="1" destOrd="0" presId="urn:microsoft.com/office/officeart/2005/8/layout/lProcess2"/>
    <dgm:cxn modelId="{DFD6936C-B3E9-5C46-A7D8-8803D595F07D}" type="presParOf" srcId="{549FB873-B4DF-4578-B1F7-9E019748E387}" destId="{D099DDCB-C72D-984F-B4C0-36978E36C79E}" srcOrd="2" destOrd="0" presId="urn:microsoft.com/office/officeart/2005/8/layout/lProcess2"/>
    <dgm:cxn modelId="{C3CE20B6-B7B1-984F-BAB5-60A5A333B42F}" type="presParOf" srcId="{549FB873-B4DF-4578-B1F7-9E019748E387}" destId="{EAE942AA-148C-E347-98FA-C013B516957F}" srcOrd="3" destOrd="0" presId="urn:microsoft.com/office/officeart/2005/8/layout/lProcess2"/>
    <dgm:cxn modelId="{3BB3FA92-28C2-124C-9681-F4A5A7503A97}" type="presParOf" srcId="{549FB873-B4DF-4578-B1F7-9E019748E387}" destId="{B3709612-7471-1B43-B863-B3A63129C115}" srcOrd="4" destOrd="0" presId="urn:microsoft.com/office/officeart/2005/8/layout/lProcess2"/>
    <dgm:cxn modelId="{BCBC060B-CB30-D944-A77F-32F832478979}" type="presParOf" srcId="{549FB873-B4DF-4578-B1F7-9E019748E387}" destId="{3E536C4E-19ED-CA4B-A160-07661BC87649}" srcOrd="5" destOrd="0" presId="urn:microsoft.com/office/officeart/2005/8/layout/lProcess2"/>
    <dgm:cxn modelId="{C3ABEB37-09B1-9540-936E-BB0FEA34B38A}" type="presParOf" srcId="{549FB873-B4DF-4578-B1F7-9E019748E387}" destId="{F86C273D-292D-9148-9E7D-F448EBE4AFA6}" srcOrd="6" destOrd="0" presId="urn:microsoft.com/office/officeart/2005/8/layout/lProcess2"/>
    <dgm:cxn modelId="{F69EEC58-691B-41FA-851C-4DD7206BA6B6}" type="presParOf" srcId="{A9B8B045-948C-47E9-947B-FBDE6B5057D5}" destId="{6AD2BBBC-D4B6-4E58-9F37-934BAB657783}" srcOrd="3" destOrd="0" presId="urn:microsoft.com/office/officeart/2005/8/layout/lProcess2"/>
    <dgm:cxn modelId="{C4742E31-9B5F-4CA9-9486-6DBDCE9501F1}" type="presParOf" srcId="{A9B8B045-948C-47E9-947B-FBDE6B5057D5}" destId="{9E3FEEE6-D6EA-4EF6-BDDD-818FE0569D27}" srcOrd="4" destOrd="0" presId="urn:microsoft.com/office/officeart/2005/8/layout/lProcess2"/>
    <dgm:cxn modelId="{D6D96020-A94D-434D-A255-B820C5531BA0}" type="presParOf" srcId="{9E3FEEE6-D6EA-4EF6-BDDD-818FE0569D27}" destId="{FB08C275-D6CF-4EB7-B07C-3D41F3A7EC68}" srcOrd="0" destOrd="0" presId="urn:microsoft.com/office/officeart/2005/8/layout/lProcess2"/>
    <dgm:cxn modelId="{46EC145A-4795-49AD-83D4-9D3D994C6F3D}" type="presParOf" srcId="{9E3FEEE6-D6EA-4EF6-BDDD-818FE0569D27}" destId="{F2BD1525-D2C3-4CB6-A610-CF1B46C70907}" srcOrd="1" destOrd="0" presId="urn:microsoft.com/office/officeart/2005/8/layout/lProcess2"/>
    <dgm:cxn modelId="{EF65514F-4599-4716-806B-D024879D3CFD}" type="presParOf" srcId="{9E3FEEE6-D6EA-4EF6-BDDD-818FE0569D27}" destId="{A32F5F56-B3B5-4572-B996-299C0F90B135}" srcOrd="2" destOrd="0" presId="urn:microsoft.com/office/officeart/2005/8/layout/lProcess2"/>
    <dgm:cxn modelId="{19CF4029-384F-42E8-BB50-F232AF356A78}" type="presParOf" srcId="{A32F5F56-B3B5-4572-B996-299C0F90B135}" destId="{2D9A140A-891E-4471-837B-2BBCAA2C1F56}" srcOrd="0" destOrd="0" presId="urn:microsoft.com/office/officeart/2005/8/layout/lProcess2"/>
    <dgm:cxn modelId="{748A4A61-7A82-4145-8CDF-D54F9A225F5F}" type="presParOf" srcId="{2D9A140A-891E-4471-837B-2BBCAA2C1F56}" destId="{9F037CCD-4A40-BD47-A8B6-E183A02D793B}" srcOrd="0" destOrd="0" presId="urn:microsoft.com/office/officeart/2005/8/layout/lProcess2"/>
    <dgm:cxn modelId="{04B5F0E5-3007-9445-A033-727E4D53F45C}" type="presParOf" srcId="{2D9A140A-891E-4471-837B-2BBCAA2C1F56}" destId="{C8929B18-B021-C24A-86E6-53F212EDE8B5}" srcOrd="1" destOrd="0" presId="urn:microsoft.com/office/officeart/2005/8/layout/lProcess2"/>
    <dgm:cxn modelId="{02D14D3E-6CFC-B94F-9816-55485ED88A00}" type="presParOf" srcId="{2D9A140A-891E-4471-837B-2BBCAA2C1F56}" destId="{2D66A899-B332-1749-BEF2-329E03EF3027}" srcOrd="2" destOrd="0" presId="urn:microsoft.com/office/officeart/2005/8/layout/lProcess2"/>
    <dgm:cxn modelId="{24351FDA-A57E-7F40-AA9C-9E8F23A4E264}" type="presParOf" srcId="{A9B8B045-948C-47E9-947B-FBDE6B5057D5}" destId="{5AC2510A-8D88-074A-9733-E0E24CD49D7C}" srcOrd="5" destOrd="0" presId="urn:microsoft.com/office/officeart/2005/8/layout/lProcess2"/>
    <dgm:cxn modelId="{4659DA63-F480-C745-AD47-4BD7591869D7}" type="presParOf" srcId="{A9B8B045-948C-47E9-947B-FBDE6B5057D5}" destId="{759AFA52-16E1-154E-8393-C7A849315B06}" srcOrd="6" destOrd="0" presId="urn:microsoft.com/office/officeart/2005/8/layout/lProcess2"/>
    <dgm:cxn modelId="{AD294F60-2C07-224E-A40D-1FC1A146B41C}" type="presParOf" srcId="{759AFA52-16E1-154E-8393-C7A849315B06}" destId="{9D8D0F17-714D-7348-BE2B-FB3A40E4BA76}" srcOrd="0" destOrd="0" presId="urn:microsoft.com/office/officeart/2005/8/layout/lProcess2"/>
    <dgm:cxn modelId="{0AE9D24E-88C1-6F4A-B518-E3E7B10B8AFE}" type="presParOf" srcId="{759AFA52-16E1-154E-8393-C7A849315B06}" destId="{42797F90-3E0E-DF48-917E-0CC135A45587}" srcOrd="1" destOrd="0" presId="urn:microsoft.com/office/officeart/2005/8/layout/lProcess2"/>
    <dgm:cxn modelId="{5549DD20-800F-6947-BD78-4B1168E46677}" type="presParOf" srcId="{759AFA52-16E1-154E-8393-C7A849315B06}" destId="{BD2B9406-096D-7042-B20E-063EFD374529}" srcOrd="2" destOrd="0" presId="urn:microsoft.com/office/officeart/2005/8/layout/lProcess2"/>
    <dgm:cxn modelId="{115EC663-49D7-5543-A3BE-80986B5BE2D1}" type="presParOf" srcId="{BD2B9406-096D-7042-B20E-063EFD374529}" destId="{4702B78F-8B9C-8741-9793-79FDD89ED988}" srcOrd="0" destOrd="0" presId="urn:microsoft.com/office/officeart/2005/8/layout/lProcess2"/>
    <dgm:cxn modelId="{9AEC9C46-D701-8143-8EC7-31DCC8D00E29}" type="presParOf" srcId="{4702B78F-8B9C-8741-9793-79FDD89ED988}" destId="{05C59F38-213A-4B84-A3C6-FD2E02010C06}" srcOrd="0" destOrd="0" presId="urn:microsoft.com/office/officeart/2005/8/layout/lProcess2"/>
    <dgm:cxn modelId="{763B540A-4760-B244-8101-0702B76DD7F5}" type="presParOf" srcId="{4702B78F-8B9C-8741-9793-79FDD89ED988}" destId="{4DA63C9F-D4E5-437B-A29E-F2FA7ED2E19C}" srcOrd="1" destOrd="0" presId="urn:microsoft.com/office/officeart/2005/8/layout/lProcess2"/>
    <dgm:cxn modelId="{4E26468B-DE38-5244-94AA-4CF634693927}" type="presParOf" srcId="{4702B78F-8B9C-8741-9793-79FDD89ED988}" destId="{4513B4CF-25F2-4021-A9D9-D78BB6A2BEF5}" srcOrd="2" destOrd="0" presId="urn:microsoft.com/office/officeart/2005/8/layout/lProcess2"/>
    <dgm:cxn modelId="{C39A7C88-799B-6E47-879F-597284C92CE6}" type="presParOf" srcId="{4702B78F-8B9C-8741-9793-79FDD89ED988}" destId="{0AA0CD8F-46F6-4155-BCEE-A8797DDC882C}" srcOrd="3" destOrd="0" presId="urn:microsoft.com/office/officeart/2005/8/layout/lProcess2"/>
    <dgm:cxn modelId="{3A599532-22B7-9F47-90E7-C9AE5D9C138C}" type="presParOf" srcId="{4702B78F-8B9C-8741-9793-79FDD89ED988}" destId="{85A00DD2-E789-7941-A23D-F2103C97C2E0}" srcOrd="4" destOrd="0" presId="urn:microsoft.com/office/officeart/2005/8/layout/lProcess2"/>
    <dgm:cxn modelId="{DB403C68-5603-B04B-82EC-33C2FEABC4D7}" type="presParOf" srcId="{4702B78F-8B9C-8741-9793-79FDD89ED988}" destId="{CD004A64-8EAE-584F-B8F3-2DD956ED9CD6}" srcOrd="5" destOrd="0" presId="urn:microsoft.com/office/officeart/2005/8/layout/lProcess2"/>
    <dgm:cxn modelId="{920B926C-75AB-A94C-ABB6-F2D436343858}" type="presParOf" srcId="{4702B78F-8B9C-8741-9793-79FDD89ED988}" destId="{A6B91183-80FE-4D46-8F29-4C752EA14312}" srcOrd="6" destOrd="0" presId="urn:microsoft.com/office/officeart/2005/8/layout/lProcess2"/>
    <dgm:cxn modelId="{5170AC52-3F32-A94D-A43A-FF51C99BD125}" type="presParOf" srcId="{4702B78F-8B9C-8741-9793-79FDD89ED988}" destId="{74F30E0B-91DC-6E4A-9B3C-3038374A03D7}" srcOrd="7" destOrd="0" presId="urn:microsoft.com/office/officeart/2005/8/layout/lProcess2"/>
    <dgm:cxn modelId="{93A8DE0A-52B5-BB48-BE28-9F5C0952AC54}" type="presParOf" srcId="{4702B78F-8B9C-8741-9793-79FDD89ED988}" destId="{FDD23891-5564-4AF6-A72F-CECC65E6F164}" srcOrd="8" destOrd="0" presId="urn:microsoft.com/office/officeart/2005/8/layout/lProcess2"/>
    <dgm:cxn modelId="{55622AE2-B1C8-874D-89A8-54DBDD43F2FF}" type="presParOf" srcId="{4702B78F-8B9C-8741-9793-79FDD89ED988}" destId="{DDD43BD0-3F11-D940-A210-53520EA428DA}" srcOrd="9" destOrd="0" presId="urn:microsoft.com/office/officeart/2005/8/layout/lProcess2"/>
    <dgm:cxn modelId="{D55386DD-FB2E-404D-97D6-C18DAE0FA9A3}" type="presParOf" srcId="{4702B78F-8B9C-8741-9793-79FDD89ED988}" destId="{56CEA05E-FDBF-A44C-8DA7-947A4B06ADE8}" srcOrd="1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4C6792-B0A8-47DC-A85A-0AAFF686A7BC}">
      <dsp:nvSpPr>
        <dsp:cNvPr id="0" name=""/>
        <dsp:cNvSpPr/>
      </dsp:nvSpPr>
      <dsp:spPr>
        <a:xfrm>
          <a:off x="2535" y="0"/>
          <a:ext cx="2487699" cy="4351338"/>
        </a:xfrm>
        <a:prstGeom prst="roundRect">
          <a:avLst>
            <a:gd name="adj" fmla="val 10000"/>
          </a:avLst>
        </a:prstGeom>
        <a:solidFill>
          <a:schemeClr val="accent4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Ledare</a:t>
          </a:r>
        </a:p>
      </dsp:txBody>
      <dsp:txXfrm>
        <a:off x="2535" y="0"/>
        <a:ext cx="2487699" cy="1305401"/>
      </dsp:txXfrm>
    </dsp:sp>
    <dsp:sp modelId="{E139558A-BF19-44E4-914A-F64EBDCE8A69}">
      <dsp:nvSpPr>
        <dsp:cNvPr id="0" name=""/>
        <dsp:cNvSpPr/>
      </dsp:nvSpPr>
      <dsp:spPr>
        <a:xfrm>
          <a:off x="251305" y="1306224"/>
          <a:ext cx="1990159" cy="503389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Cecilia (Ebba)</a:t>
          </a:r>
        </a:p>
      </dsp:txBody>
      <dsp:txXfrm>
        <a:off x="266049" y="1320968"/>
        <a:ext cx="1960671" cy="473901"/>
      </dsp:txXfrm>
    </dsp:sp>
    <dsp:sp modelId="{7AE73E7A-9D4E-40CF-8063-DE5AEE04E00E}">
      <dsp:nvSpPr>
        <dsp:cNvPr id="0" name=""/>
        <dsp:cNvSpPr/>
      </dsp:nvSpPr>
      <dsp:spPr>
        <a:xfrm>
          <a:off x="251305" y="1887058"/>
          <a:ext cx="1990159" cy="503389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Marcus (Maja J)</a:t>
          </a:r>
        </a:p>
      </dsp:txBody>
      <dsp:txXfrm>
        <a:off x="266049" y="1901802"/>
        <a:ext cx="1960671" cy="473901"/>
      </dsp:txXfrm>
    </dsp:sp>
    <dsp:sp modelId="{ADB4B3FF-82CC-4A66-8640-92B372D072F8}">
      <dsp:nvSpPr>
        <dsp:cNvPr id="0" name=""/>
        <dsp:cNvSpPr/>
      </dsp:nvSpPr>
      <dsp:spPr>
        <a:xfrm>
          <a:off x="251305" y="2467891"/>
          <a:ext cx="1990159" cy="503389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Johannes (Celine)</a:t>
          </a:r>
        </a:p>
      </dsp:txBody>
      <dsp:txXfrm>
        <a:off x="266049" y="2482635"/>
        <a:ext cx="1960671" cy="473901"/>
      </dsp:txXfrm>
    </dsp:sp>
    <dsp:sp modelId="{24E44606-FCBD-4FDD-942E-2665435B761E}">
      <dsp:nvSpPr>
        <dsp:cNvPr id="0" name=""/>
        <dsp:cNvSpPr/>
      </dsp:nvSpPr>
      <dsp:spPr>
        <a:xfrm>
          <a:off x="251305" y="3048725"/>
          <a:ext cx="1990159" cy="503389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Tommy (Alicia)</a:t>
          </a:r>
        </a:p>
      </dsp:txBody>
      <dsp:txXfrm>
        <a:off x="266049" y="3063469"/>
        <a:ext cx="1960671" cy="473901"/>
      </dsp:txXfrm>
    </dsp:sp>
    <dsp:sp modelId="{AE7A4829-37BE-441E-807A-1BA0C974F653}">
      <dsp:nvSpPr>
        <dsp:cNvPr id="0" name=""/>
        <dsp:cNvSpPr/>
      </dsp:nvSpPr>
      <dsp:spPr>
        <a:xfrm>
          <a:off x="251305" y="3629558"/>
          <a:ext cx="1990159" cy="503389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Mats (Alice)</a:t>
          </a:r>
        </a:p>
      </dsp:txBody>
      <dsp:txXfrm>
        <a:off x="266049" y="3644302"/>
        <a:ext cx="1960671" cy="473901"/>
      </dsp:txXfrm>
    </dsp:sp>
    <dsp:sp modelId="{F0878508-CEFA-4D96-8BA8-D79732FA1ED4}">
      <dsp:nvSpPr>
        <dsp:cNvPr id="0" name=""/>
        <dsp:cNvSpPr/>
      </dsp:nvSpPr>
      <dsp:spPr>
        <a:xfrm>
          <a:off x="2677782" y="0"/>
          <a:ext cx="2487699" cy="4351338"/>
        </a:xfrm>
        <a:prstGeom prst="roundRect">
          <a:avLst>
            <a:gd name="adj" fmla="val 10000"/>
          </a:avLst>
        </a:prstGeom>
        <a:solidFill>
          <a:schemeClr val="accent4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Match</a:t>
          </a:r>
        </a:p>
      </dsp:txBody>
      <dsp:txXfrm>
        <a:off x="2677782" y="0"/>
        <a:ext cx="2487699" cy="1305401"/>
      </dsp:txXfrm>
    </dsp:sp>
    <dsp:sp modelId="{6B5C4CD4-BAD8-4EE2-B904-B04DF9EE7FE1}">
      <dsp:nvSpPr>
        <dsp:cNvPr id="0" name=""/>
        <dsp:cNvSpPr/>
      </dsp:nvSpPr>
      <dsp:spPr>
        <a:xfrm>
          <a:off x="2925581" y="1305507"/>
          <a:ext cx="1990159" cy="633897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Fredrik (Maja L)</a:t>
          </a:r>
        </a:p>
      </dsp:txBody>
      <dsp:txXfrm>
        <a:off x="2944147" y="1324073"/>
        <a:ext cx="1953027" cy="596765"/>
      </dsp:txXfrm>
    </dsp:sp>
    <dsp:sp modelId="{D099DDCB-C72D-984F-B4C0-36978E36C79E}">
      <dsp:nvSpPr>
        <dsp:cNvPr id="0" name=""/>
        <dsp:cNvSpPr/>
      </dsp:nvSpPr>
      <dsp:spPr>
        <a:xfrm>
          <a:off x="2925581" y="2036927"/>
          <a:ext cx="1990159" cy="633897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1800" kern="1200" dirty="0">
            <a:solidFill>
              <a:prstClr val="black"/>
            </a:solidFill>
            <a:latin typeface="Calibri" panose="020F0502020204030204"/>
            <a:ea typeface="+mn-ea"/>
            <a:cs typeface="+mn-cs"/>
          </a:endParaRPr>
        </a:p>
      </dsp:txBody>
      <dsp:txXfrm>
        <a:off x="2944147" y="2055493"/>
        <a:ext cx="1953027" cy="596765"/>
      </dsp:txXfrm>
    </dsp:sp>
    <dsp:sp modelId="{B3709612-7471-1B43-B863-B3A63129C115}">
      <dsp:nvSpPr>
        <dsp:cNvPr id="0" name=""/>
        <dsp:cNvSpPr/>
      </dsp:nvSpPr>
      <dsp:spPr>
        <a:xfrm>
          <a:off x="2925581" y="2768347"/>
          <a:ext cx="1990159" cy="633897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Joakim (Valentina)</a:t>
          </a:r>
        </a:p>
      </dsp:txBody>
      <dsp:txXfrm>
        <a:off x="2944147" y="2786913"/>
        <a:ext cx="1953027" cy="596765"/>
      </dsp:txXfrm>
    </dsp:sp>
    <dsp:sp modelId="{F86C273D-292D-9148-9E7D-F448EBE4AFA6}">
      <dsp:nvSpPr>
        <dsp:cNvPr id="0" name=""/>
        <dsp:cNvSpPr/>
      </dsp:nvSpPr>
      <dsp:spPr>
        <a:xfrm>
          <a:off x="2925581" y="3499767"/>
          <a:ext cx="1990159" cy="633897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800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Klas</a:t>
          </a:r>
          <a:r>
            <a:rPr lang="sv-SE" sz="1800" kern="1200" dirty="0">
              <a:latin typeface="+mn-lt"/>
            </a:rPr>
            <a:t> (</a:t>
          </a:r>
          <a:r>
            <a:rPr lang="sv-SE" sz="1800" kern="1200" dirty="0">
              <a:solidFill>
                <a:prstClr val="black"/>
              </a:solidFill>
              <a:latin typeface="+mn-lt"/>
              <a:ea typeface="+mn-ea"/>
              <a:cs typeface="+mn-cs"/>
            </a:rPr>
            <a:t>Lova</a:t>
          </a:r>
          <a:r>
            <a:rPr lang="sv-SE" sz="1800" kern="1200" dirty="0">
              <a:latin typeface="+mn-lt"/>
            </a:rPr>
            <a:t>)</a:t>
          </a:r>
        </a:p>
      </dsp:txBody>
      <dsp:txXfrm>
        <a:off x="2944147" y="3518333"/>
        <a:ext cx="1953027" cy="596765"/>
      </dsp:txXfrm>
    </dsp:sp>
    <dsp:sp modelId="{FB08C275-D6CF-4EB7-B07C-3D41F3A7EC68}">
      <dsp:nvSpPr>
        <dsp:cNvPr id="0" name=""/>
        <dsp:cNvSpPr/>
      </dsp:nvSpPr>
      <dsp:spPr>
        <a:xfrm>
          <a:off x="5351088" y="0"/>
          <a:ext cx="2487699" cy="4351338"/>
        </a:xfrm>
        <a:prstGeom prst="roundRect">
          <a:avLst>
            <a:gd name="adj" fmla="val 10000"/>
          </a:avLst>
        </a:prstGeom>
        <a:solidFill>
          <a:schemeClr val="accent4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Cup</a:t>
          </a:r>
        </a:p>
      </dsp:txBody>
      <dsp:txXfrm>
        <a:off x="5351088" y="0"/>
        <a:ext cx="2487699" cy="1305401"/>
      </dsp:txXfrm>
    </dsp:sp>
    <dsp:sp modelId="{9F037CCD-4A40-BD47-A8B6-E183A02D793B}">
      <dsp:nvSpPr>
        <dsp:cNvPr id="0" name=""/>
        <dsp:cNvSpPr/>
      </dsp:nvSpPr>
      <dsp:spPr>
        <a:xfrm>
          <a:off x="5599858" y="1306676"/>
          <a:ext cx="1990159" cy="1311987"/>
        </a:xfrm>
        <a:prstGeom prst="roundRect">
          <a:avLst>
            <a:gd name="adj" fmla="val 10000"/>
          </a:avLst>
        </a:prstGeom>
        <a:solidFill>
          <a:srgbClr val="1D6FA9">
            <a:lumMod val="60000"/>
            <a:lumOff val="40000"/>
          </a:srgb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Robin (Hanne)</a:t>
          </a:r>
        </a:p>
      </dsp:txBody>
      <dsp:txXfrm>
        <a:off x="5638285" y="1345103"/>
        <a:ext cx="1913305" cy="1235133"/>
      </dsp:txXfrm>
    </dsp:sp>
    <dsp:sp modelId="{2D66A899-B332-1749-BEF2-329E03EF3027}">
      <dsp:nvSpPr>
        <dsp:cNvPr id="0" name=""/>
        <dsp:cNvSpPr/>
      </dsp:nvSpPr>
      <dsp:spPr>
        <a:xfrm>
          <a:off x="5599858" y="2820508"/>
          <a:ext cx="1990159" cy="1311987"/>
        </a:xfrm>
        <a:prstGeom prst="roundRect">
          <a:avLst>
            <a:gd name="adj" fmla="val 10000"/>
          </a:avLst>
        </a:prstGeom>
        <a:solidFill>
          <a:srgbClr val="1D6FA9">
            <a:lumMod val="60000"/>
            <a:lumOff val="40000"/>
          </a:srgb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45720" rIns="6096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Andreas (Emilia)</a:t>
          </a:r>
        </a:p>
      </dsp:txBody>
      <dsp:txXfrm>
        <a:off x="5638285" y="2858935"/>
        <a:ext cx="1913305" cy="1235133"/>
      </dsp:txXfrm>
    </dsp:sp>
    <dsp:sp modelId="{9D8D0F17-714D-7348-BE2B-FB3A40E4BA76}">
      <dsp:nvSpPr>
        <dsp:cNvPr id="0" name=""/>
        <dsp:cNvSpPr/>
      </dsp:nvSpPr>
      <dsp:spPr>
        <a:xfrm>
          <a:off x="8025365" y="0"/>
          <a:ext cx="2487699" cy="4351338"/>
        </a:xfrm>
        <a:prstGeom prst="roundRect">
          <a:avLst>
            <a:gd name="adj" fmla="val 10000"/>
          </a:avLst>
        </a:prstGeom>
        <a:solidFill>
          <a:schemeClr val="accent4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/>
            <a:t>Trivsel</a:t>
          </a:r>
        </a:p>
      </dsp:txBody>
      <dsp:txXfrm>
        <a:off x="8025365" y="0"/>
        <a:ext cx="2487699" cy="1305401"/>
      </dsp:txXfrm>
    </dsp:sp>
    <dsp:sp modelId="{05C59F38-213A-4B84-A3C6-FD2E02010C06}">
      <dsp:nvSpPr>
        <dsp:cNvPr id="0" name=""/>
        <dsp:cNvSpPr/>
      </dsp:nvSpPr>
      <dsp:spPr>
        <a:xfrm>
          <a:off x="8274135" y="1305613"/>
          <a:ext cx="1990159" cy="417764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Jennifer (Lea)</a:t>
          </a:r>
        </a:p>
      </dsp:txBody>
      <dsp:txXfrm>
        <a:off x="8286371" y="1317849"/>
        <a:ext cx="1965687" cy="393292"/>
      </dsp:txXfrm>
    </dsp:sp>
    <dsp:sp modelId="{4513B4CF-25F2-4021-A9D9-D78BB6A2BEF5}">
      <dsp:nvSpPr>
        <dsp:cNvPr id="0" name=""/>
        <dsp:cNvSpPr/>
      </dsp:nvSpPr>
      <dsp:spPr>
        <a:xfrm>
          <a:off x="8274135" y="1787649"/>
          <a:ext cx="1990159" cy="417764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Sara (Valentina)</a:t>
          </a:r>
        </a:p>
      </dsp:txBody>
      <dsp:txXfrm>
        <a:off x="8286371" y="1799885"/>
        <a:ext cx="1965687" cy="393292"/>
      </dsp:txXfrm>
    </dsp:sp>
    <dsp:sp modelId="{85A00DD2-E789-7941-A23D-F2103C97C2E0}">
      <dsp:nvSpPr>
        <dsp:cNvPr id="0" name=""/>
        <dsp:cNvSpPr/>
      </dsp:nvSpPr>
      <dsp:spPr>
        <a:xfrm>
          <a:off x="8274135" y="2269685"/>
          <a:ext cx="1990159" cy="417764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 dirty="0"/>
        </a:p>
      </dsp:txBody>
      <dsp:txXfrm>
        <a:off x="8286371" y="2281921"/>
        <a:ext cx="1965687" cy="393292"/>
      </dsp:txXfrm>
    </dsp:sp>
    <dsp:sp modelId="{A6B91183-80FE-4D46-8F29-4C752EA14312}">
      <dsp:nvSpPr>
        <dsp:cNvPr id="0" name=""/>
        <dsp:cNvSpPr/>
      </dsp:nvSpPr>
      <dsp:spPr>
        <a:xfrm>
          <a:off x="8274135" y="2751721"/>
          <a:ext cx="1990159" cy="417764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5880" tIns="41910" rIns="5588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 dirty="0"/>
        </a:p>
      </dsp:txBody>
      <dsp:txXfrm>
        <a:off x="8286371" y="2763957"/>
        <a:ext cx="1965687" cy="393292"/>
      </dsp:txXfrm>
    </dsp:sp>
    <dsp:sp modelId="{FDD23891-5564-4AF6-A72F-CECC65E6F164}">
      <dsp:nvSpPr>
        <dsp:cNvPr id="0" name=""/>
        <dsp:cNvSpPr/>
      </dsp:nvSpPr>
      <dsp:spPr>
        <a:xfrm>
          <a:off x="8274135" y="3233758"/>
          <a:ext cx="1990159" cy="417764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/>
        </a:p>
      </dsp:txBody>
      <dsp:txXfrm>
        <a:off x="8286371" y="3245994"/>
        <a:ext cx="1965687" cy="393292"/>
      </dsp:txXfrm>
    </dsp:sp>
    <dsp:sp modelId="{56CEA05E-FDBF-A44C-8DA7-947A4B06ADE8}">
      <dsp:nvSpPr>
        <dsp:cNvPr id="0" name=""/>
        <dsp:cNvSpPr/>
      </dsp:nvSpPr>
      <dsp:spPr>
        <a:xfrm>
          <a:off x="8274135" y="3715794"/>
          <a:ext cx="1990159" cy="417764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 dirty="0"/>
        </a:p>
      </dsp:txBody>
      <dsp:txXfrm>
        <a:off x="8286371" y="3728030"/>
        <a:ext cx="1965687" cy="3932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4/24/22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4/24/22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4/24/22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4/24/22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4/24/22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4/24/22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4/24/22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0734" y="4225717"/>
            <a:ext cx="9144000" cy="2387600"/>
          </a:xfrm>
        </p:spPr>
        <p:txBody>
          <a:bodyPr>
            <a:normAutofit/>
          </a:bodyPr>
          <a:lstStyle/>
          <a:p>
            <a:r>
              <a:rPr lang="sv-SE" b="1" dirty="0"/>
              <a:t>Välkomna på </a:t>
            </a:r>
            <a:br>
              <a:rPr lang="sv-SE" b="1" dirty="0"/>
            </a:br>
            <a:r>
              <a:rPr lang="sv-SE" b="1" dirty="0"/>
              <a:t>Föräldramöte F12</a:t>
            </a:r>
          </a:p>
        </p:txBody>
      </p:sp>
      <p:pic>
        <p:nvPicPr>
          <p:cNvPr id="1026" name="Picture 2" descr="Öjersjö IF - Beiträge | Facebook">
            <a:extLst>
              <a:ext uri="{FF2B5EF4-FFF2-40B4-BE49-F238E27FC236}">
                <a16:creationId xmlns:a16="http://schemas.microsoft.com/office/drawing/2014/main" id="{F36E82C3-CE6A-42F5-885B-AC31689604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0160" y="4807675"/>
            <a:ext cx="1686136" cy="1678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3CE510CA-EE31-5E4F-B0AC-80196E319C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0" y="244683"/>
            <a:ext cx="5791200" cy="435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329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Föräldrarollen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/>
              <a:t>Vi coachar – ni hejar! Lagom mycket och på hela laget. Gärna även på motståndarlaget. </a:t>
            </a:r>
            <a:r>
              <a:rPr lang="sv-SE" dirty="0">
                <a:sym typeface="Wingdings" panose="05000000000000000000" pitchFamily="2" charset="2"/>
              </a:rPr>
              <a:t></a:t>
            </a:r>
          </a:p>
          <a:p>
            <a:r>
              <a:rPr lang="sv-SE" dirty="0">
                <a:sym typeface="Wingdings" panose="05000000000000000000" pitchFamily="2" charset="2"/>
              </a:rPr>
              <a:t>Ledare och barn på ena långsidan. Supportrar utmed andra långsidan.</a:t>
            </a:r>
            <a:endParaRPr lang="sv-SE" dirty="0"/>
          </a:p>
          <a:p>
            <a:r>
              <a:rPr lang="sv-SE" dirty="0"/>
              <a:t>Hylla och beröm insatsen och ansträngningen, inte antal gjorda mål eller resultatet. En bra försvarsinsats är lika viktig som ett skott i krysset</a:t>
            </a:r>
          </a:p>
          <a:p>
            <a:r>
              <a:rPr lang="sv-SE" dirty="0"/>
              <a:t>Uppmuntra barnen om allas lika värde och var positiva. Deras attityd smittar av sig.</a:t>
            </a:r>
          </a:p>
          <a:p>
            <a:r>
              <a:rPr lang="sv-SE" dirty="0"/>
              <a:t>Förbered barnen inför träning och match med sömn, mat och dryck</a:t>
            </a:r>
          </a:p>
          <a:p>
            <a:r>
              <a:rPr lang="sv-SE" dirty="0"/>
              <a:t>Meddela om </a:t>
            </a:r>
            <a:r>
              <a:rPr lang="sv-SE" dirty="0" err="1"/>
              <a:t>ev</a:t>
            </a:r>
            <a:r>
              <a:rPr lang="sv-SE" dirty="0"/>
              <a:t> sjukdomar, diagnoser, allergier och specialkost</a:t>
            </a:r>
          </a:p>
          <a:p>
            <a:r>
              <a:rPr lang="sv-SE" dirty="0"/>
              <a:t>Ge oss feedback – speciellt om det kommer från barnen</a:t>
            </a:r>
          </a:p>
          <a:p>
            <a:r>
              <a:rPr lang="sv-SE" dirty="0"/>
              <a:t>Kom i tid och svara på kallelser</a:t>
            </a:r>
          </a:p>
          <a:p>
            <a:pPr marL="457200" lvl="1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838200" y="1501254"/>
            <a:ext cx="10515600" cy="0"/>
          </a:xfrm>
          <a:prstGeom prst="line">
            <a:avLst/>
          </a:prstGeom>
          <a:ln w="762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170" name="Picture 2" descr="Öjersjö IF - Beiträge | Facebook">
            <a:extLst>
              <a:ext uri="{FF2B5EF4-FFF2-40B4-BE49-F238E27FC236}">
                <a16:creationId xmlns:a16="http://schemas.microsoft.com/office/drawing/2014/main" id="{C48F236A-DA00-45A5-A2A4-3D25B62B3C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6277" y="4832875"/>
            <a:ext cx="1769986" cy="1762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14253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Matchgruppen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Kalla domare</a:t>
            </a:r>
          </a:p>
          <a:p>
            <a:r>
              <a:rPr lang="sv-SE" dirty="0"/>
              <a:t>Bygga plan och plocka undan vid hemmamatcher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838200" y="1501254"/>
            <a:ext cx="10515600" cy="0"/>
          </a:xfrm>
          <a:prstGeom prst="line">
            <a:avLst/>
          </a:prstGeom>
          <a:ln w="762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20" name="Picture 4" descr="Öjersjö IF - Beiträge | Facebook">
            <a:extLst>
              <a:ext uri="{FF2B5EF4-FFF2-40B4-BE49-F238E27FC236}">
                <a16:creationId xmlns:a16="http://schemas.microsoft.com/office/drawing/2014/main" id="{3D872E20-C62B-4710-8996-BEF16A76B8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2676" y="4775538"/>
            <a:ext cx="1862137" cy="1853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14762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Cupgruppen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Representera F12 i planeringsgruppen</a:t>
            </a:r>
          </a:p>
          <a:p>
            <a:r>
              <a:rPr lang="sv-SE" dirty="0"/>
              <a:t>Sammanställa arbetspass vid Öjersjöcupen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838200" y="1501254"/>
            <a:ext cx="10515600" cy="0"/>
          </a:xfrm>
          <a:prstGeom prst="line">
            <a:avLst/>
          </a:prstGeom>
          <a:ln w="762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20" name="Picture 4" descr="Öjersjö IF - Beiträge | Facebook">
            <a:extLst>
              <a:ext uri="{FF2B5EF4-FFF2-40B4-BE49-F238E27FC236}">
                <a16:creationId xmlns:a16="http://schemas.microsoft.com/office/drawing/2014/main" id="{3D872E20-C62B-4710-8996-BEF16A76B8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2676" y="4775538"/>
            <a:ext cx="1862137" cy="1853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80491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Trivselgruppen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Fixa sociala aktiviteter</a:t>
            </a:r>
          </a:p>
          <a:p>
            <a:r>
              <a:rPr lang="sv-SE" dirty="0"/>
              <a:t>Planera, boka och arrangera träningsläger</a:t>
            </a:r>
          </a:p>
          <a:p>
            <a:r>
              <a:rPr lang="sv-SE" dirty="0"/>
              <a:t>Aktiviteter i samband med säsongsstart/avslut</a:t>
            </a:r>
          </a:p>
          <a:p>
            <a:r>
              <a:rPr lang="sv-SE" dirty="0"/>
              <a:t>Lagkassa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838200" y="1501254"/>
            <a:ext cx="10515600" cy="0"/>
          </a:xfrm>
          <a:prstGeom prst="line">
            <a:avLst/>
          </a:prstGeom>
          <a:ln w="762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42" name="Picture 2" descr="Öjersjö IF - Beiträge | Facebook">
            <a:extLst>
              <a:ext uri="{FF2B5EF4-FFF2-40B4-BE49-F238E27FC236}">
                <a16:creationId xmlns:a16="http://schemas.microsoft.com/office/drawing/2014/main" id="{223D5AD2-B1DD-4CBA-8131-82C155EF92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6381" y="4772024"/>
            <a:ext cx="1846532" cy="183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79857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4216" y="1698634"/>
            <a:ext cx="4887784" cy="1510041"/>
          </a:xfrm>
        </p:spPr>
        <p:txBody>
          <a:bodyPr>
            <a:normAutofit/>
          </a:bodyPr>
          <a:lstStyle/>
          <a:p>
            <a:r>
              <a:rPr lang="sv-SE" sz="4800" b="1" dirty="0"/>
              <a:t>Frågor?</a:t>
            </a:r>
            <a:br>
              <a:rPr lang="sv-SE" sz="4800" b="1" dirty="0"/>
            </a:br>
            <a:r>
              <a:rPr lang="sv-SE" sz="4800" b="1" dirty="0"/>
              <a:t>Tack för idag!</a:t>
            </a:r>
          </a:p>
        </p:txBody>
      </p:sp>
      <p:pic>
        <p:nvPicPr>
          <p:cNvPr id="9" name="Picture 2" descr="Öjersjö IF - Beiträge | Facebook">
            <a:extLst>
              <a:ext uri="{FF2B5EF4-FFF2-40B4-BE49-F238E27FC236}">
                <a16:creationId xmlns:a16="http://schemas.microsoft.com/office/drawing/2014/main" id="{C72CF3D3-A517-8645-81A2-EE299FA216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6381" y="4772024"/>
            <a:ext cx="1846532" cy="183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F985B7AA-190A-5C4E-B4B1-5AB5F8110B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646" y="352310"/>
            <a:ext cx="7264400" cy="544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318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Vårt lag – F12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b="1" dirty="0"/>
              <a:t>Laget: </a:t>
            </a:r>
            <a:r>
              <a:rPr lang="sv-SE" dirty="0"/>
              <a:t>19 tjejer + 5 ledare</a:t>
            </a:r>
          </a:p>
          <a:p>
            <a:pPr marL="0" indent="0">
              <a:buNone/>
            </a:pPr>
            <a:endParaRPr lang="sv-SE" dirty="0"/>
          </a:p>
          <a:p>
            <a:pPr>
              <a:lnSpc>
                <a:spcPct val="120000"/>
              </a:lnSpc>
            </a:pPr>
            <a:r>
              <a:rPr lang="sv-SE" b="1" dirty="0"/>
              <a:t>Träningstid &amp; Plats</a:t>
            </a:r>
            <a:r>
              <a:rPr lang="sv-SE" dirty="0"/>
              <a:t>:</a:t>
            </a:r>
            <a:br>
              <a:rPr lang="sv-SE" dirty="0"/>
            </a:br>
            <a:r>
              <a:rPr lang="sv-SE" sz="2400" dirty="0"/>
              <a:t>- Sön 11.00-12.30 (90 min) på Storegård</a:t>
            </a:r>
            <a:br>
              <a:rPr lang="sv-SE" sz="2400" dirty="0"/>
            </a:br>
            <a:r>
              <a:rPr lang="sv-SE" sz="2400" dirty="0"/>
              <a:t>- Tis 18.30-19.30 (60 min) på Vallen</a:t>
            </a:r>
          </a:p>
          <a:p>
            <a:pPr lvl="1"/>
            <a:r>
              <a:rPr lang="sv-SE" dirty="0"/>
              <a:t>Viktigt att komma i tid (gärna minst 5 min marginal)</a:t>
            </a:r>
          </a:p>
          <a:p>
            <a:pPr lvl="1"/>
            <a:r>
              <a:rPr lang="sv-SE" dirty="0"/>
              <a:t>Svara på kallelse i god tid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b="1" dirty="0"/>
              <a:t>Kommunikationskanal: </a:t>
            </a:r>
            <a:r>
              <a:rPr lang="sv-SE" u="sng" dirty="0"/>
              <a:t>Laget.se</a:t>
            </a:r>
            <a:r>
              <a:rPr lang="sv-SE" dirty="0"/>
              <a:t> + mail/sms vid särskilda tillfällen.</a:t>
            </a:r>
          </a:p>
          <a:p>
            <a:pPr lvl="1"/>
            <a:r>
              <a:rPr lang="sv-SE" dirty="0"/>
              <a:t>Ladda ner Laget-</a:t>
            </a:r>
            <a:r>
              <a:rPr lang="sv-SE" dirty="0" err="1"/>
              <a:t>appen</a:t>
            </a:r>
            <a:r>
              <a:rPr lang="sv-SE" dirty="0"/>
              <a:t> för att få kallelser och påminnelser</a:t>
            </a:r>
          </a:p>
          <a:p>
            <a:pPr lvl="1"/>
            <a:r>
              <a:rPr lang="sv-SE" dirty="0"/>
              <a:t>Tips – prenumerera på kalendern</a:t>
            </a:r>
          </a:p>
          <a:p>
            <a:pPr lvl="1"/>
            <a:r>
              <a:rPr lang="sv-SE" dirty="0"/>
              <a:t>Viktigt att svara på kallelser, helst så fort som möjligt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838200" y="1501254"/>
            <a:ext cx="10515600" cy="0"/>
          </a:xfrm>
          <a:prstGeom prst="line">
            <a:avLst/>
          </a:prstGeom>
          <a:ln w="762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Öjersjö IF - Beiträge | Facebook">
            <a:extLst>
              <a:ext uri="{FF2B5EF4-FFF2-40B4-BE49-F238E27FC236}">
                <a16:creationId xmlns:a16="http://schemas.microsoft.com/office/drawing/2014/main" id="{A8F97F5A-1E34-4809-A15F-A0C536CC89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2679" y="4814328"/>
            <a:ext cx="1874202" cy="1865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8200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Den </a:t>
            </a:r>
            <a:r>
              <a:rPr lang="sv-SE" dirty="0" err="1"/>
              <a:t>VitBlå</a:t>
            </a:r>
            <a:r>
              <a:rPr lang="sv-SE" dirty="0"/>
              <a:t> linjen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sv-SE" dirty="0"/>
              <a:t>Ideell förening</a:t>
            </a:r>
          </a:p>
          <a:p>
            <a:r>
              <a:rPr lang="sv-SE" dirty="0"/>
              <a:t>Verksamheten bygger på att alla medlemmar bidrar</a:t>
            </a:r>
          </a:p>
          <a:p>
            <a:r>
              <a:rPr lang="sv-SE" dirty="0"/>
              <a:t>Vad Öjersjö IF förväntar sig av dig som förälder:</a:t>
            </a:r>
          </a:p>
          <a:p>
            <a:pPr lvl="1">
              <a:lnSpc>
                <a:spcPct val="120000"/>
              </a:lnSpc>
            </a:pPr>
            <a:r>
              <a:rPr lang="sv-SE" dirty="0"/>
              <a:t>engagerad i lagets organisation</a:t>
            </a:r>
          </a:p>
          <a:p>
            <a:pPr lvl="1">
              <a:lnSpc>
                <a:spcPct val="120000"/>
              </a:lnSpc>
            </a:pPr>
            <a:r>
              <a:rPr lang="sv-SE" dirty="0"/>
              <a:t>bidrar vid event och för föreningen inkomstbringande aktiviteter, såsom Öjersjöcupen och klubbens caféverksamhet</a:t>
            </a:r>
          </a:p>
          <a:p>
            <a:pPr lvl="1">
              <a:lnSpc>
                <a:spcPct val="120000"/>
              </a:lnSpc>
            </a:pPr>
            <a:r>
              <a:rPr lang="sv-SE" dirty="0"/>
              <a:t>betalar medlemsavgift i tid</a:t>
            </a:r>
          </a:p>
          <a:p>
            <a:pPr lvl="1">
              <a:lnSpc>
                <a:spcPct val="120000"/>
              </a:lnSpc>
            </a:pPr>
            <a:r>
              <a:rPr lang="sv-SE" dirty="0"/>
              <a:t>tar del av, respekterar och ställer upp på klubbens policy, värdegrund och riktlinjer (se medlemsdokument: </a:t>
            </a:r>
            <a:r>
              <a:rPr lang="sv-SE" dirty="0" err="1"/>
              <a:t>https</a:t>
            </a:r>
            <a:r>
              <a:rPr lang="sv-SE" dirty="0"/>
              <a:t>://</a:t>
            </a:r>
            <a:r>
              <a:rPr lang="sv-SE" dirty="0" err="1"/>
              <a:t>www.ojersjoif.se</a:t>
            </a:r>
            <a:r>
              <a:rPr lang="sv-SE" dirty="0"/>
              <a:t>/</a:t>
            </a:r>
            <a:r>
              <a:rPr lang="sv-SE" dirty="0" err="1"/>
              <a:t>Document</a:t>
            </a:r>
            <a:r>
              <a:rPr lang="sv-SE" dirty="0"/>
              <a:t>)</a:t>
            </a:r>
          </a:p>
          <a:p>
            <a:pPr lvl="1">
              <a:lnSpc>
                <a:spcPct val="120000"/>
              </a:lnSpc>
            </a:pPr>
            <a:r>
              <a:rPr lang="sv-SE" dirty="0"/>
              <a:t>deltar vid föräldramöten</a:t>
            </a:r>
          </a:p>
          <a:p>
            <a:pPr lvl="1">
              <a:lnSpc>
                <a:spcPct val="120000"/>
              </a:lnSpc>
            </a:pPr>
            <a:r>
              <a:rPr lang="sv-SE" dirty="0"/>
              <a:t>agerar med sunt förnuft på träningar och matcher</a:t>
            </a:r>
          </a:p>
          <a:p>
            <a:pPr>
              <a:lnSpc>
                <a:spcPct val="120000"/>
              </a:lnSpc>
            </a:pPr>
            <a:r>
              <a:rPr lang="sv-SE" dirty="0"/>
              <a:t>Du kan förvänta dig att ditt barn i Öjersjö IF</a:t>
            </a:r>
          </a:p>
          <a:p>
            <a:pPr lvl="1">
              <a:lnSpc>
                <a:spcPct val="120000"/>
              </a:lnSpc>
            </a:pPr>
            <a:r>
              <a:rPr lang="sv-SE" dirty="0"/>
              <a:t>får en aktiv och utvecklande fritid med utbildade och passionerade ledare.</a:t>
            </a:r>
          </a:p>
          <a:p>
            <a:pPr lvl="1">
              <a:lnSpc>
                <a:spcPct val="120000"/>
              </a:lnSpc>
            </a:pPr>
            <a:r>
              <a:rPr lang="sv-SE" dirty="0"/>
              <a:t>får tillgång matchtröja och fotbollar (med reservation för undantag).</a:t>
            </a:r>
          </a:p>
          <a:p>
            <a:pPr lvl="1">
              <a:lnSpc>
                <a:spcPct val="120000"/>
              </a:lnSpc>
            </a:pPr>
            <a:r>
              <a:rPr lang="sv-SE" dirty="0"/>
              <a:t>får tillgång till klubblokalen. • </a:t>
            </a:r>
          </a:p>
          <a:p>
            <a:pPr lvl="1">
              <a:lnSpc>
                <a:spcPct val="120000"/>
              </a:lnSpc>
            </a:pPr>
            <a:r>
              <a:rPr lang="sv-SE" dirty="0"/>
              <a:t>får spela 2-3 cuper/år beroende på ålder. • </a:t>
            </a:r>
          </a:p>
          <a:p>
            <a:pPr lvl="1">
              <a:lnSpc>
                <a:spcPct val="120000"/>
              </a:lnSpc>
            </a:pPr>
            <a:r>
              <a:rPr lang="sv-SE" dirty="0"/>
              <a:t>får träna sig i att samarbeta och samverka med andra människor. </a:t>
            </a:r>
          </a:p>
          <a:p>
            <a:pPr lvl="1">
              <a:lnSpc>
                <a:spcPct val="120000"/>
              </a:lnSpc>
            </a:pPr>
            <a:r>
              <a:rPr lang="sv-SE" dirty="0"/>
              <a:t>får en bra utbildning i världens mest populära sport, fotboll!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838200" y="1501254"/>
            <a:ext cx="10515600" cy="0"/>
          </a:xfrm>
          <a:prstGeom prst="line">
            <a:avLst/>
          </a:prstGeom>
          <a:ln w="762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Öjersjö IF - Beiträge | Facebook">
            <a:extLst>
              <a:ext uri="{FF2B5EF4-FFF2-40B4-BE49-F238E27FC236}">
                <a16:creationId xmlns:a16="http://schemas.microsoft.com/office/drawing/2014/main" id="{A8F97F5A-1E34-4809-A15F-A0C536CC89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2679" y="4814328"/>
            <a:ext cx="1874202" cy="1865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2329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Organisation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738480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838200" y="1501254"/>
            <a:ext cx="10515600" cy="0"/>
          </a:xfrm>
          <a:prstGeom prst="line">
            <a:avLst/>
          </a:prstGeom>
          <a:ln w="762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8990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Spelform 7 mot 7 - allmänt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Anfalls- och </a:t>
            </a:r>
            <a:r>
              <a:rPr lang="sv-SE" dirty="0" err="1"/>
              <a:t>förvarsspel</a:t>
            </a:r>
            <a:r>
              <a:rPr lang="sv-SE" dirty="0"/>
              <a:t> </a:t>
            </a:r>
          </a:p>
          <a:p>
            <a:endParaRPr lang="sv-SE" dirty="0"/>
          </a:p>
          <a:p>
            <a:endParaRPr lang="sv-SE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838200" y="1501254"/>
            <a:ext cx="10515600" cy="0"/>
          </a:xfrm>
          <a:prstGeom prst="line">
            <a:avLst/>
          </a:prstGeom>
          <a:ln w="762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Öjersjö IF - Beiträge | Facebook">
            <a:extLst>
              <a:ext uri="{FF2B5EF4-FFF2-40B4-BE49-F238E27FC236}">
                <a16:creationId xmlns:a16="http://schemas.microsoft.com/office/drawing/2014/main" id="{EE016ACC-3920-489F-8EE5-9BA49240A7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1024" y="4543424"/>
            <a:ext cx="1888514" cy="1880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Bildobjekt 3">
            <a:extLst>
              <a:ext uri="{FF2B5EF4-FFF2-40B4-BE49-F238E27FC236}">
                <a16:creationId xmlns:a16="http://schemas.microsoft.com/office/drawing/2014/main" id="{6B2E5D63-5960-414E-BF14-D1AD03B816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2583" y="2637384"/>
            <a:ext cx="7976646" cy="3621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6900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Spelform 7 mot 7 - regler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v-SE" b="1" dirty="0"/>
              <a:t>Spelplan</a:t>
            </a:r>
            <a:r>
              <a:rPr lang="sv-SE" dirty="0"/>
              <a:t>: 50*30m &amp; mål 5*2m</a:t>
            </a:r>
          </a:p>
          <a:p>
            <a:endParaRPr lang="sv-SE" sz="1600" dirty="0"/>
          </a:p>
          <a:p>
            <a:r>
              <a:rPr lang="sv-SE" b="1" dirty="0"/>
              <a:t>Speltid</a:t>
            </a:r>
            <a:r>
              <a:rPr lang="sv-SE" dirty="0"/>
              <a:t>: 3x20 vid enskild match</a:t>
            </a:r>
          </a:p>
          <a:p>
            <a:endParaRPr lang="sv-SE" b="1" dirty="0"/>
          </a:p>
          <a:p>
            <a:r>
              <a:rPr lang="sv-SE" b="1" dirty="0"/>
              <a:t>Laguppställning: </a:t>
            </a:r>
            <a:r>
              <a:rPr lang="sv-SE" dirty="0"/>
              <a:t>6 utespelare + 1 målvakt</a:t>
            </a:r>
          </a:p>
          <a:p>
            <a:endParaRPr lang="sv-SE" sz="1600" b="1" dirty="0"/>
          </a:p>
          <a:p>
            <a:r>
              <a:rPr lang="sv-SE" b="1" dirty="0"/>
              <a:t>Inkast och inspark</a:t>
            </a:r>
            <a:r>
              <a:rPr lang="sv-SE" dirty="0"/>
              <a:t> – Nytt för oss. </a:t>
            </a:r>
          </a:p>
          <a:p>
            <a:pPr marL="0" indent="0">
              <a:buNone/>
            </a:pPr>
            <a:endParaRPr lang="sv-SE" sz="1400" b="1" dirty="0"/>
          </a:p>
          <a:p>
            <a:r>
              <a:rPr lang="sv-SE" b="1" dirty="0"/>
              <a:t>Retreatlinje: </a:t>
            </a:r>
            <a:r>
              <a:rPr lang="sv-SE" dirty="0"/>
              <a:t>Försvarande lag backar ca 1/3 av planens längd när målvakten har bollen.</a:t>
            </a:r>
          </a:p>
          <a:p>
            <a:endParaRPr lang="sv-SE" sz="1400" b="1" dirty="0"/>
          </a:p>
          <a:p>
            <a:r>
              <a:rPr lang="sv-SE" b="1" dirty="0"/>
              <a:t>Säkerhet: </a:t>
            </a:r>
            <a:r>
              <a:rPr lang="sv-SE" u="sng" dirty="0"/>
              <a:t>Krav på benskydd!</a:t>
            </a:r>
          </a:p>
          <a:p>
            <a:endParaRPr lang="sv-SE" sz="1400" b="1" dirty="0"/>
          </a:p>
          <a:p>
            <a:r>
              <a:rPr lang="sv-SE" b="1" dirty="0"/>
              <a:t>Övrigt: S</a:t>
            </a:r>
            <a:r>
              <a:rPr lang="sv-SE" dirty="0"/>
              <a:t>traffområde, fria byten, start med avspark. 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838200" y="1501254"/>
            <a:ext cx="10515600" cy="0"/>
          </a:xfrm>
          <a:prstGeom prst="line">
            <a:avLst/>
          </a:prstGeom>
          <a:ln w="762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00" name="Picture 4" descr="Öjersjö IF - Beiträge | Facebook">
            <a:extLst>
              <a:ext uri="{FF2B5EF4-FFF2-40B4-BE49-F238E27FC236}">
                <a16:creationId xmlns:a16="http://schemas.microsoft.com/office/drawing/2014/main" id="{4991B487-D6F9-4BC5-B8FD-21CA233CA8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9395" y="4991100"/>
            <a:ext cx="1703018" cy="1695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3899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Cuper 2022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v-SE" b="1" u="sng" dirty="0"/>
          </a:p>
          <a:p>
            <a:pPr marL="0" indent="0">
              <a:buNone/>
            </a:pPr>
            <a:r>
              <a:rPr lang="sv-SE" dirty="0"/>
              <a:t>5 juni – Hindås Cup</a:t>
            </a:r>
            <a:endParaRPr lang="sv-SE" b="1" u="sng" dirty="0"/>
          </a:p>
          <a:p>
            <a:pPr marL="0" indent="0">
              <a:buNone/>
            </a:pPr>
            <a:r>
              <a:rPr lang="sv-SE" dirty="0"/>
              <a:t>3-4 sep – Öjersjöcupen (F12 spelar </a:t>
            </a:r>
            <a:r>
              <a:rPr lang="sv-SE" dirty="0" err="1"/>
              <a:t>lör</a:t>
            </a:r>
            <a:r>
              <a:rPr lang="sv-SE" dirty="0"/>
              <a:t> 3 sep). </a:t>
            </a:r>
          </a:p>
          <a:p>
            <a:pPr marL="0" indent="0">
              <a:buNone/>
            </a:pPr>
            <a:r>
              <a:rPr lang="sv-SE" dirty="0"/>
              <a:t>Alla som har ett barn i föreningen ska räkna med ett arbetspass antingen lördag eller söndag.</a:t>
            </a:r>
          </a:p>
          <a:p>
            <a:pPr marL="0" indent="0">
              <a:buNone/>
            </a:pPr>
            <a:endParaRPr lang="sv-SE" b="1" u="sng" dirty="0"/>
          </a:p>
          <a:p>
            <a:pPr marL="457200" lvl="1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838200" y="1501254"/>
            <a:ext cx="10515600" cy="0"/>
          </a:xfrm>
          <a:prstGeom prst="line">
            <a:avLst/>
          </a:prstGeom>
          <a:ln w="762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2" name="Picture 2" descr="Öjersjö IF - Beiträge | Facebook">
            <a:extLst>
              <a:ext uri="{FF2B5EF4-FFF2-40B4-BE49-F238E27FC236}">
                <a16:creationId xmlns:a16="http://schemas.microsoft.com/office/drawing/2014/main" id="{1CB735C4-1AF2-4055-B8CD-772132F18B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1921" y="4657725"/>
            <a:ext cx="1843342" cy="1835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6A9ABB4-340E-44B0-A678-71690171AA5B}"/>
              </a:ext>
            </a:extLst>
          </p:cNvPr>
          <p:cNvSpPr txBox="1"/>
          <p:nvPr/>
        </p:nvSpPr>
        <p:spPr>
          <a:xfrm>
            <a:off x="6568735" y="3429000"/>
            <a:ext cx="30894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1800" dirty="0">
              <a:solidFill>
                <a:srgbClr val="002060"/>
              </a:solidFill>
            </a:endParaRPr>
          </a:p>
          <a:p>
            <a:r>
              <a:rPr lang="sv-SE" sz="1800" dirty="0">
                <a:solidFill>
                  <a:srgbClr val="002060"/>
                </a:solidFill>
              </a:rPr>
              <a:t>Alla får lika mycket speltid och</a:t>
            </a:r>
            <a:endParaRPr lang="sv-SE" dirty="0">
              <a:solidFill>
                <a:srgbClr val="002060"/>
              </a:solidFill>
            </a:endParaRPr>
          </a:p>
          <a:p>
            <a:r>
              <a:rPr lang="sv-SE" sz="1800" dirty="0">
                <a:solidFill>
                  <a:srgbClr val="002060"/>
                </a:solidFill>
              </a:rPr>
              <a:t>lagen mixas så att alla får spela med alla.</a:t>
            </a:r>
            <a:endParaRPr lang="sv-SE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7163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Maskotar </a:t>
            </a:r>
            <a:r>
              <a:rPr lang="sv-SE" dirty="0" err="1"/>
              <a:t>fre</a:t>
            </a:r>
            <a:r>
              <a:rPr lang="sv-SE" dirty="0"/>
              <a:t> 22/4 - Häcken vs Kristianstad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22 platser (Anmälda: 9 </a:t>
            </a:r>
            <a:r>
              <a:rPr lang="sv-SE" dirty="0" err="1"/>
              <a:t>st</a:t>
            </a:r>
            <a:r>
              <a:rPr lang="sv-SE" dirty="0"/>
              <a:t> från F13 och 13 </a:t>
            </a:r>
            <a:r>
              <a:rPr lang="sv-SE" dirty="0" err="1"/>
              <a:t>st</a:t>
            </a:r>
            <a:r>
              <a:rPr lang="sv-SE" dirty="0"/>
              <a:t> från F12)</a:t>
            </a:r>
          </a:p>
          <a:p>
            <a:r>
              <a:rPr lang="sv-SE" dirty="0"/>
              <a:t>Samling kl. 18.00 utanför huvudentrén till </a:t>
            </a:r>
            <a:r>
              <a:rPr lang="sv-SE" dirty="0" err="1"/>
              <a:t>Bravida</a:t>
            </a:r>
            <a:r>
              <a:rPr lang="sv-SE" dirty="0"/>
              <a:t> arena</a:t>
            </a:r>
          </a:p>
          <a:p>
            <a:r>
              <a:rPr lang="sv-SE" dirty="0"/>
              <a:t>Matchstart 19.00</a:t>
            </a:r>
          </a:p>
          <a:p>
            <a:r>
              <a:rPr lang="sv-SE" dirty="0"/>
              <a:t>Kläder fås på plats</a:t>
            </a:r>
          </a:p>
          <a:p>
            <a:r>
              <a:rPr lang="sv-SE" dirty="0"/>
              <a:t>Bra om tjejerna har fotbollsskor på sig</a:t>
            </a:r>
          </a:p>
          <a:p>
            <a:r>
              <a:rPr lang="sv-SE" dirty="0"/>
              <a:t>1 gratis föräldrabiljett per anmäld maskot</a:t>
            </a:r>
          </a:p>
          <a:p>
            <a:r>
              <a:rPr lang="sv-SE" dirty="0"/>
              <a:t>Övriga biljetter köps på plats</a:t>
            </a:r>
          </a:p>
          <a:p>
            <a:r>
              <a:rPr lang="sv-SE" dirty="0"/>
              <a:t>Tjejerna sitter på läktaren tillsammans med oss </a:t>
            </a:r>
          </a:p>
          <a:p>
            <a:pPr marL="0" indent="0">
              <a:buNone/>
            </a:pPr>
            <a:r>
              <a:rPr lang="sv-SE" dirty="0"/>
              <a:t>   under matchen</a:t>
            </a:r>
          </a:p>
          <a:p>
            <a:endParaRPr lang="sv-SE" dirty="0"/>
          </a:p>
          <a:p>
            <a:endParaRPr lang="sv-SE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838200" y="1501254"/>
            <a:ext cx="10515600" cy="0"/>
          </a:xfrm>
          <a:prstGeom prst="line">
            <a:avLst/>
          </a:prstGeom>
          <a:ln w="762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48" name="Picture 4" descr="Öjersjö IF - Beiträge | Facebook">
            <a:extLst>
              <a:ext uri="{FF2B5EF4-FFF2-40B4-BE49-F238E27FC236}">
                <a16:creationId xmlns:a16="http://schemas.microsoft.com/office/drawing/2014/main" id="{AA4CD2B5-B962-4C05-9424-ED744E8C44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7332" y="4629150"/>
            <a:ext cx="1942206" cy="1933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4249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Ledargruppen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87525"/>
            <a:ext cx="9372600" cy="4351338"/>
          </a:xfrm>
        </p:spPr>
        <p:txBody>
          <a:bodyPr>
            <a:normAutofit fontScale="92500"/>
          </a:bodyPr>
          <a:lstStyle/>
          <a:p>
            <a:r>
              <a:rPr lang="sv-SE" dirty="0"/>
              <a:t>Leda träningar</a:t>
            </a:r>
          </a:p>
          <a:p>
            <a:r>
              <a:rPr lang="sv-SE" dirty="0"/>
              <a:t>Planera träningsupplägg</a:t>
            </a:r>
          </a:p>
          <a:p>
            <a:r>
              <a:rPr lang="sv-SE" dirty="0"/>
              <a:t>Spela fotboll med barnen och se till att de har roligt på träningarna</a:t>
            </a:r>
          </a:p>
          <a:p>
            <a:r>
              <a:rPr lang="sv-SE" dirty="0"/>
              <a:t>Anmäla deltagande i cuper/sammandrag</a:t>
            </a:r>
          </a:p>
          <a:p>
            <a:r>
              <a:rPr lang="sv-SE" dirty="0"/>
              <a:t>Informationsutskick, föräldramöten, ledarmöten, ledarutbildningar</a:t>
            </a:r>
          </a:p>
          <a:p>
            <a:r>
              <a:rPr lang="sv-SE" dirty="0"/>
              <a:t>Uppmuntra, utbilda, peppa, trösta</a:t>
            </a:r>
          </a:p>
          <a:p>
            <a:r>
              <a:rPr lang="sv-SE" dirty="0"/>
              <a:t>Vi utgår från Barnkonventionen (som är lag) och visar även upp registerutdrag från Polisen för föreningen</a:t>
            </a:r>
          </a:p>
          <a:p>
            <a:r>
              <a:rPr lang="sv-SE" dirty="0"/>
              <a:t>Flera av oss har gått förbundets C-utbildning för ledare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838200" y="1501254"/>
            <a:ext cx="10515600" cy="0"/>
          </a:xfrm>
          <a:prstGeom prst="line">
            <a:avLst/>
          </a:prstGeom>
          <a:ln w="762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4" name="Picture 2" descr="Öjersjö IF - Beiträge | Facebook">
            <a:extLst>
              <a:ext uri="{FF2B5EF4-FFF2-40B4-BE49-F238E27FC236}">
                <a16:creationId xmlns:a16="http://schemas.microsoft.com/office/drawing/2014/main" id="{0CEAF506-272C-4FA3-9856-443DAA0AA5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1553" y="4866640"/>
            <a:ext cx="1828035" cy="1819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24803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7751</TotalTime>
  <Words>720</Words>
  <Application>Microsoft Macintosh PowerPoint</Application>
  <PresentationFormat>Bredbild</PresentationFormat>
  <Paragraphs>112</Paragraphs>
  <Slides>14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Välkomna på  Föräldramöte F12</vt:lpstr>
      <vt:lpstr>Vårt lag – F12</vt:lpstr>
      <vt:lpstr>Den VitBlå linjen</vt:lpstr>
      <vt:lpstr>Organisation </vt:lpstr>
      <vt:lpstr>Spelform 7 mot 7 - allmänt</vt:lpstr>
      <vt:lpstr>Spelform 7 mot 7 - regler</vt:lpstr>
      <vt:lpstr>Cuper 2022</vt:lpstr>
      <vt:lpstr>Maskotar fre 22/4 - Häcken vs Kristianstad</vt:lpstr>
      <vt:lpstr>Ledargruppen</vt:lpstr>
      <vt:lpstr>Föräldrarollen</vt:lpstr>
      <vt:lpstr>Matchgruppen</vt:lpstr>
      <vt:lpstr>Cupgruppen</vt:lpstr>
      <vt:lpstr>Trivselgruppen</vt:lpstr>
      <vt:lpstr>Frågor? Tack för idag!</vt:lpstr>
    </vt:vector>
  </TitlesOfParts>
  <Company>SAAB 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Fingal Anniken</dc:creator>
  <cp:lastModifiedBy>Mats Ahlin</cp:lastModifiedBy>
  <cp:revision>32</cp:revision>
  <dcterms:created xsi:type="dcterms:W3CDTF">2019-08-25T17:08:37Z</dcterms:created>
  <dcterms:modified xsi:type="dcterms:W3CDTF">2022-04-26T23:48:24Z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fea2623-af8f-4fb8-b1cf-b63cc8e496aa_Enabled">
    <vt:lpwstr>true</vt:lpwstr>
  </property>
  <property fmtid="{D5CDD505-2E9C-101B-9397-08002B2CF9AE}" pid="3" name="MSIP_Label_7fea2623-af8f-4fb8-b1cf-b63cc8e496aa_SetDate">
    <vt:lpwstr>2022-03-17T08:41:54Z</vt:lpwstr>
  </property>
  <property fmtid="{D5CDD505-2E9C-101B-9397-08002B2CF9AE}" pid="4" name="MSIP_Label_7fea2623-af8f-4fb8-b1cf-b63cc8e496aa_Method">
    <vt:lpwstr>Standard</vt:lpwstr>
  </property>
  <property fmtid="{D5CDD505-2E9C-101B-9397-08002B2CF9AE}" pid="5" name="MSIP_Label_7fea2623-af8f-4fb8-b1cf-b63cc8e496aa_Name">
    <vt:lpwstr>Internal</vt:lpwstr>
  </property>
  <property fmtid="{D5CDD505-2E9C-101B-9397-08002B2CF9AE}" pid="6" name="MSIP_Label_7fea2623-af8f-4fb8-b1cf-b63cc8e496aa_SiteId">
    <vt:lpwstr>81fa766e-a349-4867-8bf4-ab35e250a08f</vt:lpwstr>
  </property>
  <property fmtid="{D5CDD505-2E9C-101B-9397-08002B2CF9AE}" pid="7" name="MSIP_Label_7fea2623-af8f-4fb8-b1cf-b63cc8e496aa_ActionId">
    <vt:lpwstr>5f92c44c-e7cb-426c-872d-bc7840380462</vt:lpwstr>
  </property>
  <property fmtid="{D5CDD505-2E9C-101B-9397-08002B2CF9AE}" pid="8" name="MSIP_Label_7fea2623-af8f-4fb8-b1cf-b63cc8e496aa_ContentBits">
    <vt:lpwstr>0</vt:lpwstr>
  </property>
</Properties>
</file>