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/>
  </p:normalViewPr>
  <p:slideViewPr>
    <p:cSldViewPr snapToGrid="0">
      <p:cViewPr varScale="1">
        <p:scale>
          <a:sx n="88" d="100"/>
          <a:sy n="88" d="100"/>
        </p:scale>
        <p:origin x="19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72FA1F0-EF6F-4067-A08B-FB196A7E22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DB7631D-1D53-421A-8086-45D600E429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0985B32-FED3-47F3-843D-56822DD29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EA8F0-2635-4C21-9F3F-5F6239FC96D3}" type="datetimeFigureOut">
              <a:rPr lang="sv-SE" smtClean="0"/>
              <a:t>2024-02-14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A690B28-C7EE-42A2-844B-BBA3944CC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5E807E0-01F9-466B-80CA-37E12FBA4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33B9E-A8BE-4F46-85AB-024E21EF57D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63663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B01703-FA29-4DB2-9AB7-48FFE2530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BD23B209-B6A4-4A18-92FC-2806543707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6542C17-2539-47D8-A081-A8F72B636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EA8F0-2635-4C21-9F3F-5F6239FC96D3}" type="datetimeFigureOut">
              <a:rPr lang="sv-SE" smtClean="0"/>
              <a:t>2024-02-14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407AF33-4B11-4071-971C-46A2C739F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6D8AD18-23C2-4701-84D9-C0EB0A7A5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33B9E-A8BE-4F46-85AB-024E21EF57D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51697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C56BA8FA-07DD-43E7-BB8B-38058D1F69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FDFA4338-E3CB-4C94-B135-82920144D0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B6443D2-FE8E-48C4-8C81-4BFDCF329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EA8F0-2635-4C21-9F3F-5F6239FC96D3}" type="datetimeFigureOut">
              <a:rPr lang="sv-SE" smtClean="0"/>
              <a:t>2024-02-14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077C8D9-4FF7-4B48-A699-2792AE46D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3982805-070A-4EB7-A116-0C945C92E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33B9E-A8BE-4F46-85AB-024E21EF57D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64719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2F7BE-D7A0-428C-8D74-577621C206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5D63957-40F9-40F4-BB54-AE5B17E150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63EC620-38B8-48F7-8A45-307DD7292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EA8F0-2635-4C21-9F3F-5F6239FC96D3}" type="datetimeFigureOut">
              <a:rPr lang="sv-SE" smtClean="0"/>
              <a:t>2024-02-14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34DB65B-FDFB-4090-8465-A9C4EAE63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8ABD4BB-3B70-4855-BD50-9335221A2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33B9E-A8BE-4F46-85AB-024E21EF57D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93108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F18CE8-AF69-44EE-9ABD-CE3ECA079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3F96D5A-4CC5-4BA9-AF28-F33A2035C5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E1028E1-FF5C-4F75-A6D8-E6B82679C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EA8F0-2635-4C21-9F3F-5F6239FC96D3}" type="datetimeFigureOut">
              <a:rPr lang="sv-SE" smtClean="0"/>
              <a:t>2024-02-14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D9D59D8-9947-4504-A9D7-CE09046E5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76C23FB-285B-48BA-B1FF-9892219B2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33B9E-A8BE-4F46-85AB-024E21EF57D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62568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6062C2E-3FD0-498C-BCB1-56EC8D15F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E50DE63-DC81-4595-9A21-A84E13A77F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E3197C0-96A8-428A-93E0-82C965BB44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2D9DFD1-0DCC-4BFB-AB95-35012F1ED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EA8F0-2635-4C21-9F3F-5F6239FC96D3}" type="datetimeFigureOut">
              <a:rPr lang="sv-SE" smtClean="0"/>
              <a:t>2024-02-14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CC1A4C1-7DFD-4693-8DA7-07E078736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C743EEF-74F2-4F53-8B61-4B729B4C7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33B9E-A8BE-4F46-85AB-024E21EF57D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7320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D07E15D-FC10-42AD-8776-9905CA6AA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BA505BD-BB58-4ACF-A9A7-B123AABE44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7915B0C-4BB9-42BC-BBDC-CB3043EDFA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B8B44638-BAB6-4C19-BDED-578163799F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99326D7B-5AD8-493B-9F11-565B0A9723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09F1894D-4AF4-44E4-BA55-D102AD9F2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EA8F0-2635-4C21-9F3F-5F6239FC96D3}" type="datetimeFigureOut">
              <a:rPr lang="sv-SE" smtClean="0"/>
              <a:t>2024-02-14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707CA37A-C6A1-4A17-9974-011E293D2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CE4A6CD5-1BB6-4D4D-BE4F-F8F9C0665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33B9E-A8BE-4F46-85AB-024E21EF57D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84057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1E40BF7-5772-4397-AEE0-817E5E238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5F7C61D-0D4F-48BB-A405-0E5F6368A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EA8F0-2635-4C21-9F3F-5F6239FC96D3}" type="datetimeFigureOut">
              <a:rPr lang="sv-SE" smtClean="0"/>
              <a:t>2024-02-14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A81A97F9-635B-4F65-8A79-22EC76231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032D173-2377-4A5C-8640-B9ED6A624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33B9E-A8BE-4F46-85AB-024E21EF57D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66022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A988A24-8DEF-4838-BC1A-B3E14862D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EA8F0-2635-4C21-9F3F-5F6239FC96D3}" type="datetimeFigureOut">
              <a:rPr lang="sv-SE" smtClean="0"/>
              <a:t>2024-02-14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F58EBF8D-603C-45EB-BCE4-DED4367A4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B79289A6-3DA0-4113-A2FC-979A02499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33B9E-A8BE-4F46-85AB-024E21EF57D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48398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720A35C-1DC4-475B-82BF-A0D255C60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578E3CF-3D24-41DE-883F-E30914210B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681A3D9-C6B9-4F7F-A143-87BC43B49C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CCCA039-EE9F-4B0E-A3DC-568E1B4BF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EA8F0-2635-4C21-9F3F-5F6239FC96D3}" type="datetimeFigureOut">
              <a:rPr lang="sv-SE" smtClean="0"/>
              <a:t>2024-02-14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5B9B290-CEB1-4BC5-8742-B5363A1D8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CE447A3-D7D2-4ED1-8D7E-831A81E11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33B9E-A8BE-4F46-85AB-024E21EF57D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60289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BF00092-7EE9-4DA7-B7D1-340664FD4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079C751F-4D9C-48D7-96CB-72925152E7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1D4A98D-2991-43EC-8DD7-BAAD45BBDD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BD9FAB1-C309-42A7-84C9-98129D79A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EA8F0-2635-4C21-9F3F-5F6239FC96D3}" type="datetimeFigureOut">
              <a:rPr lang="sv-SE" smtClean="0"/>
              <a:t>2024-02-14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3EE19D2-36BB-4B2A-B403-1677E8861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96405A44-EE0C-4C02-8198-96435876B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33B9E-A8BE-4F46-85AB-024E21EF57D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00256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5A943262-29A9-4606-BCCB-D81AEAE66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B906A6E-F6EC-455E-837D-D4278FA196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CB2CEA4-8ABB-42C1-B4DB-64408702F4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0EA8F0-2635-4C21-9F3F-5F6239FC96D3}" type="datetimeFigureOut">
              <a:rPr lang="sv-SE" smtClean="0"/>
              <a:t>2024-02-14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CD94C8A-C904-4C0C-909C-2FFCAE4DC1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B95001C-1361-4FE6-8199-9A20284C7E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333B9E-A8BE-4F46-85AB-024E21EF57D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92444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64212577-B2F7-4829-9622-D34C6A3949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6572" y="453413"/>
            <a:ext cx="2414460" cy="1352098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0BCB539E-05DE-4E0E-A1AE-C79C344E341B}"/>
              </a:ext>
            </a:extLst>
          </p:cNvPr>
          <p:cNvSpPr txBox="1"/>
          <p:nvPr/>
        </p:nvSpPr>
        <p:spPr>
          <a:xfrm>
            <a:off x="2416630" y="1805511"/>
            <a:ext cx="69537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000" dirty="0">
                <a:latin typeface="Arial" panose="020B0604020202020204" pitchFamily="34" charset="0"/>
                <a:cs typeface="Arial" panose="020B0604020202020204" pitchFamily="34" charset="0"/>
              </a:rPr>
              <a:t>Föräldramöte 2024-02-15</a:t>
            </a:r>
          </a:p>
        </p:txBody>
      </p:sp>
    </p:spTree>
    <p:extLst>
      <p:ext uri="{BB962C8B-B14F-4D97-AF65-F5344CB8AC3E}">
        <p14:creationId xmlns:p14="http://schemas.microsoft.com/office/powerpoint/2010/main" val="461198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64212577-B2F7-4829-9622-D34C6A3949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6572" y="453413"/>
            <a:ext cx="2414460" cy="1352098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0BCB539E-05DE-4E0E-A1AE-C79C344E341B}"/>
              </a:ext>
            </a:extLst>
          </p:cNvPr>
          <p:cNvSpPr txBox="1"/>
          <p:nvPr/>
        </p:nvSpPr>
        <p:spPr>
          <a:xfrm>
            <a:off x="2416630" y="1805511"/>
            <a:ext cx="69537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4000" dirty="0">
                <a:latin typeface="Arial" panose="020B0604020202020204" pitchFamily="34" charset="0"/>
                <a:cs typeface="Arial" panose="020B0604020202020204" pitchFamily="34" charset="0"/>
              </a:rPr>
              <a:t>Informationsblad till föräldrar</a:t>
            </a:r>
          </a:p>
        </p:txBody>
      </p:sp>
    </p:spTree>
    <p:extLst>
      <p:ext uri="{BB962C8B-B14F-4D97-AF65-F5344CB8AC3E}">
        <p14:creationId xmlns:p14="http://schemas.microsoft.com/office/powerpoint/2010/main" val="4201096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64212577-B2F7-4829-9622-D34C6A3949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6572" y="453413"/>
            <a:ext cx="2414460" cy="1352098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0BCB539E-05DE-4E0E-A1AE-C79C344E341B}"/>
              </a:ext>
            </a:extLst>
          </p:cNvPr>
          <p:cNvSpPr txBox="1"/>
          <p:nvPr/>
        </p:nvSpPr>
        <p:spPr>
          <a:xfrm>
            <a:off x="2416630" y="1805511"/>
            <a:ext cx="695374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4000" dirty="0">
                <a:latin typeface="Arial" panose="020B0604020202020204" pitchFamily="34" charset="0"/>
                <a:cs typeface="Arial" panose="020B0604020202020204" pitchFamily="34" charset="0"/>
              </a:rPr>
              <a:t>2023</a:t>
            </a:r>
          </a:p>
          <a:p>
            <a:pPr marL="1314450" lvl="1" indent="-857250">
              <a:buFont typeface="+mj-lt"/>
              <a:buAutoNum type="romanLcPeriod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7 manna</a:t>
            </a:r>
            <a:b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14450" lvl="1" indent="-857250">
              <a:buFont typeface="+mj-lt"/>
              <a:buAutoNum type="romanLcPeriod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Nya tjejer</a:t>
            </a:r>
          </a:p>
        </p:txBody>
      </p:sp>
    </p:spTree>
    <p:extLst>
      <p:ext uri="{BB962C8B-B14F-4D97-AF65-F5344CB8AC3E}">
        <p14:creationId xmlns:p14="http://schemas.microsoft.com/office/powerpoint/2010/main" val="2091817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64212577-B2F7-4829-9622-D34C6A3949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6572" y="453413"/>
            <a:ext cx="2414460" cy="1352098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0BCB539E-05DE-4E0E-A1AE-C79C344E341B}"/>
              </a:ext>
            </a:extLst>
          </p:cNvPr>
          <p:cNvSpPr txBox="1"/>
          <p:nvPr/>
        </p:nvSpPr>
        <p:spPr>
          <a:xfrm>
            <a:off x="2416630" y="1805511"/>
            <a:ext cx="6953742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4000" dirty="0">
                <a:latin typeface="Arial" panose="020B0604020202020204" pitchFamily="34" charset="0"/>
                <a:cs typeface="Arial" panose="020B0604020202020204" pitchFamily="34" charset="0"/>
              </a:rPr>
              <a:t>2024</a:t>
            </a:r>
          </a:p>
          <a:p>
            <a:pPr marL="1314450" lvl="1" indent="-857250">
              <a:buFont typeface="+mj-lt"/>
              <a:buAutoNum type="romanLcPeriod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1 lag i seriespel</a:t>
            </a:r>
          </a:p>
          <a:p>
            <a:pPr marL="1771650" lvl="2" indent="-857250">
              <a:buFont typeface="+mj-lt"/>
              <a:buAutoNum type="alphaLcPeriod"/>
            </a:pP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Asmundtorps IF</a:t>
            </a:r>
            <a:b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Gantofta IF</a:t>
            </a:r>
            <a:b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Glumslövs IF</a:t>
            </a:r>
            <a:b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Helsingborgs IF</a:t>
            </a:r>
            <a:b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Hittarps IK</a:t>
            </a:r>
            <a:b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Höganäs BK</a:t>
            </a:r>
            <a:b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Kullavägens BK</a:t>
            </a:r>
          </a:p>
        </p:txBody>
      </p:sp>
    </p:spTree>
    <p:extLst>
      <p:ext uri="{BB962C8B-B14F-4D97-AF65-F5344CB8AC3E}">
        <p14:creationId xmlns:p14="http://schemas.microsoft.com/office/powerpoint/2010/main" val="464180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64212577-B2F7-4829-9622-D34C6A3949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6572" y="453413"/>
            <a:ext cx="2414460" cy="1352098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0BCB539E-05DE-4E0E-A1AE-C79C344E341B}"/>
              </a:ext>
            </a:extLst>
          </p:cNvPr>
          <p:cNvSpPr txBox="1"/>
          <p:nvPr/>
        </p:nvSpPr>
        <p:spPr>
          <a:xfrm>
            <a:off x="2416630" y="1805511"/>
            <a:ext cx="6953742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4000" dirty="0">
                <a:latin typeface="Arial" panose="020B0604020202020204" pitchFamily="34" charset="0"/>
                <a:cs typeface="Arial" panose="020B0604020202020204" pitchFamily="34" charset="0"/>
              </a:rPr>
              <a:t>2024</a:t>
            </a:r>
          </a:p>
          <a:p>
            <a:pPr marL="1314450" lvl="1" indent="-857250">
              <a:buFont typeface="+mj-lt"/>
              <a:buAutoNum type="romanLcPeriod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Målvaktsträning – Måndagar</a:t>
            </a:r>
            <a:b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14450" lvl="1" indent="-857250">
              <a:buFont typeface="+mj-lt"/>
              <a:buAutoNum type="romanLcPeriod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Pro fotboll – Fredagar</a:t>
            </a:r>
          </a:p>
          <a:p>
            <a:pPr marL="1314450" lvl="1" indent="-857250">
              <a:buFont typeface="+mj-lt"/>
              <a:buAutoNum type="romanLcPeriod"/>
            </a:pPr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14450" lvl="1" indent="-857250">
              <a:buFont typeface="+mj-lt"/>
              <a:buAutoNum type="romanLcPeriod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Alla Dagar - internutbildning</a:t>
            </a:r>
          </a:p>
          <a:p>
            <a:pPr marL="1314450" lvl="1" indent="-857250">
              <a:buFont typeface="+mj-lt"/>
              <a:buAutoNum type="romanLcPeriod"/>
            </a:pPr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14450" lvl="1" indent="-857250">
              <a:buFont typeface="+mj-lt"/>
              <a:buAutoNum type="romanLcPeriod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Lagfotografering 24:e mars</a:t>
            </a:r>
          </a:p>
          <a:p>
            <a:pPr marL="1314450" lvl="1" indent="-857250">
              <a:buFont typeface="+mj-lt"/>
              <a:buAutoNum type="romanLcPeriod"/>
            </a:pPr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14450" lvl="1" indent="-857250">
              <a:buFont typeface="+mj-lt"/>
              <a:buAutoNum type="romanLcPeriod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Kiosk/</a:t>
            </a:r>
            <a:r>
              <a:rPr lang="sv-SE" sz="2400" dirty="0" err="1">
                <a:latin typeface="Arial" panose="020B0604020202020204" pitchFamily="34" charset="0"/>
                <a:cs typeface="Arial" panose="020B0604020202020204" pitchFamily="34" charset="0"/>
              </a:rPr>
              <a:t>bollfior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 A-laget 8:e september </a:t>
            </a:r>
          </a:p>
          <a:p>
            <a:pPr lvl="2"/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84568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64212577-B2F7-4829-9622-D34C6A3949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6572" y="453413"/>
            <a:ext cx="2414460" cy="1352098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0BCB539E-05DE-4E0E-A1AE-C79C344E341B}"/>
              </a:ext>
            </a:extLst>
          </p:cNvPr>
          <p:cNvSpPr txBox="1"/>
          <p:nvPr/>
        </p:nvSpPr>
        <p:spPr>
          <a:xfrm>
            <a:off x="2416630" y="1805511"/>
            <a:ext cx="7217700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4000" dirty="0">
                <a:latin typeface="Arial" panose="020B0604020202020204" pitchFamily="34" charset="0"/>
                <a:cs typeface="Arial" panose="020B0604020202020204" pitchFamily="34" charset="0"/>
              </a:rPr>
              <a:t>2024</a:t>
            </a:r>
          </a:p>
          <a:p>
            <a:pPr marL="1314450" lvl="1" indent="-857250">
              <a:buFont typeface="+mj-lt"/>
              <a:buAutoNum type="romanLcPeriod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Fortuna </a:t>
            </a:r>
            <a:r>
              <a:rPr lang="sv-SE" sz="2400" dirty="0" err="1">
                <a:latin typeface="Arial" panose="020B0604020202020204" pitchFamily="34" charset="0"/>
                <a:cs typeface="Arial" panose="020B0604020202020204" pitchFamily="34" charset="0"/>
              </a:rPr>
              <a:t>Vintercup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 sammandrag 6:e april</a:t>
            </a:r>
            <a:b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14450" lvl="1" indent="-857250">
              <a:buFont typeface="+mj-lt"/>
              <a:buAutoNum type="romanLcPeriod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Kamratcupen 6:e april</a:t>
            </a:r>
          </a:p>
          <a:p>
            <a:pPr marL="1314450" lvl="1" indent="-857250">
              <a:buFont typeface="+mj-lt"/>
              <a:buAutoNum type="romanLcPeriod"/>
            </a:pPr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14450" lvl="1" indent="-857250">
              <a:buFont typeface="+mj-lt"/>
              <a:buAutoNum type="romanLcPeriod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KBK cupen 12:e maj</a:t>
            </a:r>
          </a:p>
          <a:p>
            <a:pPr marL="1314450" lvl="1" indent="-857250">
              <a:buFont typeface="+mj-lt"/>
              <a:buAutoNum type="romanLcPeriod"/>
            </a:pPr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14450" lvl="1" indent="-857250">
              <a:buFont typeface="+mj-lt"/>
              <a:buAutoNum type="romanLcPeriod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Eskil cupen 1-4:e augusti</a:t>
            </a:r>
          </a:p>
          <a:p>
            <a:pPr marL="1771650" lvl="2" indent="-857250">
              <a:buFont typeface="+mj-lt"/>
              <a:buAutoNum type="alphaLcPeriod"/>
            </a:pP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Tilldelade pass för kiosken</a:t>
            </a:r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14450" lvl="1" indent="-857250">
              <a:buFont typeface="+mj-lt"/>
              <a:buAutoNum type="romanLcPeriod"/>
            </a:pPr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14450" lvl="1" indent="-857250">
              <a:buFont typeface="+mj-lt"/>
              <a:buAutoNum type="romanLcPeriod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Hösten</a:t>
            </a:r>
          </a:p>
          <a:p>
            <a:pPr lvl="2"/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24177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64212577-B2F7-4829-9622-D34C6A3949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6572" y="453413"/>
            <a:ext cx="2414460" cy="1352098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0BCB539E-05DE-4E0E-A1AE-C79C344E341B}"/>
              </a:ext>
            </a:extLst>
          </p:cNvPr>
          <p:cNvSpPr txBox="1"/>
          <p:nvPr/>
        </p:nvSpPr>
        <p:spPr>
          <a:xfrm>
            <a:off x="2416630" y="1805511"/>
            <a:ext cx="721770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4000" dirty="0">
                <a:latin typeface="Arial" panose="020B0604020202020204" pitchFamily="34" charset="0"/>
                <a:cs typeface="Arial" panose="020B0604020202020204" pitchFamily="34" charset="0"/>
              </a:rPr>
              <a:t>Önskemål</a:t>
            </a:r>
          </a:p>
          <a:p>
            <a:pPr marL="1314450" lvl="1" indent="-857250">
              <a:buFont typeface="+mj-lt"/>
              <a:buAutoNum type="romanLcPeriod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Föräldrarepresentant </a:t>
            </a:r>
            <a:b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14450" lvl="1" indent="-857250">
              <a:buFont typeface="+mj-lt"/>
              <a:buAutoNum type="romanLcPeriod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Ledare</a:t>
            </a:r>
          </a:p>
          <a:p>
            <a:pPr marL="1314450" lvl="1" indent="-857250">
              <a:buFont typeface="+mj-lt"/>
              <a:buAutoNum type="romanLcPeriod"/>
            </a:pPr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14450" lvl="1" indent="-857250">
              <a:buFont typeface="+mj-lt"/>
              <a:buAutoNum type="romanLcPeriod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Kallelser</a:t>
            </a:r>
          </a:p>
          <a:p>
            <a:pPr marL="1314450" lvl="1" indent="-857250">
              <a:buFont typeface="+mj-lt"/>
              <a:buAutoNum type="romanLcPeriod"/>
            </a:pPr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14450" lvl="1" indent="-857250">
              <a:buFont typeface="+mj-lt"/>
              <a:buAutoNum type="romanLcPeriod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Vilja</a:t>
            </a:r>
            <a:r>
              <a:rPr lang="sv-SE" sz="2400">
                <a:latin typeface="Arial" panose="020B0604020202020204" pitchFamily="34" charset="0"/>
                <a:cs typeface="Arial" panose="020B0604020202020204" pitchFamily="34" charset="0"/>
              </a:rPr>
              <a:t>/inställning</a:t>
            </a:r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14450" lvl="1" indent="-857250">
              <a:buFont typeface="+mj-lt"/>
              <a:buAutoNum type="romanLcPeriod"/>
            </a:pPr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14450" lvl="1" indent="-857250">
              <a:buFont typeface="+mj-lt"/>
              <a:buAutoNum type="romanLcPeriod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Bartek/</a:t>
            </a:r>
            <a:r>
              <a:rPr lang="sv-SE" sz="2400" dirty="0" err="1">
                <a:latin typeface="Arial" panose="020B0604020202020204" pitchFamily="34" charset="0"/>
                <a:cs typeface="Arial" panose="020B0604020202020204" pitchFamily="34" charset="0"/>
              </a:rPr>
              <a:t>Driton</a:t>
            </a:r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14450" lvl="1" indent="-857250">
              <a:buFont typeface="+mj-lt"/>
              <a:buAutoNum type="romanLcPeriod"/>
            </a:pPr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14450" lvl="1" indent="-857250">
              <a:buFont typeface="+mj-lt"/>
              <a:buAutoNum type="romanLcPeriod"/>
            </a:pPr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42707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64212577-B2F7-4829-9622-D34C6A3949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6572" y="453413"/>
            <a:ext cx="2414460" cy="1352098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0BCB539E-05DE-4E0E-A1AE-C79C344E341B}"/>
              </a:ext>
            </a:extLst>
          </p:cNvPr>
          <p:cNvSpPr txBox="1"/>
          <p:nvPr/>
        </p:nvSpPr>
        <p:spPr>
          <a:xfrm>
            <a:off x="2416630" y="1805511"/>
            <a:ext cx="72177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4000" dirty="0">
                <a:latin typeface="Arial" panose="020B0604020202020204" pitchFamily="34" charset="0"/>
                <a:cs typeface="Arial" panose="020B0604020202020204" pitchFamily="34" charset="0"/>
              </a:rPr>
              <a:t>Övrigt/ordet är fritt</a:t>
            </a:r>
          </a:p>
          <a:p>
            <a:pPr lvl="2"/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91846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109</Words>
  <Application>Microsoft Office PowerPoint</Application>
  <PresentationFormat>Bredbild</PresentationFormat>
  <Paragraphs>38</Paragraphs>
  <Slides>8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Office-tema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Bartlomiej Ostalowski (Bartek)</dc:creator>
  <cp:lastModifiedBy>Bartlomiej Ostalowski (Bartek)</cp:lastModifiedBy>
  <cp:revision>6</cp:revision>
  <dcterms:created xsi:type="dcterms:W3CDTF">2024-02-13T07:52:41Z</dcterms:created>
  <dcterms:modified xsi:type="dcterms:W3CDTF">2024-02-14T06:10:23Z</dcterms:modified>
</cp:coreProperties>
</file>