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FA1F0-EF6F-4067-A08B-FB196A7E2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B7631D-1D53-421A-8086-45D600E42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985B32-FED3-47F3-843D-56822DD2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90B28-C7EE-42A2-844B-BBA3944CC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E807E0-01F9-466B-80CA-37E12FBA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66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01703-FA29-4DB2-9AB7-48FFE253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23B209-B6A4-4A18-92FC-280654370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542C17-2539-47D8-A081-A8F72B63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07AF33-4B11-4071-971C-46A2C739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D8AD18-23C2-4701-84D9-C0EB0A7A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6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56BA8FA-07DD-43E7-BB8B-38058D1F6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DFA4338-E3CB-4C94-B135-82920144D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6443D2-FE8E-48C4-8C81-4BFDCF32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77C8D9-4FF7-4B48-A699-2792AE46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982805-070A-4EB7-A116-0C945C92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71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2F7BE-D7A0-428C-8D74-577621C2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D63957-40F9-40F4-BB54-AE5B17E15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3EC620-38B8-48F7-8A45-307DD729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4DB65B-FDFB-4090-8465-A9C4EAE63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ABD4BB-3B70-4855-BD50-9335221A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10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F18CE8-AF69-44EE-9ABD-CE3ECA07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F96D5A-4CC5-4BA9-AF28-F33A2035C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1028E1-FF5C-4F75-A6D8-E6B82679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9D59D8-9947-4504-A9D7-CE09046E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6C23FB-285B-48BA-B1FF-9892219B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256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062C2E-3FD0-498C-BCB1-56EC8D15F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50DE63-DC81-4595-9A21-A84E13A77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3197C0-96A8-428A-93E0-82C965BB4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D9DFD1-0DCC-4BFB-AB95-35012F1E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C1A4C1-7DFD-4693-8DA7-07E07873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743EEF-74F2-4F53-8B61-4B729B4C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732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07E15D-FC10-42AD-8776-9905CA6A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A505BD-BB58-4ACF-A9A7-B123AABE4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915B0C-4BB9-42BC-BBDC-CB3043EDF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B44638-BAB6-4C19-BDED-578163799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9326D7B-5AD8-493B-9F11-565B0A972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9F1894D-4AF4-44E4-BA55-D102AD9F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07CA37A-C6A1-4A17-9974-011E293D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E4A6CD5-1BB6-4D4D-BE4F-F8F9C066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05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40BF7-5772-4397-AEE0-817E5E23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F7C61D-0D4F-48BB-A405-0E5F6368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81A97F9-635B-4F65-8A79-22EC7623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32D173-2377-4A5C-8640-B9ED6A62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02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A988A24-8DEF-4838-BC1A-B3E14862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58EBF8D-603C-45EB-BCE4-DED4367A4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9289A6-3DA0-4113-A2FC-979A0249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9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0A35C-1DC4-475B-82BF-A0D255C6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8E3CF-3D24-41DE-883F-E30914210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81A3D9-C6B9-4F7F-A143-87BC43B49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CCA039-EE9F-4B0E-A3DC-568E1B4B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B9B290-CEB1-4BC5-8742-B5363A1D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E447A3-D7D2-4ED1-8D7E-831A81E1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28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F00092-7EE9-4DA7-B7D1-340664FD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79C751F-4D9C-48D7-96CB-72925152E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D4A98D-2991-43EC-8DD7-BAAD45BB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D9FAB1-C309-42A7-84C9-98129D79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EE19D2-36BB-4B2A-B403-1677E886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405A44-EE0C-4C02-8198-96435876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2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A943262-29A9-4606-BCCB-D81AEAE66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B906A6E-F6EC-455E-837D-D4278FA19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B2CEA4-8ABB-42C1-B4DB-64408702F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A8F0-2635-4C21-9F3F-5F6239FC96D3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D94C8A-C904-4C0C-909C-2FFCAE4DC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95001C-1361-4FE6-8199-9A20284C7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3B9E-A8BE-4F46-85AB-024E21EF5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44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6953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Föräldramöte 2024-02-15</a:t>
            </a:r>
          </a:p>
        </p:txBody>
      </p:sp>
    </p:spTree>
    <p:extLst>
      <p:ext uri="{BB962C8B-B14F-4D97-AF65-F5344CB8AC3E}">
        <p14:creationId xmlns:p14="http://schemas.microsoft.com/office/powerpoint/2010/main" val="46119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6953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Informationsblad till föräldrar</a:t>
            </a:r>
          </a:p>
        </p:txBody>
      </p:sp>
    </p:spTree>
    <p:extLst>
      <p:ext uri="{BB962C8B-B14F-4D97-AF65-F5344CB8AC3E}">
        <p14:creationId xmlns:p14="http://schemas.microsoft.com/office/powerpoint/2010/main" val="420109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6953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7 manna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Nya tjejer</a:t>
            </a:r>
          </a:p>
        </p:txBody>
      </p:sp>
    </p:spTree>
    <p:extLst>
      <p:ext uri="{BB962C8B-B14F-4D97-AF65-F5344CB8AC3E}">
        <p14:creationId xmlns:p14="http://schemas.microsoft.com/office/powerpoint/2010/main" val="209181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69537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 lag i seriespel</a:t>
            </a:r>
          </a:p>
          <a:p>
            <a:pPr marL="1771650" lvl="2" indent="-857250">
              <a:buFont typeface="+mj-lt"/>
              <a:buAutoNum type="alphaLcPeriod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Asmundtorps IF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Gantofta IF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Glumslövs IF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Helsingborgs IF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Hittarps IK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Höganäs BK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Kullavägens BK</a:t>
            </a:r>
          </a:p>
        </p:txBody>
      </p:sp>
    </p:spTree>
    <p:extLst>
      <p:ext uri="{BB962C8B-B14F-4D97-AF65-F5344CB8AC3E}">
        <p14:creationId xmlns:p14="http://schemas.microsoft.com/office/powerpoint/2010/main" val="46418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695374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Målvaktsträning – Måndagar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Pro fotboll – Fredagar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Alla Dagar - internutbildning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Lagfotografering 24:e mars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Kiosk/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bollfior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A-laget 8:e september </a:t>
            </a:r>
          </a:p>
          <a:p>
            <a:pPr lvl="2"/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5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72177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Fortuna 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Vintercup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sammandrag 6:e april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Kamratcupen 6:e april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KBK cupen 12:e maj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Eskil cupen 1-4:e augusti</a:t>
            </a:r>
          </a:p>
          <a:p>
            <a:pPr marL="1771650" lvl="2" indent="-857250">
              <a:buFont typeface="+mj-lt"/>
              <a:buAutoNum type="alphaLcPeriod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Tilldelade pass för kiosken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Hösten</a:t>
            </a:r>
          </a:p>
          <a:p>
            <a:pPr lvl="2"/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1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72177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Önskemål</a:t>
            </a: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Föräldrarepresentant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Ledare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Kallelser</a:t>
            </a: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Vilja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/inställning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Bartek/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Driton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857250">
              <a:buFont typeface="+mj-lt"/>
              <a:buAutoNum type="romanLcPeriod"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7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4212577-B2F7-4829-9622-D34C6A394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72" y="453413"/>
            <a:ext cx="2414460" cy="13520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0BCB539E-05DE-4E0E-A1AE-C79C344E341B}"/>
              </a:ext>
            </a:extLst>
          </p:cNvPr>
          <p:cNvSpPr txBox="1"/>
          <p:nvPr/>
        </p:nvSpPr>
        <p:spPr>
          <a:xfrm>
            <a:off x="2416630" y="1805511"/>
            <a:ext cx="72177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Övrigt/ordet är fritt</a:t>
            </a:r>
          </a:p>
          <a:p>
            <a:pPr lvl="2"/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8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Bredbild</PresentationFormat>
  <Paragraphs>38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Bartlomiej Ostalowski (Bartek)</dc:creator>
  <cp:lastModifiedBy>Bartlomiej Ostalowski (Bartek)</cp:lastModifiedBy>
  <cp:revision>6</cp:revision>
  <dcterms:created xsi:type="dcterms:W3CDTF">2024-02-13T07:52:41Z</dcterms:created>
  <dcterms:modified xsi:type="dcterms:W3CDTF">2024-02-14T06:10:23Z</dcterms:modified>
</cp:coreProperties>
</file>