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01" r:id="rId5"/>
    <p:sldId id="256" r:id="rId6"/>
    <p:sldId id="257" r:id="rId7"/>
    <p:sldId id="258" r:id="rId8"/>
    <p:sldId id="259" r:id="rId9"/>
    <p:sldId id="300" r:id="rId10"/>
    <p:sldId id="322" r:id="rId11"/>
    <p:sldId id="307" r:id="rId12"/>
    <p:sldId id="306" r:id="rId13"/>
    <p:sldId id="282" r:id="rId14"/>
    <p:sldId id="316" r:id="rId15"/>
    <p:sldId id="319" r:id="rId16"/>
    <p:sldId id="317" r:id="rId17"/>
    <p:sldId id="318" r:id="rId18"/>
    <p:sldId id="320" r:id="rId19"/>
    <p:sldId id="277" r:id="rId20"/>
    <p:sldId id="321" r:id="rId21"/>
    <p:sldId id="295" r:id="rId22"/>
    <p:sldId id="294" r:id="rId23"/>
    <p:sldId id="267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6C877-38D1-4053-B865-FD76293BC53F}" v="46" dt="2023-11-02T15:48:48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153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Arvidsson" userId="4f59eb22-2d77-4d09-9654-c2011521cd13" providerId="ADAL" clId="{76E7411E-3D5F-4C32-BF39-F510E83A9EA6}"/>
    <pc:docChg chg="custSel addSld delSld modSld sldOrd">
      <pc:chgData name="Fabian Arvidsson" userId="4f59eb22-2d77-4d09-9654-c2011521cd13" providerId="ADAL" clId="{76E7411E-3D5F-4C32-BF39-F510E83A9EA6}" dt="2023-06-20T15:15:51.861" v="35" actId="1076"/>
      <pc:docMkLst>
        <pc:docMk/>
      </pc:docMkLst>
      <pc:sldChg chg="modSp mod">
        <pc:chgData name="Fabian Arvidsson" userId="4f59eb22-2d77-4d09-9654-c2011521cd13" providerId="ADAL" clId="{76E7411E-3D5F-4C32-BF39-F510E83A9EA6}" dt="2023-06-20T15:08:24.190" v="2" actId="20577"/>
        <pc:sldMkLst>
          <pc:docMk/>
          <pc:sldMk cId="1744747542" sldId="257"/>
        </pc:sldMkLst>
        <pc:spChg chg="mod">
          <ac:chgData name="Fabian Arvidsson" userId="4f59eb22-2d77-4d09-9654-c2011521cd13" providerId="ADAL" clId="{76E7411E-3D5F-4C32-BF39-F510E83A9EA6}" dt="2023-06-20T15:08:24.190" v="2" actId="20577"/>
          <ac:spMkLst>
            <pc:docMk/>
            <pc:sldMk cId="1744747542" sldId="257"/>
            <ac:spMk id="3" creationId="{89F4E931-DA3C-4363-9EDF-0B99119B9AA6}"/>
          </ac:spMkLst>
        </pc:spChg>
      </pc:sldChg>
      <pc:sldChg chg="del">
        <pc:chgData name="Fabian Arvidsson" userId="4f59eb22-2d77-4d09-9654-c2011521cd13" providerId="ADAL" clId="{76E7411E-3D5F-4C32-BF39-F510E83A9EA6}" dt="2023-06-20T15:10:19.551" v="11" actId="2696"/>
        <pc:sldMkLst>
          <pc:docMk/>
          <pc:sldMk cId="263723711" sldId="262"/>
        </pc:sldMkLst>
      </pc:sldChg>
      <pc:sldChg chg="add">
        <pc:chgData name="Fabian Arvidsson" userId="4f59eb22-2d77-4d09-9654-c2011521cd13" providerId="ADAL" clId="{76E7411E-3D5F-4C32-BF39-F510E83A9EA6}" dt="2023-06-20T15:10:35.858" v="12"/>
        <pc:sldMkLst>
          <pc:docMk/>
          <pc:sldMk cId="3359498546" sldId="262"/>
        </pc:sldMkLst>
      </pc:sldChg>
      <pc:sldChg chg="modSp mod">
        <pc:chgData name="Fabian Arvidsson" userId="4f59eb22-2d77-4d09-9654-c2011521cd13" providerId="ADAL" clId="{76E7411E-3D5F-4C32-BF39-F510E83A9EA6}" dt="2023-06-20T15:15:51.861" v="35" actId="1076"/>
        <pc:sldMkLst>
          <pc:docMk/>
          <pc:sldMk cId="2756084199" sldId="271"/>
        </pc:sldMkLst>
        <pc:spChg chg="mod">
          <ac:chgData name="Fabian Arvidsson" userId="4f59eb22-2d77-4d09-9654-c2011521cd13" providerId="ADAL" clId="{76E7411E-3D5F-4C32-BF39-F510E83A9EA6}" dt="2023-06-20T15:15:40.336" v="32" actId="1076"/>
          <ac:spMkLst>
            <pc:docMk/>
            <pc:sldMk cId="2756084199" sldId="271"/>
            <ac:spMk id="9" creationId="{B87AED12-34E8-4BF7-8A22-D96F2D127E28}"/>
          </ac:spMkLst>
        </pc:spChg>
        <pc:spChg chg="mod">
          <ac:chgData name="Fabian Arvidsson" userId="4f59eb22-2d77-4d09-9654-c2011521cd13" providerId="ADAL" clId="{76E7411E-3D5F-4C32-BF39-F510E83A9EA6}" dt="2023-06-20T15:15:43.120" v="33" actId="1076"/>
          <ac:spMkLst>
            <pc:docMk/>
            <pc:sldMk cId="2756084199" sldId="271"/>
            <ac:spMk id="10" creationId="{28EDFB41-542E-424D-A94B-AE5B60F37AF5}"/>
          </ac:spMkLst>
        </pc:spChg>
        <pc:spChg chg="mod">
          <ac:chgData name="Fabian Arvidsson" userId="4f59eb22-2d77-4d09-9654-c2011521cd13" providerId="ADAL" clId="{76E7411E-3D5F-4C32-BF39-F510E83A9EA6}" dt="2023-06-20T15:15:51.861" v="35" actId="1076"/>
          <ac:spMkLst>
            <pc:docMk/>
            <pc:sldMk cId="2756084199" sldId="271"/>
            <ac:spMk id="11" creationId="{94B2ED55-A25B-48C9-8E67-25DE833A1429}"/>
          </ac:spMkLst>
        </pc:spChg>
      </pc:sldChg>
      <pc:sldChg chg="add del">
        <pc:chgData name="Fabian Arvidsson" userId="4f59eb22-2d77-4d09-9654-c2011521cd13" providerId="ADAL" clId="{76E7411E-3D5F-4C32-BF39-F510E83A9EA6}" dt="2023-06-20T15:10:04.637" v="9" actId="2696"/>
        <pc:sldMkLst>
          <pc:docMk/>
          <pc:sldMk cId="1475448499" sldId="282"/>
        </pc:sldMkLst>
      </pc:sldChg>
      <pc:sldChg chg="add">
        <pc:chgData name="Fabian Arvidsson" userId="4f59eb22-2d77-4d09-9654-c2011521cd13" providerId="ADAL" clId="{76E7411E-3D5F-4C32-BF39-F510E83A9EA6}" dt="2023-06-20T15:10:08.743" v="10"/>
        <pc:sldMkLst>
          <pc:docMk/>
          <pc:sldMk cId="3178995623" sldId="282"/>
        </pc:sldMkLst>
      </pc:sldChg>
      <pc:sldChg chg="delSp mod">
        <pc:chgData name="Fabian Arvidsson" userId="4f59eb22-2d77-4d09-9654-c2011521cd13" providerId="ADAL" clId="{76E7411E-3D5F-4C32-BF39-F510E83A9EA6}" dt="2023-06-20T15:13:55.659" v="31" actId="478"/>
        <pc:sldMkLst>
          <pc:docMk/>
          <pc:sldMk cId="3150677709" sldId="289"/>
        </pc:sldMkLst>
        <pc:picChg chg="del">
          <ac:chgData name="Fabian Arvidsson" userId="4f59eb22-2d77-4d09-9654-c2011521cd13" providerId="ADAL" clId="{76E7411E-3D5F-4C32-BF39-F510E83A9EA6}" dt="2023-06-20T15:13:52.275" v="28" actId="478"/>
          <ac:picMkLst>
            <pc:docMk/>
            <pc:sldMk cId="3150677709" sldId="289"/>
            <ac:picMk id="4" creationId="{1A379498-4877-7F5D-2856-67DA0B583CD5}"/>
          </ac:picMkLst>
        </pc:picChg>
        <pc:picChg chg="del">
          <ac:chgData name="Fabian Arvidsson" userId="4f59eb22-2d77-4d09-9654-c2011521cd13" providerId="ADAL" clId="{76E7411E-3D5F-4C32-BF39-F510E83A9EA6}" dt="2023-06-20T15:13:53.423" v="29" actId="478"/>
          <ac:picMkLst>
            <pc:docMk/>
            <pc:sldMk cId="3150677709" sldId="289"/>
            <ac:picMk id="5" creationId="{02760733-4275-EA04-EC05-3322FB47BBDF}"/>
          </ac:picMkLst>
        </pc:picChg>
        <pc:picChg chg="del">
          <ac:chgData name="Fabian Arvidsson" userId="4f59eb22-2d77-4d09-9654-c2011521cd13" providerId="ADAL" clId="{76E7411E-3D5F-4C32-BF39-F510E83A9EA6}" dt="2023-06-20T15:13:54.483" v="30" actId="478"/>
          <ac:picMkLst>
            <pc:docMk/>
            <pc:sldMk cId="3150677709" sldId="289"/>
            <ac:picMk id="6" creationId="{18E6A443-CC44-7E5A-657C-552E9B9D7CF7}"/>
          </ac:picMkLst>
        </pc:picChg>
        <pc:picChg chg="del">
          <ac:chgData name="Fabian Arvidsson" userId="4f59eb22-2d77-4d09-9654-c2011521cd13" providerId="ADAL" clId="{76E7411E-3D5F-4C32-BF39-F510E83A9EA6}" dt="2023-06-20T15:13:50.645" v="26" actId="478"/>
          <ac:picMkLst>
            <pc:docMk/>
            <pc:sldMk cId="3150677709" sldId="289"/>
            <ac:picMk id="7" creationId="{33CDBEF5-F32B-9630-83E8-9DFEA873933D}"/>
          </ac:picMkLst>
        </pc:picChg>
        <pc:picChg chg="del">
          <ac:chgData name="Fabian Arvidsson" userId="4f59eb22-2d77-4d09-9654-c2011521cd13" providerId="ADAL" clId="{76E7411E-3D5F-4C32-BF39-F510E83A9EA6}" dt="2023-06-20T15:13:51.524" v="27" actId="478"/>
          <ac:picMkLst>
            <pc:docMk/>
            <pc:sldMk cId="3150677709" sldId="289"/>
            <ac:picMk id="20" creationId="{20819A22-EED0-CE8D-3BDA-CB23E952C9FA}"/>
          </ac:picMkLst>
        </pc:picChg>
        <pc:picChg chg="del">
          <ac:chgData name="Fabian Arvidsson" userId="4f59eb22-2d77-4d09-9654-c2011521cd13" providerId="ADAL" clId="{76E7411E-3D5F-4C32-BF39-F510E83A9EA6}" dt="2023-06-20T15:13:55.659" v="31" actId="478"/>
          <ac:picMkLst>
            <pc:docMk/>
            <pc:sldMk cId="3150677709" sldId="289"/>
            <ac:picMk id="21" creationId="{B8AF52AD-62D6-5050-D3DD-76180AD51306}"/>
          </ac:picMkLst>
        </pc:picChg>
      </pc:sldChg>
      <pc:sldChg chg="del">
        <pc:chgData name="Fabian Arvidsson" userId="4f59eb22-2d77-4d09-9654-c2011521cd13" providerId="ADAL" clId="{76E7411E-3D5F-4C32-BF39-F510E83A9EA6}" dt="2023-06-20T15:08:15.808" v="1" actId="2696"/>
        <pc:sldMkLst>
          <pc:docMk/>
          <pc:sldMk cId="312445522" sldId="290"/>
        </pc:sldMkLst>
      </pc:sldChg>
      <pc:sldChg chg="del">
        <pc:chgData name="Fabian Arvidsson" userId="4f59eb22-2d77-4d09-9654-c2011521cd13" providerId="ADAL" clId="{76E7411E-3D5F-4C32-BF39-F510E83A9EA6}" dt="2023-06-20T15:10:49.624" v="13" actId="47"/>
        <pc:sldMkLst>
          <pc:docMk/>
          <pc:sldMk cId="1251024505" sldId="291"/>
        </pc:sldMkLst>
      </pc:sldChg>
      <pc:sldChg chg="del">
        <pc:chgData name="Fabian Arvidsson" userId="4f59eb22-2d77-4d09-9654-c2011521cd13" providerId="ADAL" clId="{76E7411E-3D5F-4C32-BF39-F510E83A9EA6}" dt="2023-06-20T15:08:07.533" v="0" actId="2696"/>
        <pc:sldMkLst>
          <pc:docMk/>
          <pc:sldMk cId="2181240283" sldId="296"/>
        </pc:sldMkLst>
      </pc:sldChg>
      <pc:sldChg chg="del">
        <pc:chgData name="Fabian Arvidsson" userId="4f59eb22-2d77-4d09-9654-c2011521cd13" providerId="ADAL" clId="{76E7411E-3D5F-4C32-BF39-F510E83A9EA6}" dt="2023-06-20T15:10:49.624" v="13" actId="47"/>
        <pc:sldMkLst>
          <pc:docMk/>
          <pc:sldMk cId="3369289206" sldId="297"/>
        </pc:sldMkLst>
      </pc:sldChg>
      <pc:sldChg chg="del">
        <pc:chgData name="Fabian Arvidsson" userId="4f59eb22-2d77-4d09-9654-c2011521cd13" providerId="ADAL" clId="{76E7411E-3D5F-4C32-BF39-F510E83A9EA6}" dt="2023-06-20T15:10:49.624" v="13" actId="47"/>
        <pc:sldMkLst>
          <pc:docMk/>
          <pc:sldMk cId="3274753381" sldId="298"/>
        </pc:sldMkLst>
      </pc:sldChg>
      <pc:sldChg chg="del">
        <pc:chgData name="Fabian Arvidsson" userId="4f59eb22-2d77-4d09-9654-c2011521cd13" providerId="ADAL" clId="{76E7411E-3D5F-4C32-BF39-F510E83A9EA6}" dt="2023-06-20T15:10:49.624" v="13" actId="47"/>
        <pc:sldMkLst>
          <pc:docMk/>
          <pc:sldMk cId="3814776905" sldId="299"/>
        </pc:sldMkLst>
      </pc:sldChg>
      <pc:sldChg chg="modSp mod">
        <pc:chgData name="Fabian Arvidsson" userId="4f59eb22-2d77-4d09-9654-c2011521cd13" providerId="ADAL" clId="{76E7411E-3D5F-4C32-BF39-F510E83A9EA6}" dt="2023-06-20T15:13:23.772" v="25" actId="20577"/>
        <pc:sldMkLst>
          <pc:docMk/>
          <pc:sldMk cId="824026678" sldId="301"/>
        </pc:sldMkLst>
        <pc:spChg chg="mod">
          <ac:chgData name="Fabian Arvidsson" userId="4f59eb22-2d77-4d09-9654-c2011521cd13" providerId="ADAL" clId="{76E7411E-3D5F-4C32-BF39-F510E83A9EA6}" dt="2023-06-20T15:13:15.246" v="17" actId="20577"/>
          <ac:spMkLst>
            <pc:docMk/>
            <pc:sldMk cId="824026678" sldId="301"/>
            <ac:spMk id="3" creationId="{89F4E931-DA3C-4363-9EDF-0B99119B9AA6}"/>
          </ac:spMkLst>
        </pc:spChg>
        <pc:spChg chg="mod">
          <ac:chgData name="Fabian Arvidsson" userId="4f59eb22-2d77-4d09-9654-c2011521cd13" providerId="ADAL" clId="{76E7411E-3D5F-4C32-BF39-F510E83A9EA6}" dt="2023-06-20T15:13:23.772" v="25" actId="20577"/>
          <ac:spMkLst>
            <pc:docMk/>
            <pc:sldMk cId="824026678" sldId="301"/>
            <ac:spMk id="4" creationId="{55BDEC84-B293-2743-15D7-D58E03175885}"/>
          </ac:spMkLst>
        </pc:spChg>
      </pc:sldChg>
      <pc:sldChg chg="add del">
        <pc:chgData name="Fabian Arvidsson" userId="4f59eb22-2d77-4d09-9654-c2011521cd13" providerId="ADAL" clId="{76E7411E-3D5F-4C32-BF39-F510E83A9EA6}" dt="2023-06-20T15:09:09.195" v="4" actId="47"/>
        <pc:sldMkLst>
          <pc:docMk/>
          <pc:sldMk cId="1657117418" sldId="302"/>
        </pc:sldMkLst>
      </pc:sldChg>
      <pc:sldChg chg="add del ord">
        <pc:chgData name="Fabian Arvidsson" userId="4f59eb22-2d77-4d09-9654-c2011521cd13" providerId="ADAL" clId="{76E7411E-3D5F-4C32-BF39-F510E83A9EA6}" dt="2023-06-20T15:10:04.637" v="9" actId="2696"/>
        <pc:sldMkLst>
          <pc:docMk/>
          <pc:sldMk cId="975068691" sldId="303"/>
        </pc:sldMkLst>
      </pc:sldChg>
      <pc:sldChg chg="add">
        <pc:chgData name="Fabian Arvidsson" userId="4f59eb22-2d77-4d09-9654-c2011521cd13" providerId="ADAL" clId="{76E7411E-3D5F-4C32-BF39-F510E83A9EA6}" dt="2023-06-20T15:10:08.743" v="10"/>
        <pc:sldMkLst>
          <pc:docMk/>
          <pc:sldMk cId="3029362690" sldId="303"/>
        </pc:sldMkLst>
      </pc:sldChg>
      <pc:sldChg chg="add">
        <pc:chgData name="Fabian Arvidsson" userId="4f59eb22-2d77-4d09-9654-c2011521cd13" providerId="ADAL" clId="{76E7411E-3D5F-4C32-BF39-F510E83A9EA6}" dt="2023-06-20T15:10:08.743" v="10"/>
        <pc:sldMkLst>
          <pc:docMk/>
          <pc:sldMk cId="397542247" sldId="304"/>
        </pc:sldMkLst>
      </pc:sldChg>
      <pc:sldChg chg="add del">
        <pc:chgData name="Fabian Arvidsson" userId="4f59eb22-2d77-4d09-9654-c2011521cd13" providerId="ADAL" clId="{76E7411E-3D5F-4C32-BF39-F510E83A9EA6}" dt="2023-06-20T15:10:04.637" v="9" actId="2696"/>
        <pc:sldMkLst>
          <pc:docMk/>
          <pc:sldMk cId="1469641731" sldId="304"/>
        </pc:sldMkLst>
      </pc:sldChg>
      <pc:sldChg chg="add del">
        <pc:chgData name="Fabian Arvidsson" userId="4f59eb22-2d77-4d09-9654-c2011521cd13" providerId="ADAL" clId="{76E7411E-3D5F-4C32-BF39-F510E83A9EA6}" dt="2023-06-20T15:10:04.637" v="9" actId="2696"/>
        <pc:sldMkLst>
          <pc:docMk/>
          <pc:sldMk cId="1420024165" sldId="305"/>
        </pc:sldMkLst>
      </pc:sldChg>
      <pc:sldChg chg="add">
        <pc:chgData name="Fabian Arvidsson" userId="4f59eb22-2d77-4d09-9654-c2011521cd13" providerId="ADAL" clId="{76E7411E-3D5F-4C32-BF39-F510E83A9EA6}" dt="2023-06-20T15:10:08.743" v="10"/>
        <pc:sldMkLst>
          <pc:docMk/>
          <pc:sldMk cId="3066594575" sldId="305"/>
        </pc:sldMkLst>
      </pc:sldChg>
      <pc:sldChg chg="add del">
        <pc:chgData name="Fabian Arvidsson" userId="4f59eb22-2d77-4d09-9654-c2011521cd13" providerId="ADAL" clId="{76E7411E-3D5F-4C32-BF39-F510E83A9EA6}" dt="2023-06-20T15:09:17.816" v="7" actId="47"/>
        <pc:sldMkLst>
          <pc:docMk/>
          <pc:sldMk cId="1278988408" sldId="306"/>
        </pc:sldMkLst>
      </pc:sldChg>
    </pc:docChg>
  </pc:docChgLst>
  <pc:docChgLst>
    <pc:chgData name="Fabian Arvidsson" userId="4f59eb22-2d77-4d09-9654-c2011521cd13" providerId="ADAL" clId="{9D46C877-38D1-4053-B865-FD76293BC53F}"/>
    <pc:docChg chg="undo custSel addSld delSld modSld sldOrd">
      <pc:chgData name="Fabian Arvidsson" userId="4f59eb22-2d77-4d09-9654-c2011521cd13" providerId="ADAL" clId="{9D46C877-38D1-4053-B865-FD76293BC53F}" dt="2023-11-02T17:21:47.844" v="1662" actId="20577"/>
      <pc:docMkLst>
        <pc:docMk/>
      </pc:docMkLst>
      <pc:sldChg chg="modSp mod">
        <pc:chgData name="Fabian Arvidsson" userId="4f59eb22-2d77-4d09-9654-c2011521cd13" providerId="ADAL" clId="{9D46C877-38D1-4053-B865-FD76293BC53F}" dt="2023-11-02T14:13:46.567" v="750" actId="20577"/>
        <pc:sldMkLst>
          <pc:docMk/>
          <pc:sldMk cId="1744747542" sldId="257"/>
        </pc:sldMkLst>
        <pc:spChg chg="mod">
          <ac:chgData name="Fabian Arvidsson" userId="4f59eb22-2d77-4d09-9654-c2011521cd13" providerId="ADAL" clId="{9D46C877-38D1-4053-B865-FD76293BC53F}" dt="2023-11-02T14:13:46.567" v="750" actId="20577"/>
          <ac:spMkLst>
            <pc:docMk/>
            <pc:sldMk cId="1744747542" sldId="257"/>
            <ac:spMk id="3" creationId="{89F4E931-DA3C-4363-9EDF-0B99119B9AA6}"/>
          </ac:spMkLst>
        </pc:spChg>
      </pc:sldChg>
      <pc:sldChg chg="add 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649942925" sldId="260"/>
        </pc:sldMkLst>
      </pc:sldChg>
      <pc:sldChg chg="del">
        <pc:chgData name="Fabian Arvidsson" userId="4f59eb22-2d77-4d09-9654-c2011521cd13" providerId="ADAL" clId="{9D46C877-38D1-4053-B865-FD76293BC53F}" dt="2023-11-02T14:13:54.369" v="751" actId="47"/>
        <pc:sldMkLst>
          <pc:docMk/>
          <pc:sldMk cId="2027171538" sldId="260"/>
        </pc:sldMkLst>
      </pc:sldChg>
      <pc:sldChg chg="add 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3776339269" sldId="261"/>
        </pc:sldMkLst>
      </pc:sldChg>
      <pc:sldChg chg="del">
        <pc:chgData name="Fabian Arvidsson" userId="4f59eb22-2d77-4d09-9654-c2011521cd13" providerId="ADAL" clId="{9D46C877-38D1-4053-B865-FD76293BC53F}" dt="2023-11-02T14:11:49.930" v="690" actId="47"/>
        <pc:sldMkLst>
          <pc:docMk/>
          <pc:sldMk cId="4205614910" sldId="261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3359498546" sldId="262"/>
        </pc:sldMkLst>
      </pc:sldChg>
      <pc:sldChg chg="add del">
        <pc:chgData name="Fabian Arvidsson" userId="4f59eb22-2d77-4d09-9654-c2011521cd13" providerId="ADAL" clId="{9D46C877-38D1-4053-B865-FD76293BC53F}" dt="2023-11-02T14:50:41.100" v="1160" actId="47"/>
        <pc:sldMkLst>
          <pc:docMk/>
          <pc:sldMk cId="1368554409" sldId="263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2557831439" sldId="264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2561062313" sldId="265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502384896" sldId="266"/>
        </pc:sldMkLst>
      </pc:sldChg>
      <pc:sldChg chg="addSp delSp modSp mod">
        <pc:chgData name="Fabian Arvidsson" userId="4f59eb22-2d77-4d09-9654-c2011521cd13" providerId="ADAL" clId="{9D46C877-38D1-4053-B865-FD76293BC53F}" dt="2023-11-02T15:18:32.805" v="1277" actId="1076"/>
        <pc:sldMkLst>
          <pc:docMk/>
          <pc:sldMk cId="2321021170" sldId="267"/>
        </pc:sldMkLst>
        <pc:picChg chg="add mod">
          <ac:chgData name="Fabian Arvidsson" userId="4f59eb22-2d77-4d09-9654-c2011521cd13" providerId="ADAL" clId="{9D46C877-38D1-4053-B865-FD76293BC53F}" dt="2023-11-02T15:18:32.805" v="1277" actId="1076"/>
          <ac:picMkLst>
            <pc:docMk/>
            <pc:sldMk cId="2321021170" sldId="267"/>
            <ac:picMk id="2" creationId="{324652D1-58F6-35F4-7418-F17C448C7029}"/>
          </ac:picMkLst>
        </pc:picChg>
        <pc:picChg chg="del">
          <ac:chgData name="Fabian Arvidsson" userId="4f59eb22-2d77-4d09-9654-c2011521cd13" providerId="ADAL" clId="{9D46C877-38D1-4053-B865-FD76293BC53F}" dt="2023-11-02T15:18:06.548" v="1270" actId="478"/>
          <ac:picMkLst>
            <pc:docMk/>
            <pc:sldMk cId="2321021170" sldId="267"/>
            <ac:picMk id="3" creationId="{067434B8-6A10-C4FC-D958-B5BED8544BF2}"/>
          </ac:picMkLst>
        </pc:picChg>
        <pc:picChg chg="del">
          <ac:chgData name="Fabian Arvidsson" userId="4f59eb22-2d77-4d09-9654-c2011521cd13" providerId="ADAL" clId="{9D46C877-38D1-4053-B865-FD76293BC53F}" dt="2023-11-02T15:18:07.562" v="1271" actId="478"/>
          <ac:picMkLst>
            <pc:docMk/>
            <pc:sldMk cId="2321021170" sldId="267"/>
            <ac:picMk id="9" creationId="{BB83411B-BA37-4F36-A1E1-58827F60E373}"/>
          </ac:picMkLst>
        </pc:picChg>
      </pc:sldChg>
      <pc:sldChg chg="del">
        <pc:chgData name="Fabian Arvidsson" userId="4f59eb22-2d77-4d09-9654-c2011521cd13" providerId="ADAL" clId="{9D46C877-38D1-4053-B865-FD76293BC53F}" dt="2023-11-02T15:18:15.937" v="1273" actId="47"/>
        <pc:sldMkLst>
          <pc:docMk/>
          <pc:sldMk cId="1871203015" sldId="268"/>
        </pc:sldMkLst>
      </pc:sldChg>
      <pc:sldChg chg="del">
        <pc:chgData name="Fabian Arvidsson" userId="4f59eb22-2d77-4d09-9654-c2011521cd13" providerId="ADAL" clId="{9D46C877-38D1-4053-B865-FD76293BC53F}" dt="2023-11-02T15:18:18.020" v="1274" actId="47"/>
        <pc:sldMkLst>
          <pc:docMk/>
          <pc:sldMk cId="466509485" sldId="269"/>
        </pc:sldMkLst>
      </pc:sldChg>
      <pc:sldChg chg="del">
        <pc:chgData name="Fabian Arvidsson" userId="4f59eb22-2d77-4d09-9654-c2011521cd13" providerId="ADAL" clId="{9D46C877-38D1-4053-B865-FD76293BC53F}" dt="2023-11-02T15:18:21.301" v="1275" actId="47"/>
        <pc:sldMkLst>
          <pc:docMk/>
          <pc:sldMk cId="3423233575" sldId="270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2756084199" sldId="271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3160485352" sldId="272"/>
        </pc:sldMkLst>
      </pc:sldChg>
      <pc:sldChg chg="del">
        <pc:chgData name="Fabian Arvidsson" userId="4f59eb22-2d77-4d09-9654-c2011521cd13" providerId="ADAL" clId="{9D46C877-38D1-4053-B865-FD76293BC53F}" dt="2023-11-02T15:18:21.301" v="1275" actId="47"/>
        <pc:sldMkLst>
          <pc:docMk/>
          <pc:sldMk cId="3282479424" sldId="274"/>
        </pc:sldMkLst>
      </pc:sldChg>
      <pc:sldChg chg="del">
        <pc:chgData name="Fabian Arvidsson" userId="4f59eb22-2d77-4d09-9654-c2011521cd13" providerId="ADAL" clId="{9D46C877-38D1-4053-B865-FD76293BC53F}" dt="2023-11-02T15:18:21.301" v="1275" actId="47"/>
        <pc:sldMkLst>
          <pc:docMk/>
          <pc:sldMk cId="3332652527" sldId="275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4111392080" sldId="276"/>
        </pc:sldMkLst>
      </pc:sldChg>
      <pc:sldChg chg="addSp delSp modSp mod">
        <pc:chgData name="Fabian Arvidsson" userId="4f59eb22-2d77-4d09-9654-c2011521cd13" providerId="ADAL" clId="{9D46C877-38D1-4053-B865-FD76293BC53F}" dt="2023-11-02T15:03:47.070" v="1230" actId="2711"/>
        <pc:sldMkLst>
          <pc:docMk/>
          <pc:sldMk cId="3064056429" sldId="277"/>
        </pc:sldMkLst>
        <pc:spChg chg="add del mod">
          <ac:chgData name="Fabian Arvidsson" userId="4f59eb22-2d77-4d09-9654-c2011521cd13" providerId="ADAL" clId="{9D46C877-38D1-4053-B865-FD76293BC53F}" dt="2023-11-02T15:03:08.205" v="1227" actId="478"/>
          <ac:spMkLst>
            <pc:docMk/>
            <pc:sldMk cId="3064056429" sldId="277"/>
            <ac:spMk id="2" creationId="{FAC2DAD7-36BD-1766-9932-8078AFAEABEE}"/>
          </ac:spMkLst>
        </pc:spChg>
        <pc:spChg chg="del">
          <ac:chgData name="Fabian Arvidsson" userId="4f59eb22-2d77-4d09-9654-c2011521cd13" providerId="ADAL" clId="{9D46C877-38D1-4053-B865-FD76293BC53F}" dt="2023-11-02T15:02:35.555" v="1221" actId="478"/>
          <ac:spMkLst>
            <pc:docMk/>
            <pc:sldMk cId="3064056429" sldId="277"/>
            <ac:spMk id="3" creationId="{89F4E931-DA3C-4363-9EDF-0B99119B9AA6}"/>
          </ac:spMkLst>
        </pc:spChg>
        <pc:spChg chg="add mod">
          <ac:chgData name="Fabian Arvidsson" userId="4f59eb22-2d77-4d09-9654-c2011521cd13" providerId="ADAL" clId="{9D46C877-38D1-4053-B865-FD76293BC53F}" dt="2023-11-02T15:03:47.070" v="1230" actId="2711"/>
          <ac:spMkLst>
            <pc:docMk/>
            <pc:sldMk cId="3064056429" sldId="277"/>
            <ac:spMk id="5" creationId="{7AFD71C9-D678-BC86-E948-28544394251F}"/>
          </ac:spMkLst>
        </pc:spChg>
        <pc:spChg chg="del">
          <ac:chgData name="Fabian Arvidsson" userId="4f59eb22-2d77-4d09-9654-c2011521cd13" providerId="ADAL" clId="{9D46C877-38D1-4053-B865-FD76293BC53F}" dt="2023-11-02T15:02:41.145" v="1223" actId="478"/>
          <ac:spMkLst>
            <pc:docMk/>
            <pc:sldMk cId="3064056429" sldId="277"/>
            <ac:spMk id="8" creationId="{D8D13D70-ED3E-409D-9EA0-252E2AF71725}"/>
          </ac:spMkLst>
        </pc:spChg>
        <pc:picChg chg="add mod">
          <ac:chgData name="Fabian Arvidsson" userId="4f59eb22-2d77-4d09-9654-c2011521cd13" providerId="ADAL" clId="{9D46C877-38D1-4053-B865-FD76293BC53F}" dt="2023-11-02T15:03:04.187" v="1226"/>
          <ac:picMkLst>
            <pc:docMk/>
            <pc:sldMk cId="3064056429" sldId="277"/>
            <ac:picMk id="4" creationId="{DB54A8AC-BCDA-EFF7-BC60-7B52DC736CE6}"/>
          </ac:picMkLst>
        </pc:picChg>
        <pc:picChg chg="del">
          <ac:chgData name="Fabian Arvidsson" userId="4f59eb22-2d77-4d09-9654-c2011521cd13" providerId="ADAL" clId="{9D46C877-38D1-4053-B865-FD76293BC53F}" dt="2023-11-02T15:02:37.229" v="1222" actId="478"/>
          <ac:picMkLst>
            <pc:docMk/>
            <pc:sldMk cId="3064056429" sldId="277"/>
            <ac:picMk id="9" creationId="{28C81BBC-E340-4C1B-809C-379D22B68480}"/>
          </ac:picMkLst>
        </pc:picChg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1457716345" sldId="278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1930910033" sldId="280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1926968323" sldId="281"/>
        </pc:sldMkLst>
      </pc:sldChg>
      <pc:sldChg chg="ord">
        <pc:chgData name="Fabian Arvidsson" userId="4f59eb22-2d77-4d09-9654-c2011521cd13" providerId="ADAL" clId="{9D46C877-38D1-4053-B865-FD76293BC53F}" dt="2023-11-02T14:11:44.708" v="688"/>
        <pc:sldMkLst>
          <pc:docMk/>
          <pc:sldMk cId="3178995623" sldId="282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1569887128" sldId="283"/>
        </pc:sldMkLst>
      </pc:sldChg>
      <pc:sldChg chg="del">
        <pc:chgData name="Fabian Arvidsson" userId="4f59eb22-2d77-4d09-9654-c2011521cd13" providerId="ADAL" clId="{9D46C877-38D1-4053-B865-FD76293BC53F}" dt="2023-11-02T14:50:35.452" v="1157" actId="47"/>
        <pc:sldMkLst>
          <pc:docMk/>
          <pc:sldMk cId="4101727673" sldId="286"/>
        </pc:sldMkLst>
      </pc:sldChg>
      <pc:sldChg chg="del">
        <pc:chgData name="Fabian Arvidsson" userId="4f59eb22-2d77-4d09-9654-c2011521cd13" providerId="ADAL" clId="{9D46C877-38D1-4053-B865-FD76293BC53F}" dt="2023-11-02T15:18:21.301" v="1275" actId="47"/>
        <pc:sldMkLst>
          <pc:docMk/>
          <pc:sldMk cId="3150677709" sldId="289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1709756342" sldId="292"/>
        </pc:sldMkLst>
      </pc:sldChg>
      <pc:sldChg chg="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1581124545" sldId="293"/>
        </pc:sldMkLst>
      </pc:sldChg>
      <pc:sldChg chg="addSp delSp modSp mod ord">
        <pc:chgData name="Fabian Arvidsson" userId="4f59eb22-2d77-4d09-9654-c2011521cd13" providerId="ADAL" clId="{9D46C877-38D1-4053-B865-FD76293BC53F}" dt="2023-11-02T15:18:03.469" v="1269"/>
        <pc:sldMkLst>
          <pc:docMk/>
          <pc:sldMk cId="3462529786" sldId="294"/>
        </pc:sldMkLst>
        <pc:spChg chg="add mod ord">
          <ac:chgData name="Fabian Arvidsson" userId="4f59eb22-2d77-4d09-9654-c2011521cd13" providerId="ADAL" clId="{9D46C877-38D1-4053-B865-FD76293BC53F}" dt="2023-11-02T15:17:48.674" v="1267" actId="1076"/>
          <ac:spMkLst>
            <pc:docMk/>
            <pc:sldMk cId="3462529786" sldId="294"/>
            <ac:spMk id="3" creationId="{EB4320B1-738C-B251-D801-E9344C62710E}"/>
          </ac:spMkLst>
        </pc:spChg>
        <pc:spChg chg="del">
          <ac:chgData name="Fabian Arvidsson" userId="4f59eb22-2d77-4d09-9654-c2011521cd13" providerId="ADAL" clId="{9D46C877-38D1-4053-B865-FD76293BC53F}" dt="2023-11-02T15:03:59.826" v="1231" actId="478"/>
          <ac:spMkLst>
            <pc:docMk/>
            <pc:sldMk cId="3462529786" sldId="294"/>
            <ac:spMk id="8" creationId="{D8D13D70-ED3E-409D-9EA0-252E2AF71725}"/>
          </ac:spMkLst>
        </pc:spChg>
        <pc:picChg chg="add mod">
          <ac:chgData name="Fabian Arvidsson" userId="4f59eb22-2d77-4d09-9654-c2011521cd13" providerId="ADAL" clId="{9D46C877-38D1-4053-B865-FD76293BC53F}" dt="2023-11-02T15:17:11.415" v="1263"/>
          <ac:picMkLst>
            <pc:docMk/>
            <pc:sldMk cId="3462529786" sldId="294"/>
            <ac:picMk id="2" creationId="{ED322D42-43B9-CF5F-C6E7-C9CD88A902ED}"/>
          </ac:picMkLst>
        </pc:picChg>
        <pc:picChg chg="del">
          <ac:chgData name="Fabian Arvidsson" userId="4f59eb22-2d77-4d09-9654-c2011521cd13" providerId="ADAL" clId="{9D46C877-38D1-4053-B865-FD76293BC53F}" dt="2023-11-02T15:04:01.914" v="1232" actId="478"/>
          <ac:picMkLst>
            <pc:docMk/>
            <pc:sldMk cId="3462529786" sldId="294"/>
            <ac:picMk id="4" creationId="{C8976DE1-7E2F-9DA1-9307-CA034D25D530}"/>
          </ac:picMkLst>
        </pc:picChg>
      </pc:sldChg>
      <pc:sldChg chg="addSp delSp modSp mod">
        <pc:chgData name="Fabian Arvidsson" userId="4f59eb22-2d77-4d09-9654-c2011521cd13" providerId="ADAL" clId="{9D46C877-38D1-4053-B865-FD76293BC53F}" dt="2023-11-02T15:18:55.504" v="1279" actId="2711"/>
        <pc:sldMkLst>
          <pc:docMk/>
          <pc:sldMk cId="2384148473" sldId="295"/>
        </pc:sldMkLst>
        <pc:spChg chg="add mod ord">
          <ac:chgData name="Fabian Arvidsson" userId="4f59eb22-2d77-4d09-9654-c2011521cd13" providerId="ADAL" clId="{9D46C877-38D1-4053-B865-FD76293BC53F}" dt="2023-11-02T15:16:07.356" v="1258" actId="171"/>
          <ac:spMkLst>
            <pc:docMk/>
            <pc:sldMk cId="2384148473" sldId="295"/>
            <ac:spMk id="3" creationId="{051320B9-275A-5F6D-C936-72C482275290}"/>
          </ac:spMkLst>
        </pc:spChg>
        <pc:spChg chg="add mod">
          <ac:chgData name="Fabian Arvidsson" userId="4f59eb22-2d77-4d09-9654-c2011521cd13" providerId="ADAL" clId="{9D46C877-38D1-4053-B865-FD76293BC53F}" dt="2023-11-02T15:18:55.504" v="1279" actId="2711"/>
          <ac:spMkLst>
            <pc:docMk/>
            <pc:sldMk cId="2384148473" sldId="295"/>
            <ac:spMk id="4" creationId="{A02DE3DD-51B8-9120-30C8-E2146099767F}"/>
          </ac:spMkLst>
        </pc:spChg>
        <pc:spChg chg="del mod">
          <ac:chgData name="Fabian Arvidsson" userId="4f59eb22-2d77-4d09-9654-c2011521cd13" providerId="ADAL" clId="{9D46C877-38D1-4053-B865-FD76293BC53F}" dt="2023-11-02T15:15:40.648" v="1255" actId="478"/>
          <ac:spMkLst>
            <pc:docMk/>
            <pc:sldMk cId="2384148473" sldId="295"/>
            <ac:spMk id="8" creationId="{D8D13D70-ED3E-409D-9EA0-252E2AF71725}"/>
          </ac:spMkLst>
        </pc:spChg>
        <pc:graphicFrameChg chg="add mod modGraphic">
          <ac:chgData name="Fabian Arvidsson" userId="4f59eb22-2d77-4d09-9654-c2011521cd13" providerId="ADAL" clId="{9D46C877-38D1-4053-B865-FD76293BC53F}" dt="2023-11-02T15:18:48.999" v="1278" actId="2711"/>
          <ac:graphicFrameMkLst>
            <pc:docMk/>
            <pc:sldMk cId="2384148473" sldId="295"/>
            <ac:graphicFrameMk id="2" creationId="{7E78F118-ECA5-703C-BF9A-04798CEBE39C}"/>
          </ac:graphicFrameMkLst>
        </pc:graphicFrameChg>
        <pc:picChg chg="del">
          <ac:chgData name="Fabian Arvidsson" userId="4f59eb22-2d77-4d09-9654-c2011521cd13" providerId="ADAL" clId="{9D46C877-38D1-4053-B865-FD76293BC53F}" dt="2023-11-02T15:15:18.342" v="1250" actId="478"/>
          <ac:picMkLst>
            <pc:docMk/>
            <pc:sldMk cId="2384148473" sldId="295"/>
            <ac:picMk id="6" creationId="{5D0CC34A-69D9-364D-6348-63864BBBC736}"/>
          </ac:picMkLst>
        </pc:picChg>
      </pc:sldChg>
      <pc:sldChg chg="addSp delSp modSp mod">
        <pc:chgData name="Fabian Arvidsson" userId="4f59eb22-2d77-4d09-9654-c2011521cd13" providerId="ADAL" clId="{9D46C877-38D1-4053-B865-FD76293BC53F}" dt="2023-11-02T15:47:10.873" v="1652" actId="1076"/>
        <pc:sldMkLst>
          <pc:docMk/>
          <pc:sldMk cId="3328028835" sldId="300"/>
        </pc:sldMkLst>
        <pc:spChg chg="add mod">
          <ac:chgData name="Fabian Arvidsson" userId="4f59eb22-2d77-4d09-9654-c2011521cd13" providerId="ADAL" clId="{9D46C877-38D1-4053-B865-FD76293BC53F}" dt="2023-11-02T15:47:10.873" v="1652" actId="1076"/>
          <ac:spMkLst>
            <pc:docMk/>
            <pc:sldMk cId="3328028835" sldId="300"/>
            <ac:spMk id="2" creationId="{DE0B3050-A2F1-146C-57D3-97C72DF23FA6}"/>
          </ac:spMkLst>
        </pc:spChg>
        <pc:spChg chg="del mod">
          <ac:chgData name="Fabian Arvidsson" userId="4f59eb22-2d77-4d09-9654-c2011521cd13" providerId="ADAL" clId="{9D46C877-38D1-4053-B865-FD76293BC53F}" dt="2023-11-02T15:28:06.963" v="1302"/>
          <ac:spMkLst>
            <pc:docMk/>
            <pc:sldMk cId="3328028835" sldId="300"/>
            <ac:spMk id="3" creationId="{89F4E931-DA3C-4363-9EDF-0B99119B9AA6}"/>
          </ac:spMkLst>
        </pc:spChg>
        <pc:spChg chg="mod">
          <ac:chgData name="Fabian Arvidsson" userId="4f59eb22-2d77-4d09-9654-c2011521cd13" providerId="ADAL" clId="{9D46C877-38D1-4053-B865-FD76293BC53F}" dt="2023-11-02T15:31:52.540" v="1346" actId="14100"/>
          <ac:spMkLst>
            <pc:docMk/>
            <pc:sldMk cId="3328028835" sldId="300"/>
            <ac:spMk id="8" creationId="{D8D13D70-ED3E-409D-9EA0-252E2AF71725}"/>
          </ac:spMkLst>
        </pc:spChg>
      </pc:sldChg>
      <pc:sldChg chg="modSp mod">
        <pc:chgData name="Fabian Arvidsson" userId="4f59eb22-2d77-4d09-9654-c2011521cd13" providerId="ADAL" clId="{9D46C877-38D1-4053-B865-FD76293BC53F}" dt="2023-11-02T15:19:37.675" v="1296" actId="20577"/>
        <pc:sldMkLst>
          <pc:docMk/>
          <pc:sldMk cId="824026678" sldId="301"/>
        </pc:sldMkLst>
        <pc:spChg chg="mod">
          <ac:chgData name="Fabian Arvidsson" userId="4f59eb22-2d77-4d09-9654-c2011521cd13" providerId="ADAL" clId="{9D46C877-38D1-4053-B865-FD76293BC53F}" dt="2023-11-02T14:12:03.106" v="693" actId="20577"/>
          <ac:spMkLst>
            <pc:docMk/>
            <pc:sldMk cId="824026678" sldId="301"/>
            <ac:spMk id="3" creationId="{89F4E931-DA3C-4363-9EDF-0B99119B9AA6}"/>
          </ac:spMkLst>
        </pc:spChg>
        <pc:spChg chg="mod">
          <ac:chgData name="Fabian Arvidsson" userId="4f59eb22-2d77-4d09-9654-c2011521cd13" providerId="ADAL" clId="{9D46C877-38D1-4053-B865-FD76293BC53F}" dt="2023-11-02T15:19:37.675" v="1296" actId="20577"/>
          <ac:spMkLst>
            <pc:docMk/>
            <pc:sldMk cId="824026678" sldId="301"/>
            <ac:spMk id="4" creationId="{55BDEC84-B293-2743-15D7-D58E03175885}"/>
          </ac:spMkLst>
        </pc:spChg>
      </pc:sldChg>
      <pc:sldChg chg="addSp delSp del mod">
        <pc:chgData name="Fabian Arvidsson" userId="4f59eb22-2d77-4d09-9654-c2011521cd13" providerId="ADAL" clId="{9D46C877-38D1-4053-B865-FD76293BC53F}" dt="2023-11-02T15:39:22.652" v="1630" actId="47"/>
        <pc:sldMkLst>
          <pc:docMk/>
          <pc:sldMk cId="3029362690" sldId="303"/>
        </pc:sldMkLst>
        <pc:picChg chg="add del">
          <ac:chgData name="Fabian Arvidsson" userId="4f59eb22-2d77-4d09-9654-c2011521cd13" providerId="ADAL" clId="{9D46C877-38D1-4053-B865-FD76293BC53F}" dt="2023-11-02T14:54:11.411" v="1166" actId="21"/>
          <ac:picMkLst>
            <pc:docMk/>
            <pc:sldMk cId="3029362690" sldId="303"/>
            <ac:picMk id="3" creationId="{FE1D1877-C5F0-F4D2-741F-698EDF385A79}"/>
          </ac:picMkLst>
        </pc:picChg>
      </pc:sldChg>
      <pc:sldChg chg="del">
        <pc:chgData name="Fabian Arvidsson" userId="4f59eb22-2d77-4d09-9654-c2011521cd13" providerId="ADAL" clId="{9D46C877-38D1-4053-B865-FD76293BC53F}" dt="2023-11-02T14:13:56.384" v="752" actId="47"/>
        <pc:sldMkLst>
          <pc:docMk/>
          <pc:sldMk cId="397542247" sldId="304"/>
        </pc:sldMkLst>
      </pc:sldChg>
      <pc:sldChg chg="del">
        <pc:chgData name="Fabian Arvidsson" userId="4f59eb22-2d77-4d09-9654-c2011521cd13" providerId="ADAL" clId="{9D46C877-38D1-4053-B865-FD76293BC53F}" dt="2023-11-02T14:11:47.516" v="689" actId="47"/>
        <pc:sldMkLst>
          <pc:docMk/>
          <pc:sldMk cId="3066594575" sldId="305"/>
        </pc:sldMkLst>
      </pc:sldChg>
      <pc:sldChg chg="addSp delSp modSp add mod modAnim">
        <pc:chgData name="Fabian Arvidsson" userId="4f59eb22-2d77-4d09-9654-c2011521cd13" providerId="ADAL" clId="{9D46C877-38D1-4053-B865-FD76293BC53F}" dt="2023-11-02T15:49:00.099" v="1660" actId="208"/>
        <pc:sldMkLst>
          <pc:docMk/>
          <pc:sldMk cId="705057316" sldId="306"/>
        </pc:sldMkLst>
        <pc:spChg chg="add mod">
          <ac:chgData name="Fabian Arvidsson" userId="4f59eb22-2d77-4d09-9654-c2011521cd13" providerId="ADAL" clId="{9D46C877-38D1-4053-B865-FD76293BC53F}" dt="2023-11-02T15:49:00.099" v="1660" actId="208"/>
          <ac:spMkLst>
            <pc:docMk/>
            <pc:sldMk cId="705057316" sldId="306"/>
            <ac:spMk id="2" creationId="{28703185-F526-91EA-10BE-DC98BC3B9FC1}"/>
          </ac:spMkLst>
        </pc:spChg>
        <pc:spChg chg="del">
          <ac:chgData name="Fabian Arvidsson" userId="4f59eb22-2d77-4d09-9654-c2011521cd13" providerId="ADAL" clId="{9D46C877-38D1-4053-B865-FD76293BC53F}" dt="2023-10-23T14:30:02.962" v="102" actId="478"/>
          <ac:spMkLst>
            <pc:docMk/>
            <pc:sldMk cId="705057316" sldId="306"/>
            <ac:spMk id="2" creationId="{410AB490-CA23-7044-9BF2-68FB042FD670}"/>
          </ac:spMkLst>
        </pc:spChg>
        <pc:spChg chg="add del mod">
          <ac:chgData name="Fabian Arvidsson" userId="4f59eb22-2d77-4d09-9654-c2011521cd13" providerId="ADAL" clId="{9D46C877-38D1-4053-B865-FD76293BC53F}" dt="2023-10-23T17:56:34.163" v="669" actId="1076"/>
          <ac:spMkLst>
            <pc:docMk/>
            <pc:sldMk cId="705057316" sldId="306"/>
            <ac:spMk id="4" creationId="{6AB20C1E-8C89-C54F-A788-B066B792A288}"/>
          </ac:spMkLst>
        </pc:spChg>
        <pc:spChg chg="add del mod">
          <ac:chgData name="Fabian Arvidsson" userId="4f59eb22-2d77-4d09-9654-c2011521cd13" providerId="ADAL" clId="{9D46C877-38D1-4053-B865-FD76293BC53F}" dt="2023-10-23T14:28:03.199" v="48" actId="478"/>
          <ac:spMkLst>
            <pc:docMk/>
            <pc:sldMk cId="705057316" sldId="306"/>
            <ac:spMk id="6" creationId="{F7C62BBF-698E-9DD8-15B9-0217156B33F3}"/>
          </ac:spMkLst>
        </pc:spChg>
        <pc:spChg chg="add del mod">
          <ac:chgData name="Fabian Arvidsson" userId="4f59eb22-2d77-4d09-9654-c2011521cd13" providerId="ADAL" clId="{9D46C877-38D1-4053-B865-FD76293BC53F}" dt="2023-10-23T14:28:03.864" v="49" actId="478"/>
          <ac:spMkLst>
            <pc:docMk/>
            <pc:sldMk cId="705057316" sldId="306"/>
            <ac:spMk id="8" creationId="{3AEFC3E8-1157-E3EC-4C89-F8BCC4D67FBD}"/>
          </ac:spMkLst>
        </pc:spChg>
        <pc:spChg chg="add mod">
          <ac:chgData name="Fabian Arvidsson" userId="4f59eb22-2d77-4d09-9654-c2011521cd13" providerId="ADAL" clId="{9D46C877-38D1-4053-B865-FD76293BC53F}" dt="2023-11-02T15:38:45.735" v="1625" actId="207"/>
          <ac:spMkLst>
            <pc:docMk/>
            <pc:sldMk cId="705057316" sldId="306"/>
            <ac:spMk id="9" creationId="{BBEBB236-DB47-FA48-096C-57A3FE117475}"/>
          </ac:spMkLst>
        </pc:spChg>
        <pc:spChg chg="add del mod">
          <ac:chgData name="Fabian Arvidsson" userId="4f59eb22-2d77-4d09-9654-c2011521cd13" providerId="ADAL" clId="{9D46C877-38D1-4053-B865-FD76293BC53F}" dt="2023-10-23T14:28:36.521" v="57" actId="478"/>
          <ac:spMkLst>
            <pc:docMk/>
            <pc:sldMk cId="705057316" sldId="306"/>
            <ac:spMk id="10" creationId="{9FDDB613-6757-D66B-37BB-B046085A1271}"/>
          </ac:spMkLst>
        </pc:spChg>
        <pc:spChg chg="add del mod">
          <ac:chgData name="Fabian Arvidsson" userId="4f59eb22-2d77-4d09-9654-c2011521cd13" providerId="ADAL" clId="{9D46C877-38D1-4053-B865-FD76293BC53F}" dt="2023-10-23T14:28:37.261" v="59" actId="478"/>
          <ac:spMkLst>
            <pc:docMk/>
            <pc:sldMk cId="705057316" sldId="306"/>
            <ac:spMk id="11" creationId="{51C1672E-9A1C-DE7B-EB34-F8F219FF9569}"/>
          </ac:spMkLst>
        </pc:spChg>
        <pc:spChg chg="add del mod">
          <ac:chgData name="Fabian Arvidsson" userId="4f59eb22-2d77-4d09-9654-c2011521cd13" providerId="ADAL" clId="{9D46C877-38D1-4053-B865-FD76293BC53F}" dt="2023-10-23T14:30:49.121" v="113" actId="478"/>
          <ac:spMkLst>
            <pc:docMk/>
            <pc:sldMk cId="705057316" sldId="306"/>
            <ac:spMk id="12" creationId="{5D908238-D6C6-B869-6866-33FB48EAB573}"/>
          </ac:spMkLst>
        </pc:spChg>
        <pc:spChg chg="add mod">
          <ac:chgData name="Fabian Arvidsson" userId="4f59eb22-2d77-4d09-9654-c2011521cd13" providerId="ADAL" clId="{9D46C877-38D1-4053-B865-FD76293BC53F}" dt="2023-11-02T15:38:45.735" v="1625" actId="207"/>
          <ac:spMkLst>
            <pc:docMk/>
            <pc:sldMk cId="705057316" sldId="306"/>
            <ac:spMk id="13" creationId="{0FBA6740-2C0E-A24F-0006-9786370E5A06}"/>
          </ac:spMkLst>
        </pc:spChg>
        <pc:spChg chg="add mod">
          <ac:chgData name="Fabian Arvidsson" userId="4f59eb22-2d77-4d09-9654-c2011521cd13" providerId="ADAL" clId="{9D46C877-38D1-4053-B865-FD76293BC53F}" dt="2023-11-02T15:39:07.937" v="1629" actId="14100"/>
          <ac:spMkLst>
            <pc:docMk/>
            <pc:sldMk cId="705057316" sldId="306"/>
            <ac:spMk id="14" creationId="{1B2371DE-6921-BB83-0A80-AE6FE9B9AF40}"/>
          </ac:spMkLst>
        </pc:spChg>
        <pc:spChg chg="add del mod">
          <ac:chgData name="Fabian Arvidsson" userId="4f59eb22-2d77-4d09-9654-c2011521cd13" providerId="ADAL" clId="{9D46C877-38D1-4053-B865-FD76293BC53F}" dt="2023-10-23T16:58:02.251" v="387" actId="478"/>
          <ac:spMkLst>
            <pc:docMk/>
            <pc:sldMk cId="705057316" sldId="306"/>
            <ac:spMk id="15" creationId="{B65407A2-6ACE-BD2C-4E36-84F472C6663F}"/>
          </ac:spMkLst>
        </pc:spChg>
        <pc:spChg chg="add del mod">
          <ac:chgData name="Fabian Arvidsson" userId="4f59eb22-2d77-4d09-9654-c2011521cd13" providerId="ADAL" clId="{9D46C877-38D1-4053-B865-FD76293BC53F}" dt="2023-10-23T14:30:23.258" v="107" actId="478"/>
          <ac:spMkLst>
            <pc:docMk/>
            <pc:sldMk cId="705057316" sldId="306"/>
            <ac:spMk id="17" creationId="{9964EEE9-0216-DA00-DE7B-37C4152C4E2C}"/>
          </ac:spMkLst>
        </pc:spChg>
        <pc:spChg chg="add mod">
          <ac:chgData name="Fabian Arvidsson" userId="4f59eb22-2d77-4d09-9654-c2011521cd13" providerId="ADAL" clId="{9D46C877-38D1-4053-B865-FD76293BC53F}" dt="2023-11-02T15:38:45.735" v="1625" actId="207"/>
          <ac:spMkLst>
            <pc:docMk/>
            <pc:sldMk cId="705057316" sldId="306"/>
            <ac:spMk id="18" creationId="{CB8E1EDD-E543-7C81-FAEE-21541C2BC60C}"/>
          </ac:spMkLst>
        </pc:spChg>
        <pc:spChg chg="add del mod">
          <ac:chgData name="Fabian Arvidsson" userId="4f59eb22-2d77-4d09-9654-c2011521cd13" providerId="ADAL" clId="{9D46C877-38D1-4053-B865-FD76293BC53F}" dt="2023-10-23T14:42:06.906" v="307" actId="478"/>
          <ac:spMkLst>
            <pc:docMk/>
            <pc:sldMk cId="705057316" sldId="306"/>
            <ac:spMk id="27" creationId="{F7AF0C48-EDC8-41DA-2E8B-ED6484BFE963}"/>
          </ac:spMkLst>
        </pc:spChg>
        <pc:spChg chg="add del mod">
          <ac:chgData name="Fabian Arvidsson" userId="4f59eb22-2d77-4d09-9654-c2011521cd13" providerId="ADAL" clId="{9D46C877-38D1-4053-B865-FD76293BC53F}" dt="2023-10-23T14:42:05.568" v="306" actId="478"/>
          <ac:spMkLst>
            <pc:docMk/>
            <pc:sldMk cId="705057316" sldId="306"/>
            <ac:spMk id="28" creationId="{C147DD75-71B5-A1E3-0870-D15246E3B522}"/>
          </ac:spMkLst>
        </pc:spChg>
        <pc:spChg chg="add del mod">
          <ac:chgData name="Fabian Arvidsson" userId="4f59eb22-2d77-4d09-9654-c2011521cd13" providerId="ADAL" clId="{9D46C877-38D1-4053-B865-FD76293BC53F}" dt="2023-10-23T14:36:41.145" v="225" actId="478"/>
          <ac:spMkLst>
            <pc:docMk/>
            <pc:sldMk cId="705057316" sldId="306"/>
            <ac:spMk id="35" creationId="{3B5DFC7D-B13F-FEDB-BAAB-7813E4DCCD9F}"/>
          </ac:spMkLst>
        </pc:spChg>
        <pc:spChg chg="add mod ord">
          <ac:chgData name="Fabian Arvidsson" userId="4f59eb22-2d77-4d09-9654-c2011521cd13" providerId="ADAL" clId="{9D46C877-38D1-4053-B865-FD76293BC53F}" dt="2023-10-23T17:56:50.930" v="671" actId="14100"/>
          <ac:spMkLst>
            <pc:docMk/>
            <pc:sldMk cId="705057316" sldId="306"/>
            <ac:spMk id="36" creationId="{071B13CE-3039-801E-AB72-61C423B76886}"/>
          </ac:spMkLst>
        </pc:spChg>
        <pc:spChg chg="add mod ord">
          <ac:chgData name="Fabian Arvidsson" userId="4f59eb22-2d77-4d09-9654-c2011521cd13" providerId="ADAL" clId="{9D46C877-38D1-4053-B865-FD76293BC53F}" dt="2023-10-23T17:57:57.060" v="685" actId="1076"/>
          <ac:spMkLst>
            <pc:docMk/>
            <pc:sldMk cId="705057316" sldId="306"/>
            <ac:spMk id="37" creationId="{CAE17DFF-1A1B-2307-CE6D-B4CB746E80B1}"/>
          </ac:spMkLst>
        </pc:spChg>
        <pc:spChg chg="add mod ord">
          <ac:chgData name="Fabian Arvidsson" userId="4f59eb22-2d77-4d09-9654-c2011521cd13" providerId="ADAL" clId="{9D46C877-38D1-4053-B865-FD76293BC53F}" dt="2023-10-23T17:57:13.317" v="677" actId="14100"/>
          <ac:spMkLst>
            <pc:docMk/>
            <pc:sldMk cId="705057316" sldId="306"/>
            <ac:spMk id="38" creationId="{066D5875-E93F-658A-AB0F-E6F5F99954A6}"/>
          </ac:spMkLst>
        </pc:spChg>
        <pc:spChg chg="add mod">
          <ac:chgData name="Fabian Arvidsson" userId="4f59eb22-2d77-4d09-9654-c2011521cd13" providerId="ADAL" clId="{9D46C877-38D1-4053-B865-FD76293BC53F}" dt="2023-11-02T15:38:45.735" v="1625" actId="207"/>
          <ac:spMkLst>
            <pc:docMk/>
            <pc:sldMk cId="705057316" sldId="306"/>
            <ac:spMk id="39" creationId="{5DD8B3C2-025A-8F40-F03C-2E1EEF2BD62F}"/>
          </ac:spMkLst>
        </pc:spChg>
        <pc:spChg chg="add mod">
          <ac:chgData name="Fabian Arvidsson" userId="4f59eb22-2d77-4d09-9654-c2011521cd13" providerId="ADAL" clId="{9D46C877-38D1-4053-B865-FD76293BC53F}" dt="2023-11-02T15:38:45.735" v="1625" actId="207"/>
          <ac:spMkLst>
            <pc:docMk/>
            <pc:sldMk cId="705057316" sldId="306"/>
            <ac:spMk id="40" creationId="{EAAB5A25-B2A3-BFD0-F4E7-81B14549BDFD}"/>
          </ac:spMkLst>
        </pc:spChg>
        <pc:spChg chg="add mod">
          <ac:chgData name="Fabian Arvidsson" userId="4f59eb22-2d77-4d09-9654-c2011521cd13" providerId="ADAL" clId="{9D46C877-38D1-4053-B865-FD76293BC53F}" dt="2023-10-23T17:57:19.917" v="678" actId="14100"/>
          <ac:spMkLst>
            <pc:docMk/>
            <pc:sldMk cId="705057316" sldId="306"/>
            <ac:spMk id="41" creationId="{6E9971F4-D926-1BD4-D448-9521F607AF43}"/>
          </ac:spMkLst>
        </pc:spChg>
        <pc:spChg chg="add mod">
          <ac:chgData name="Fabian Arvidsson" userId="4f59eb22-2d77-4d09-9654-c2011521cd13" providerId="ADAL" clId="{9D46C877-38D1-4053-B865-FD76293BC53F}" dt="2023-10-23T17:57:39.857" v="684" actId="14100"/>
          <ac:spMkLst>
            <pc:docMk/>
            <pc:sldMk cId="705057316" sldId="306"/>
            <ac:spMk id="42" creationId="{C8AF9A83-EA70-A67E-E2AD-66FFE4805A35}"/>
          </ac:spMkLst>
        </pc:spChg>
        <pc:spChg chg="add mod">
          <ac:chgData name="Fabian Arvidsson" userId="4f59eb22-2d77-4d09-9654-c2011521cd13" providerId="ADAL" clId="{9D46C877-38D1-4053-B865-FD76293BC53F}" dt="2023-11-02T15:38:45.735" v="1625" actId="207"/>
          <ac:spMkLst>
            <pc:docMk/>
            <pc:sldMk cId="705057316" sldId="306"/>
            <ac:spMk id="43" creationId="{3CEB6D1E-30F3-C490-8E8D-8B8F18654EDA}"/>
          </ac:spMkLst>
        </pc:spChg>
        <pc:spChg chg="add mod ord">
          <ac:chgData name="Fabian Arvidsson" userId="4f59eb22-2d77-4d09-9654-c2011521cd13" providerId="ADAL" clId="{9D46C877-38D1-4053-B865-FD76293BC53F}" dt="2023-10-23T17:43:59.266" v="488" actId="14100"/>
          <ac:spMkLst>
            <pc:docMk/>
            <pc:sldMk cId="705057316" sldId="306"/>
            <ac:spMk id="44" creationId="{CF36459B-DEA6-E05E-F8CF-03C62B441495}"/>
          </ac:spMkLst>
        </pc:spChg>
        <pc:spChg chg="add del mod">
          <ac:chgData name="Fabian Arvidsson" userId="4f59eb22-2d77-4d09-9654-c2011521cd13" providerId="ADAL" clId="{9D46C877-38D1-4053-B865-FD76293BC53F}" dt="2023-11-02T15:38:52.838" v="1626" actId="478"/>
          <ac:spMkLst>
            <pc:docMk/>
            <pc:sldMk cId="705057316" sldId="306"/>
            <ac:spMk id="45" creationId="{A1408696-6CB6-0983-86D9-40FC60ABA2CA}"/>
          </ac:spMkLst>
        </pc:spChg>
        <pc:picChg chg="del">
          <ac:chgData name="Fabian Arvidsson" userId="4f59eb22-2d77-4d09-9654-c2011521cd13" providerId="ADAL" clId="{9D46C877-38D1-4053-B865-FD76293BC53F}" dt="2023-10-23T14:27:08.485" v="1" actId="478"/>
          <ac:picMkLst>
            <pc:docMk/>
            <pc:sldMk cId="705057316" sldId="306"/>
            <ac:picMk id="3" creationId="{C93655EC-B46D-8FBE-0915-B3754230AC36}"/>
          </ac:picMkLst>
        </pc:picChg>
        <pc:cxnChg chg="add mod">
          <ac:chgData name="Fabian Arvidsson" userId="4f59eb22-2d77-4d09-9654-c2011521cd13" providerId="ADAL" clId="{9D46C877-38D1-4053-B865-FD76293BC53F}" dt="2023-10-23T14:32:55.374" v="135" actId="14100"/>
          <ac:cxnSpMkLst>
            <pc:docMk/>
            <pc:sldMk cId="705057316" sldId="306"/>
            <ac:cxnSpMk id="20" creationId="{F0C8D16D-80D6-DD85-14CB-1A4F26C862CD}"/>
          </ac:cxnSpMkLst>
        </pc:cxnChg>
        <pc:cxnChg chg="add mod">
          <ac:chgData name="Fabian Arvidsson" userId="4f59eb22-2d77-4d09-9654-c2011521cd13" providerId="ADAL" clId="{9D46C877-38D1-4053-B865-FD76293BC53F}" dt="2023-10-23T14:33:03.948" v="137" actId="14100"/>
          <ac:cxnSpMkLst>
            <pc:docMk/>
            <pc:sldMk cId="705057316" sldId="306"/>
            <ac:cxnSpMk id="21" creationId="{ACFEA7DF-A39D-19DA-73CE-0E058FBEA0B5}"/>
          </ac:cxnSpMkLst>
        </pc:cxnChg>
        <pc:cxnChg chg="add del mod">
          <ac:chgData name="Fabian Arvidsson" userId="4f59eb22-2d77-4d09-9654-c2011521cd13" providerId="ADAL" clId="{9D46C877-38D1-4053-B865-FD76293BC53F}" dt="2023-10-23T14:34:52.442" v="214" actId="478"/>
          <ac:cxnSpMkLst>
            <pc:docMk/>
            <pc:sldMk cId="705057316" sldId="306"/>
            <ac:cxnSpMk id="29" creationId="{698DAB4D-B950-3610-3B86-FCF20483416E}"/>
          </ac:cxnSpMkLst>
        </pc:cxnChg>
        <pc:cxnChg chg="add del mod">
          <ac:chgData name="Fabian Arvidsson" userId="4f59eb22-2d77-4d09-9654-c2011521cd13" providerId="ADAL" clId="{9D46C877-38D1-4053-B865-FD76293BC53F}" dt="2023-10-23T14:37:40.338" v="231" actId="478"/>
          <ac:cxnSpMkLst>
            <pc:docMk/>
            <pc:sldMk cId="705057316" sldId="306"/>
            <ac:cxnSpMk id="31" creationId="{E15583B9-B7D1-693B-C4DD-11B60AE16DB2}"/>
          </ac:cxnSpMkLst>
        </pc:cxnChg>
        <pc:cxnChg chg="add del mod">
          <ac:chgData name="Fabian Arvidsson" userId="4f59eb22-2d77-4d09-9654-c2011521cd13" providerId="ADAL" clId="{9D46C877-38D1-4053-B865-FD76293BC53F}" dt="2023-10-23T14:37:39.232" v="230" actId="478"/>
          <ac:cxnSpMkLst>
            <pc:docMk/>
            <pc:sldMk cId="705057316" sldId="306"/>
            <ac:cxnSpMk id="33" creationId="{BAF1A37E-8CA7-6E87-E197-8F633BA9B7EB}"/>
          </ac:cxnSpMkLst>
        </pc:cxnChg>
      </pc:sldChg>
      <pc:sldChg chg="modSp add mod">
        <pc:chgData name="Fabian Arvidsson" userId="4f59eb22-2d77-4d09-9654-c2011521cd13" providerId="ADAL" clId="{9D46C877-38D1-4053-B865-FD76293BC53F}" dt="2023-11-02T14:26:21.223" v="1154" actId="20577"/>
        <pc:sldMkLst>
          <pc:docMk/>
          <pc:sldMk cId="3367472681" sldId="307"/>
        </pc:sldMkLst>
        <pc:spChg chg="mod">
          <ac:chgData name="Fabian Arvidsson" userId="4f59eb22-2d77-4d09-9654-c2011521cd13" providerId="ADAL" clId="{9D46C877-38D1-4053-B865-FD76293BC53F}" dt="2023-11-02T14:26:21.223" v="1154" actId="20577"/>
          <ac:spMkLst>
            <pc:docMk/>
            <pc:sldMk cId="3367472681" sldId="307"/>
            <ac:spMk id="3" creationId="{89F4E931-DA3C-4363-9EDF-0B99119B9AA6}"/>
          </ac:spMkLst>
        </pc:spChg>
        <pc:spChg chg="mod">
          <ac:chgData name="Fabian Arvidsson" userId="4f59eb22-2d77-4d09-9654-c2011521cd13" providerId="ADAL" clId="{9D46C877-38D1-4053-B865-FD76293BC53F}" dt="2023-11-02T14:15:27.217" v="865" actId="20577"/>
          <ac:spMkLst>
            <pc:docMk/>
            <pc:sldMk cId="3367472681" sldId="307"/>
            <ac:spMk id="8" creationId="{D8D13D70-ED3E-409D-9EA0-252E2AF71725}"/>
          </ac:spMkLst>
        </pc:spChg>
      </pc:sldChg>
      <pc:sldChg chg="delSp add del setBg delDesignElem">
        <pc:chgData name="Fabian Arvidsson" userId="4f59eb22-2d77-4d09-9654-c2011521cd13" providerId="ADAL" clId="{9D46C877-38D1-4053-B865-FD76293BC53F}" dt="2023-11-02T14:50:37.726" v="1158" actId="47"/>
        <pc:sldMkLst>
          <pc:docMk/>
          <pc:sldMk cId="3449384312" sldId="308"/>
        </pc:sldMkLst>
        <pc:spChg chg="del">
          <ac:chgData name="Fabian Arvidsson" userId="4f59eb22-2d77-4d09-9654-c2011521cd13" providerId="ADAL" clId="{9D46C877-38D1-4053-B865-FD76293BC53F}" dt="2023-11-02T14:50:27.412" v="1156"/>
          <ac:spMkLst>
            <pc:docMk/>
            <pc:sldMk cId="3449384312" sldId="308"/>
            <ac:spMk id="1031" creationId="{0671A8AE-40A1-4631-A6B8-581AFF065482}"/>
          </ac:spMkLst>
        </pc:spChg>
        <pc:spChg chg="del">
          <ac:chgData name="Fabian Arvidsson" userId="4f59eb22-2d77-4d09-9654-c2011521cd13" providerId="ADAL" clId="{9D46C877-38D1-4053-B865-FD76293BC53F}" dt="2023-11-02T14:50:27.412" v="1156"/>
          <ac:spMkLst>
            <pc:docMk/>
            <pc:sldMk cId="3449384312" sldId="308"/>
            <ac:spMk id="1033" creationId="{AB58EF07-17C2-48CF-ABB0-EEF1F17CB8F0}"/>
          </ac:spMkLst>
        </pc:spChg>
        <pc:spChg chg="del">
          <ac:chgData name="Fabian Arvidsson" userId="4f59eb22-2d77-4d09-9654-c2011521cd13" providerId="ADAL" clId="{9D46C877-38D1-4053-B865-FD76293BC53F}" dt="2023-11-02T14:50:27.412" v="1156"/>
          <ac:spMkLst>
            <pc:docMk/>
            <pc:sldMk cId="3449384312" sldId="308"/>
            <ac:spMk id="1035" creationId="{AF2F604E-43BE-4DC3-B983-E071523364F8}"/>
          </ac:spMkLst>
        </pc:spChg>
        <pc:spChg chg="del">
          <ac:chgData name="Fabian Arvidsson" userId="4f59eb22-2d77-4d09-9654-c2011521cd13" providerId="ADAL" clId="{9D46C877-38D1-4053-B865-FD76293BC53F}" dt="2023-11-02T14:50:27.412" v="1156"/>
          <ac:spMkLst>
            <pc:docMk/>
            <pc:sldMk cId="3449384312" sldId="308"/>
            <ac:spMk id="1037" creationId="{08C9B587-E65E-4B52-B37C-ABEBB6E87928}"/>
          </ac:spMkLst>
        </pc:spChg>
      </pc:sldChg>
      <pc:sldChg chg="add del">
        <pc:chgData name="Fabian Arvidsson" userId="4f59eb22-2d77-4d09-9654-c2011521cd13" providerId="ADAL" clId="{9D46C877-38D1-4053-B865-FD76293BC53F}" dt="2023-11-02T14:50:39.170" v="1159" actId="47"/>
        <pc:sldMkLst>
          <pc:docMk/>
          <pc:sldMk cId="2227320197" sldId="309"/>
        </pc:sldMkLst>
      </pc:sldChg>
      <pc:sldChg chg="add 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515956649" sldId="310"/>
        </pc:sldMkLst>
      </pc:sldChg>
      <pc:sldChg chg="add 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1508702586" sldId="311"/>
        </pc:sldMkLst>
      </pc:sldChg>
      <pc:sldChg chg="add 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1003702281" sldId="312"/>
        </pc:sldMkLst>
      </pc:sldChg>
      <pc:sldChg chg="add 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302908425" sldId="313"/>
        </pc:sldMkLst>
      </pc:sldChg>
      <pc:sldChg chg="add del">
        <pc:chgData name="Fabian Arvidsson" userId="4f59eb22-2d77-4d09-9654-c2011521cd13" providerId="ADAL" clId="{9D46C877-38D1-4053-B865-FD76293BC53F}" dt="2023-11-02T15:18:26.791" v="1276" actId="47"/>
        <pc:sldMkLst>
          <pc:docMk/>
          <pc:sldMk cId="346434893" sldId="314"/>
        </pc:sldMkLst>
      </pc:sldChg>
      <pc:sldChg chg="delSp add del mod setBg delDesignElem">
        <pc:chgData name="Fabian Arvidsson" userId="4f59eb22-2d77-4d09-9654-c2011521cd13" providerId="ADAL" clId="{9D46C877-38D1-4053-B865-FD76293BC53F}" dt="2023-11-02T15:01:49.665" v="1220" actId="47"/>
        <pc:sldMkLst>
          <pc:docMk/>
          <pc:sldMk cId="3449384312" sldId="315"/>
        </pc:sldMkLst>
        <pc:spChg chg="del">
          <ac:chgData name="Fabian Arvidsson" userId="4f59eb22-2d77-4d09-9654-c2011521cd13" providerId="ADAL" clId="{9D46C877-38D1-4053-B865-FD76293BC53F}" dt="2023-11-02T15:01:25.340" v="1218" actId="478"/>
          <ac:spMkLst>
            <pc:docMk/>
            <pc:sldMk cId="3449384312" sldId="315"/>
            <ac:spMk id="3" creationId="{9E1F7E5E-E908-3B29-91E8-98EEBB178459}"/>
          </ac:spMkLst>
        </pc:spChg>
        <pc:spChg chg="del">
          <ac:chgData name="Fabian Arvidsson" userId="4f59eb22-2d77-4d09-9654-c2011521cd13" providerId="ADAL" clId="{9D46C877-38D1-4053-B865-FD76293BC53F}" dt="2023-11-02T14:53:37.074" v="1164"/>
          <ac:spMkLst>
            <pc:docMk/>
            <pc:sldMk cId="3449384312" sldId="315"/>
            <ac:spMk id="1031" creationId="{0671A8AE-40A1-4631-A6B8-581AFF065482}"/>
          </ac:spMkLst>
        </pc:spChg>
        <pc:spChg chg="del">
          <ac:chgData name="Fabian Arvidsson" userId="4f59eb22-2d77-4d09-9654-c2011521cd13" providerId="ADAL" clId="{9D46C877-38D1-4053-B865-FD76293BC53F}" dt="2023-11-02T14:53:37.074" v="1164"/>
          <ac:spMkLst>
            <pc:docMk/>
            <pc:sldMk cId="3449384312" sldId="315"/>
            <ac:spMk id="1033" creationId="{AB58EF07-17C2-48CF-ABB0-EEF1F17CB8F0}"/>
          </ac:spMkLst>
        </pc:spChg>
        <pc:spChg chg="del">
          <ac:chgData name="Fabian Arvidsson" userId="4f59eb22-2d77-4d09-9654-c2011521cd13" providerId="ADAL" clId="{9D46C877-38D1-4053-B865-FD76293BC53F}" dt="2023-11-02T14:53:37.074" v="1164"/>
          <ac:spMkLst>
            <pc:docMk/>
            <pc:sldMk cId="3449384312" sldId="315"/>
            <ac:spMk id="1035" creationId="{AF2F604E-43BE-4DC3-B983-E071523364F8}"/>
          </ac:spMkLst>
        </pc:spChg>
        <pc:spChg chg="del">
          <ac:chgData name="Fabian Arvidsson" userId="4f59eb22-2d77-4d09-9654-c2011521cd13" providerId="ADAL" clId="{9D46C877-38D1-4053-B865-FD76293BC53F}" dt="2023-11-02T14:53:37.074" v="1164"/>
          <ac:spMkLst>
            <pc:docMk/>
            <pc:sldMk cId="3449384312" sldId="315"/>
            <ac:spMk id="1037" creationId="{08C9B587-E65E-4B52-B37C-ABEBB6E87928}"/>
          </ac:spMkLst>
        </pc:spChg>
        <pc:picChg chg="del">
          <ac:chgData name="Fabian Arvidsson" userId="4f59eb22-2d77-4d09-9654-c2011521cd13" providerId="ADAL" clId="{9D46C877-38D1-4053-B865-FD76293BC53F}" dt="2023-11-02T15:01:22.098" v="1217" actId="478"/>
          <ac:picMkLst>
            <pc:docMk/>
            <pc:sldMk cId="3449384312" sldId="315"/>
            <ac:picMk id="1026" creationId="{94CBFA88-CD6A-8382-5103-4B9D0E3F0258}"/>
          </ac:picMkLst>
        </pc:picChg>
      </pc:sldChg>
      <pc:sldChg chg="addSp delSp modSp add mod ord">
        <pc:chgData name="Fabian Arvidsson" userId="4f59eb22-2d77-4d09-9654-c2011521cd13" providerId="ADAL" clId="{9D46C877-38D1-4053-B865-FD76293BC53F}" dt="2023-11-02T14:54:42.084" v="1178" actId="14100"/>
        <pc:sldMkLst>
          <pc:docMk/>
          <pc:sldMk cId="3744147630" sldId="316"/>
        </pc:sldMkLst>
        <pc:spChg chg="del mod">
          <ac:chgData name="Fabian Arvidsson" userId="4f59eb22-2d77-4d09-9654-c2011521cd13" providerId="ADAL" clId="{9D46C877-38D1-4053-B865-FD76293BC53F}" dt="2023-11-02T14:54:31.982" v="1175"/>
          <ac:spMkLst>
            <pc:docMk/>
            <pc:sldMk cId="3744147630" sldId="316"/>
            <ac:spMk id="3" creationId="{89F4E931-DA3C-4363-9EDF-0B99119B9AA6}"/>
          </ac:spMkLst>
        </pc:spChg>
        <pc:spChg chg="del mod">
          <ac:chgData name="Fabian Arvidsson" userId="4f59eb22-2d77-4d09-9654-c2011521cd13" providerId="ADAL" clId="{9D46C877-38D1-4053-B865-FD76293BC53F}" dt="2023-11-02T14:54:31.982" v="1173" actId="478"/>
          <ac:spMkLst>
            <pc:docMk/>
            <pc:sldMk cId="3744147630" sldId="316"/>
            <ac:spMk id="8" creationId="{D8D13D70-ED3E-409D-9EA0-252E2AF71725}"/>
          </ac:spMkLst>
        </pc:spChg>
        <pc:picChg chg="add mod">
          <ac:chgData name="Fabian Arvidsson" userId="4f59eb22-2d77-4d09-9654-c2011521cd13" providerId="ADAL" clId="{9D46C877-38D1-4053-B865-FD76293BC53F}" dt="2023-11-02T14:54:42.084" v="1178" actId="14100"/>
          <ac:picMkLst>
            <pc:docMk/>
            <pc:sldMk cId="3744147630" sldId="316"/>
            <ac:picMk id="2" creationId="{D9B0F428-F445-D0CC-25EA-E4878A8BB230}"/>
          </ac:picMkLst>
        </pc:picChg>
        <pc:picChg chg="del">
          <ac:chgData name="Fabian Arvidsson" userId="4f59eb22-2d77-4d09-9654-c2011521cd13" providerId="ADAL" clId="{9D46C877-38D1-4053-B865-FD76293BC53F}" dt="2023-11-02T14:54:22.772" v="1170" actId="478"/>
          <ac:picMkLst>
            <pc:docMk/>
            <pc:sldMk cId="3744147630" sldId="316"/>
            <ac:picMk id="9" creationId="{28C81BBC-E340-4C1B-809C-379D22B68480}"/>
          </ac:picMkLst>
        </pc:picChg>
      </pc:sldChg>
      <pc:sldChg chg="addSp delSp modSp add mod">
        <pc:chgData name="Fabian Arvidsson" userId="4f59eb22-2d77-4d09-9654-c2011521cd13" providerId="ADAL" clId="{9D46C877-38D1-4053-B865-FD76293BC53F}" dt="2023-11-02T14:59:12.072" v="1207" actId="14100"/>
        <pc:sldMkLst>
          <pc:docMk/>
          <pc:sldMk cId="2365127930" sldId="317"/>
        </pc:sldMkLst>
        <pc:graphicFrameChg chg="add mod modGraphic">
          <ac:chgData name="Fabian Arvidsson" userId="4f59eb22-2d77-4d09-9654-c2011521cd13" providerId="ADAL" clId="{9D46C877-38D1-4053-B865-FD76293BC53F}" dt="2023-11-02T14:59:12.072" v="1207" actId="14100"/>
          <ac:graphicFrameMkLst>
            <pc:docMk/>
            <pc:sldMk cId="2365127930" sldId="317"/>
            <ac:graphicFrameMk id="3" creationId="{ADE478CD-1D7F-FE5B-7FBF-34DBD53AD804}"/>
          </ac:graphicFrameMkLst>
        </pc:graphicFrameChg>
        <pc:picChg chg="del">
          <ac:chgData name="Fabian Arvidsson" userId="4f59eb22-2d77-4d09-9654-c2011521cd13" providerId="ADAL" clId="{9D46C877-38D1-4053-B865-FD76293BC53F}" dt="2023-11-02T14:56:27.876" v="1187" actId="478"/>
          <ac:picMkLst>
            <pc:docMk/>
            <pc:sldMk cId="2365127930" sldId="317"/>
            <ac:picMk id="2" creationId="{D9B0F428-F445-D0CC-25EA-E4878A8BB230}"/>
          </ac:picMkLst>
        </pc:picChg>
      </pc:sldChg>
      <pc:sldChg chg="addSp delSp modSp add mod">
        <pc:chgData name="Fabian Arvidsson" userId="4f59eb22-2d77-4d09-9654-c2011521cd13" providerId="ADAL" clId="{9D46C877-38D1-4053-B865-FD76293BC53F}" dt="2023-11-02T15:41:04.902" v="1650" actId="1076"/>
        <pc:sldMkLst>
          <pc:docMk/>
          <pc:sldMk cId="1950482415" sldId="318"/>
        </pc:sldMkLst>
        <pc:spChg chg="add mod">
          <ac:chgData name="Fabian Arvidsson" userId="4f59eb22-2d77-4d09-9654-c2011521cd13" providerId="ADAL" clId="{9D46C877-38D1-4053-B865-FD76293BC53F}" dt="2023-11-02T15:40:22.663" v="1635" actId="21"/>
          <ac:spMkLst>
            <pc:docMk/>
            <pc:sldMk cId="1950482415" sldId="318"/>
            <ac:spMk id="3" creationId="{1C20C949-1A65-B8E1-A629-053C5F03BB02}"/>
          </ac:spMkLst>
        </pc:spChg>
        <pc:spChg chg="add mod">
          <ac:chgData name="Fabian Arvidsson" userId="4f59eb22-2d77-4d09-9654-c2011521cd13" providerId="ADAL" clId="{9D46C877-38D1-4053-B865-FD76293BC53F}" dt="2023-11-02T15:41:04.902" v="1650" actId="1076"/>
          <ac:spMkLst>
            <pc:docMk/>
            <pc:sldMk cId="1950482415" sldId="318"/>
            <ac:spMk id="4" creationId="{E108F54C-25CB-B94E-F36E-A02423085ECD}"/>
          </ac:spMkLst>
        </pc:spChg>
        <pc:picChg chg="del">
          <ac:chgData name="Fabian Arvidsson" userId="4f59eb22-2d77-4d09-9654-c2011521cd13" providerId="ADAL" clId="{9D46C877-38D1-4053-B865-FD76293BC53F}" dt="2023-11-02T15:00:10.091" v="1208" actId="478"/>
          <ac:picMkLst>
            <pc:docMk/>
            <pc:sldMk cId="1950482415" sldId="318"/>
            <ac:picMk id="2" creationId="{D9B0F428-F445-D0CC-25EA-E4878A8BB230}"/>
          </ac:picMkLst>
        </pc:picChg>
      </pc:sldChg>
      <pc:sldChg chg="addSp delSp modSp add mod ord">
        <pc:chgData name="Fabian Arvidsson" userId="4f59eb22-2d77-4d09-9654-c2011521cd13" providerId="ADAL" clId="{9D46C877-38D1-4053-B865-FD76293BC53F}" dt="2023-11-02T17:21:47.844" v="1662" actId="20577"/>
        <pc:sldMkLst>
          <pc:docMk/>
          <pc:sldMk cId="4010298426" sldId="319"/>
        </pc:sldMkLst>
        <pc:spChg chg="add mod">
          <ac:chgData name="Fabian Arvidsson" userId="4f59eb22-2d77-4d09-9654-c2011521cd13" providerId="ADAL" clId="{9D46C877-38D1-4053-B865-FD76293BC53F}" dt="2023-11-02T15:39:49.881" v="1631" actId="2711"/>
          <ac:spMkLst>
            <pc:docMk/>
            <pc:sldMk cId="4010298426" sldId="319"/>
            <ac:spMk id="3" creationId="{E88087D6-6CD6-12CC-617C-E75D092D0F25}"/>
          </ac:spMkLst>
        </pc:spChg>
        <pc:spChg chg="add mod">
          <ac:chgData name="Fabian Arvidsson" userId="4f59eb22-2d77-4d09-9654-c2011521cd13" providerId="ADAL" clId="{9D46C877-38D1-4053-B865-FD76293BC53F}" dt="2023-11-02T14:55:42.188" v="1183"/>
          <ac:spMkLst>
            <pc:docMk/>
            <pc:sldMk cId="4010298426" sldId="319"/>
            <ac:spMk id="4" creationId="{3AFEAF80-7531-1104-16F7-53938A0FE427}"/>
          </ac:spMkLst>
        </pc:spChg>
        <pc:spChg chg="add mod">
          <ac:chgData name="Fabian Arvidsson" userId="4f59eb22-2d77-4d09-9654-c2011521cd13" providerId="ADAL" clId="{9D46C877-38D1-4053-B865-FD76293BC53F}" dt="2023-11-02T14:55:42.188" v="1183"/>
          <ac:spMkLst>
            <pc:docMk/>
            <pc:sldMk cId="4010298426" sldId="319"/>
            <ac:spMk id="5" creationId="{F12FFD9B-1670-4FE7-4B25-AC757A521057}"/>
          </ac:spMkLst>
        </pc:spChg>
        <pc:spChg chg="add mod">
          <ac:chgData name="Fabian Arvidsson" userId="4f59eb22-2d77-4d09-9654-c2011521cd13" providerId="ADAL" clId="{9D46C877-38D1-4053-B865-FD76293BC53F}" dt="2023-11-02T14:55:42.188" v="1183"/>
          <ac:spMkLst>
            <pc:docMk/>
            <pc:sldMk cId="4010298426" sldId="319"/>
            <ac:spMk id="6" creationId="{3C5D9DD4-B202-3A09-A338-E08709D1FB44}"/>
          </ac:spMkLst>
        </pc:spChg>
        <pc:spChg chg="add mod">
          <ac:chgData name="Fabian Arvidsson" userId="4f59eb22-2d77-4d09-9654-c2011521cd13" providerId="ADAL" clId="{9D46C877-38D1-4053-B865-FD76293BC53F}" dt="2023-11-02T14:56:00.893" v="1184"/>
          <ac:spMkLst>
            <pc:docMk/>
            <pc:sldMk cId="4010298426" sldId="319"/>
            <ac:spMk id="7" creationId="{C317633D-D110-CFA1-BFED-7A0E81F9EEF3}"/>
          </ac:spMkLst>
        </pc:spChg>
        <pc:spChg chg="add mod">
          <ac:chgData name="Fabian Arvidsson" userId="4f59eb22-2d77-4d09-9654-c2011521cd13" providerId="ADAL" clId="{9D46C877-38D1-4053-B865-FD76293BC53F}" dt="2023-11-02T15:39:49.881" v="1631" actId="2711"/>
          <ac:spMkLst>
            <pc:docMk/>
            <pc:sldMk cId="4010298426" sldId="319"/>
            <ac:spMk id="8" creationId="{F2E7783A-0908-D9F8-6A3F-CD37BDAD02C0}"/>
          </ac:spMkLst>
        </pc:spChg>
        <pc:spChg chg="add mod">
          <ac:chgData name="Fabian Arvidsson" userId="4f59eb22-2d77-4d09-9654-c2011521cd13" providerId="ADAL" clId="{9D46C877-38D1-4053-B865-FD76293BC53F}" dt="2023-11-02T15:39:49.881" v="1631" actId="2711"/>
          <ac:spMkLst>
            <pc:docMk/>
            <pc:sldMk cId="4010298426" sldId="319"/>
            <ac:spMk id="9" creationId="{5AAC4AFC-C45D-62FF-38B8-F96B2A92EB0F}"/>
          </ac:spMkLst>
        </pc:spChg>
        <pc:spChg chg="add mod">
          <ac:chgData name="Fabian Arvidsson" userId="4f59eb22-2d77-4d09-9654-c2011521cd13" providerId="ADAL" clId="{9D46C877-38D1-4053-B865-FD76293BC53F}" dt="2023-11-02T15:39:56.085" v="1632" actId="2711"/>
          <ac:spMkLst>
            <pc:docMk/>
            <pc:sldMk cId="4010298426" sldId="319"/>
            <ac:spMk id="10" creationId="{43C61994-1880-CD85-2E18-1B20A4E1E985}"/>
          </ac:spMkLst>
        </pc:spChg>
        <pc:spChg chg="add mod">
          <ac:chgData name="Fabian Arvidsson" userId="4f59eb22-2d77-4d09-9654-c2011521cd13" providerId="ADAL" clId="{9D46C877-38D1-4053-B865-FD76293BC53F}" dt="2023-11-02T15:40:03.266" v="1633" actId="2711"/>
          <ac:spMkLst>
            <pc:docMk/>
            <pc:sldMk cId="4010298426" sldId="319"/>
            <ac:spMk id="11" creationId="{8008579D-8B9A-138C-E2D4-8DFD8DE2A248}"/>
          </ac:spMkLst>
        </pc:spChg>
        <pc:spChg chg="add mod">
          <ac:chgData name="Fabian Arvidsson" userId="4f59eb22-2d77-4d09-9654-c2011521cd13" providerId="ADAL" clId="{9D46C877-38D1-4053-B865-FD76293BC53F}" dt="2023-11-02T15:39:49.881" v="1631" actId="2711"/>
          <ac:spMkLst>
            <pc:docMk/>
            <pc:sldMk cId="4010298426" sldId="319"/>
            <ac:spMk id="12" creationId="{882838C7-842C-A294-93C2-4734CF43F792}"/>
          </ac:spMkLst>
        </pc:spChg>
        <pc:spChg chg="add mod">
          <ac:chgData name="Fabian Arvidsson" userId="4f59eb22-2d77-4d09-9654-c2011521cd13" providerId="ADAL" clId="{9D46C877-38D1-4053-B865-FD76293BC53F}" dt="2023-11-02T17:21:47.844" v="1662" actId="20577"/>
          <ac:spMkLst>
            <pc:docMk/>
            <pc:sldMk cId="4010298426" sldId="319"/>
            <ac:spMk id="13" creationId="{B531C72A-4FF2-1098-99BD-F6C9C1D8BCA9}"/>
          </ac:spMkLst>
        </pc:spChg>
        <pc:picChg chg="del">
          <ac:chgData name="Fabian Arvidsson" userId="4f59eb22-2d77-4d09-9654-c2011521cd13" providerId="ADAL" clId="{9D46C877-38D1-4053-B865-FD76293BC53F}" dt="2023-11-02T14:55:04.099" v="1182" actId="478"/>
          <ac:picMkLst>
            <pc:docMk/>
            <pc:sldMk cId="4010298426" sldId="319"/>
            <ac:picMk id="2" creationId="{D9B0F428-F445-D0CC-25EA-E4878A8BB230}"/>
          </ac:picMkLst>
        </pc:picChg>
      </pc:sldChg>
      <pc:sldChg chg="add">
        <pc:chgData name="Fabian Arvidsson" userId="4f59eb22-2d77-4d09-9654-c2011521cd13" providerId="ADAL" clId="{9D46C877-38D1-4053-B865-FD76293BC53F}" dt="2023-11-02T15:01:47.189" v="1219"/>
        <pc:sldMkLst>
          <pc:docMk/>
          <pc:sldMk cId="2569029868" sldId="320"/>
        </pc:sldMkLst>
      </pc:sldChg>
      <pc:sldChg chg="addSp modSp add mod">
        <pc:chgData name="Fabian Arvidsson" userId="4f59eb22-2d77-4d09-9654-c2011521cd13" providerId="ADAL" clId="{9D46C877-38D1-4053-B865-FD76293BC53F}" dt="2023-11-02T15:24:54.343" v="1298" actId="1076"/>
        <pc:sldMkLst>
          <pc:docMk/>
          <pc:sldMk cId="3593697788" sldId="321"/>
        </pc:sldMkLst>
        <pc:spChg chg="add mod ord">
          <ac:chgData name="Fabian Arvidsson" userId="4f59eb22-2d77-4d09-9654-c2011521cd13" providerId="ADAL" clId="{9D46C877-38D1-4053-B865-FD76293BC53F}" dt="2023-11-02T15:24:54.343" v="1298" actId="1076"/>
          <ac:spMkLst>
            <pc:docMk/>
            <pc:sldMk cId="3593697788" sldId="321"/>
            <ac:spMk id="6" creationId="{1AB52CE8-2F35-7CBE-CB7E-5660820A5C4D}"/>
          </ac:spMkLst>
        </pc:spChg>
        <pc:graphicFrameChg chg="mod modGraphic">
          <ac:chgData name="Fabian Arvidsson" userId="4f59eb22-2d77-4d09-9654-c2011521cd13" providerId="ADAL" clId="{9D46C877-38D1-4053-B865-FD76293BC53F}" dt="2023-11-02T15:14:38.432" v="1248" actId="20577"/>
          <ac:graphicFrameMkLst>
            <pc:docMk/>
            <pc:sldMk cId="3593697788" sldId="321"/>
            <ac:graphicFrameMk id="2" creationId="{66A9CE65-AC62-612F-AD78-C83E93A6A5A3}"/>
          </ac:graphicFrameMkLst>
        </pc:graphicFrameChg>
        <pc:graphicFrameChg chg="mod modGraphic">
          <ac:chgData name="Fabian Arvidsson" userId="4f59eb22-2d77-4d09-9654-c2011521cd13" providerId="ADAL" clId="{9D46C877-38D1-4053-B865-FD76293BC53F}" dt="2023-11-02T15:11:43.303" v="1242" actId="14100"/>
          <ac:graphicFrameMkLst>
            <pc:docMk/>
            <pc:sldMk cId="3593697788" sldId="321"/>
            <ac:graphicFrameMk id="3" creationId="{19FB1A25-27D4-6C80-C552-0CE7ABB6A210}"/>
          </ac:graphicFrameMkLst>
        </pc:graphicFrameChg>
        <pc:graphicFrameChg chg="mod">
          <ac:chgData name="Fabian Arvidsson" userId="4f59eb22-2d77-4d09-9654-c2011521cd13" providerId="ADAL" clId="{9D46C877-38D1-4053-B865-FD76293BC53F}" dt="2023-11-02T15:14:55.061" v="1249" actId="1076"/>
          <ac:graphicFrameMkLst>
            <pc:docMk/>
            <pc:sldMk cId="3593697788" sldId="321"/>
            <ac:graphicFrameMk id="4" creationId="{13C5D095-F345-22D5-B38A-05BAA0C83616}"/>
          </ac:graphicFrameMkLst>
        </pc:graphicFrameChg>
      </pc:sldChg>
      <pc:sldChg chg="add modNotesTx">
        <pc:chgData name="Fabian Arvidsson" userId="4f59eb22-2d77-4d09-9654-c2011521cd13" providerId="ADAL" clId="{9D46C877-38D1-4053-B865-FD76293BC53F}" dt="2023-11-02T15:32:20.499" v="1358" actId="20577"/>
        <pc:sldMkLst>
          <pc:docMk/>
          <pc:sldMk cId="759954611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C6C2D-8F4F-4E98-BA93-14753E428CD9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22976-CF63-4243-B777-4B237AE0A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76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805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31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9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968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814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773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545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 nya och den gamla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12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64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50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03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45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3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Vs toppning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9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36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2976-CF63-4243-B777-4B237AE0A99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34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6FCED-1D3D-4E4F-A9B4-0E4997D9D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CB97BD-4B20-AF43-A9DB-640546602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E60753-A7FD-EF41-8827-AB070BF5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D47821-347F-CC40-A06B-BE316EF7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BED64C-1DAD-B742-98CC-1FBD4BF1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44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7FF49A-0BCA-BC42-987D-D2789410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75E0C4E-7335-0349-BF03-9EAF915A9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96D174-2BA7-EA44-9098-E5C7E36F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A0745A-B6A6-5942-B83B-4A731517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1647E5-E666-9644-9227-CDB62DAF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32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BCDA61C-797C-0B42-94F0-4AEFE278E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BD01E75-0C07-6142-A261-C8E47BF17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877835-53AF-A34D-8C8D-97F391EE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916387-7468-354F-BE78-9C7B7B8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7B9C2F-C41D-9548-8191-A914DE3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09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CA7E8-D633-B346-A24B-80DAA1D2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9A86F-BD32-B145-BBEF-20D7B634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CE1F28-C1D4-6D4E-BFE4-F7F77058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C55C20-87F8-794F-AC2E-B50503FE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D70858-216D-9E45-A77A-950D92E3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7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8839C2-9009-1046-ABBE-05B68854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1B86C6-55B4-7848-B372-E02D57A9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204000-5A24-CB4F-B66C-DEAEC116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1273EA-4501-C041-99E8-18D82C60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DE77EB-04F1-6741-9A4B-C2E75218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6B860-FDD0-5843-A07E-868E3450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47AEF8-9361-BA47-B0B1-F832DB7F7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A7A3AB-EDFF-D643-A007-F283BD6B2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B418E7-6D7F-484C-817D-0CD5DAD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103746-CB25-E24B-AB75-DFC943A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C410E2-8F65-904A-AEBD-7F7DF66F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4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B7536-AEBD-F144-8BE3-98944CE6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1ECB1C-2D88-4D40-8F4D-892E8104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ACE888-2382-A343-84D5-C72BBB69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14FCE3-8543-C042-B176-4C1BB2071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417C3D5-7AE7-3542-9382-D1D638EF2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B729311-BEFB-5341-B96B-3AF27E35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C9F1CB-069C-984F-8757-411FAA80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756899C-9C94-3545-AD38-A6C56CB4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0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1DEF7-D03B-244B-BC02-CA4F99C1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B7A255-AEAE-3A46-AAA4-95BBF880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A5C525-DD52-C04F-AA08-D15CF036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829E54-01F7-CE4B-B42C-3970FE3D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7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4F8265-CD17-6D40-94B8-76ED341B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7FFE7B-3F7F-2A48-AA84-2A897072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FF38FB-9F1D-024B-A97D-F1E803E5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82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BF3B6-043C-3E4C-B7B9-53702E45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6D636E-3F3B-E64B-9C25-51E4F9EC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93BBED-F935-4E41-B93C-089A585A2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5E8391-F538-D54E-9FE3-7177FFF7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3624DC-427B-E94F-B737-8E6DB8B6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599706-7625-544C-A3E2-C1610F88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64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AE69B-C8C9-8545-8679-98B1212F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D5FF05-2F61-B64D-8089-221B8A5FA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D975E3-DDB6-6241-8C8B-2190C012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85BE4D-FDA5-EF41-A5AF-F6EAD0E7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B8CFF5-17E2-7B46-94C8-1C6D572C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049688-A457-2C4C-A2F1-B73AAFBB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7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BC460D-7E48-CF41-82CE-4D1BC918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61D081-027E-CE4D-982F-21B4F697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F721F9-FA36-0D43-96D9-026AB7698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2BB2-063A-A342-AE10-F93B512C82AC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F8BDC9-16C9-054A-8B97-F73F96C0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1A60A9-8037-9244-BD39-B3FF95C89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EA1F-2583-CF44-890A-72FF0F3A7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9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9F4E931-DA3C-4363-9EDF-0B99119B9AA6}"/>
              </a:ext>
            </a:extLst>
          </p:cNvPr>
          <p:cNvSpPr txBox="1"/>
          <p:nvPr/>
        </p:nvSpPr>
        <p:spPr>
          <a:xfrm>
            <a:off x="2048183" y="2747915"/>
            <a:ext cx="8095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ÖSK Ungdom innebandy Pojkar 2010/11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D13D70-ED3E-409D-9EA0-252E2AF71725}"/>
              </a:ext>
            </a:extLst>
          </p:cNvPr>
          <p:cNvSpPr txBox="1"/>
          <p:nvPr/>
        </p:nvSpPr>
        <p:spPr>
          <a:xfrm>
            <a:off x="9267249" y="81646"/>
            <a:ext cx="292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F374ABF-0F49-518A-74A1-61C9E64A47F2}"/>
              </a:ext>
            </a:extLst>
          </p:cNvPr>
          <p:cNvSpPr txBox="1"/>
          <p:nvPr/>
        </p:nvSpPr>
        <p:spPr>
          <a:xfrm>
            <a:off x="2048183" y="1501283"/>
            <a:ext cx="8095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Föräldramöte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5BDEC84-B293-2743-15D7-D58E03175885}"/>
              </a:ext>
            </a:extLst>
          </p:cNvPr>
          <p:cNvSpPr txBox="1"/>
          <p:nvPr/>
        </p:nvSpPr>
        <p:spPr>
          <a:xfrm>
            <a:off x="5327831" y="6499355"/>
            <a:ext cx="809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november 2023</a:t>
            </a:r>
          </a:p>
        </p:txBody>
      </p:sp>
    </p:spTree>
    <p:extLst>
      <p:ext uri="{BB962C8B-B14F-4D97-AF65-F5344CB8AC3E}">
        <p14:creationId xmlns:p14="http://schemas.microsoft.com/office/powerpoint/2010/main" val="82402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0" y="0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0AB490-CA23-7044-9BF2-68FB042FD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71" y="445445"/>
            <a:ext cx="6903875" cy="1350821"/>
          </a:xfrm>
        </p:spPr>
        <p:txBody>
          <a:bodyPr>
            <a:normAutofit/>
          </a:bodyPr>
          <a:lstStyle/>
          <a:p>
            <a:r>
              <a:rPr lang="sv-SE" sz="5800" b="1" dirty="0">
                <a:solidFill>
                  <a:schemeClr val="bg1"/>
                </a:solidFill>
                <a:latin typeface="Helvetica Neue Condensed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Rotationsmodellen</a:t>
            </a:r>
            <a:endParaRPr lang="sv-SE" sz="5800" b="1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pic>
        <p:nvPicPr>
          <p:cNvPr id="3" name="Platshållare för innehåll 3">
            <a:extLst>
              <a:ext uri="{FF2B5EF4-FFF2-40B4-BE49-F238E27FC236}">
                <a16:creationId xmlns:a16="http://schemas.microsoft.com/office/drawing/2014/main" id="{C93655EC-B46D-8FBE-0915-B3754230A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88" y="1890362"/>
            <a:ext cx="86053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B0F428-F445-D0CC-25EA-E4878A8B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4"/>
            <a:ext cx="12204156" cy="68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4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E88087D6-6CD6-12CC-617C-E75D092D0F25}"/>
              </a:ext>
            </a:extLst>
          </p:cNvPr>
          <p:cNvSpPr/>
          <p:nvPr/>
        </p:nvSpPr>
        <p:spPr>
          <a:xfrm>
            <a:off x="3524447" y="2626182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3AFEAF80-7531-1104-16F7-53938A0FE427}"/>
              </a:ext>
            </a:extLst>
          </p:cNvPr>
          <p:cNvSpPr/>
          <p:nvPr/>
        </p:nvSpPr>
        <p:spPr>
          <a:xfrm>
            <a:off x="952894" y="2626182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F12FFD9B-1670-4FE7-4B25-AC757A521057}"/>
              </a:ext>
            </a:extLst>
          </p:cNvPr>
          <p:cNvSpPr/>
          <p:nvPr/>
        </p:nvSpPr>
        <p:spPr>
          <a:xfrm>
            <a:off x="6096000" y="2651766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C5D9DD4-B202-3A09-A338-E08709D1FB44}"/>
              </a:ext>
            </a:extLst>
          </p:cNvPr>
          <p:cNvSpPr/>
          <p:nvPr/>
        </p:nvSpPr>
        <p:spPr>
          <a:xfrm>
            <a:off x="8667553" y="2626182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C317633D-D110-CFA1-BFED-7A0E81F9EEF3}"/>
              </a:ext>
            </a:extLst>
          </p:cNvPr>
          <p:cNvSpPr/>
          <p:nvPr/>
        </p:nvSpPr>
        <p:spPr>
          <a:xfrm>
            <a:off x="952894" y="2626182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F2E7783A-0908-D9F8-6A3F-CD37BDAD02C0}"/>
              </a:ext>
            </a:extLst>
          </p:cNvPr>
          <p:cNvSpPr/>
          <p:nvPr/>
        </p:nvSpPr>
        <p:spPr>
          <a:xfrm>
            <a:off x="6096000" y="2651766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AC4AFC-C45D-62FF-38B8-F96B2A92EB0F}"/>
              </a:ext>
            </a:extLst>
          </p:cNvPr>
          <p:cNvSpPr/>
          <p:nvPr/>
        </p:nvSpPr>
        <p:spPr>
          <a:xfrm>
            <a:off x="1089284" y="2668020"/>
            <a:ext cx="19239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Henrik</a:t>
            </a:r>
          </a:p>
          <a:p>
            <a:pPr algn="ctr"/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Kanusson</a:t>
            </a:r>
            <a:endParaRPr lang="sv-SE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3C61994-1880-CD85-2E18-1B20A4E1E985}"/>
              </a:ext>
            </a:extLst>
          </p:cNvPr>
          <p:cNvSpPr/>
          <p:nvPr/>
        </p:nvSpPr>
        <p:spPr>
          <a:xfrm>
            <a:off x="3680713" y="2664142"/>
            <a:ext cx="19431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Martin</a:t>
            </a:r>
          </a:p>
          <a:p>
            <a:pPr algn="ctr"/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Börjeskog</a:t>
            </a:r>
            <a:endParaRPr lang="sv-SE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08579D-8B9A-138C-E2D4-8DFD8DE2A248}"/>
              </a:ext>
            </a:extLst>
          </p:cNvPr>
          <p:cNvSpPr/>
          <p:nvPr/>
        </p:nvSpPr>
        <p:spPr>
          <a:xfrm>
            <a:off x="6613431" y="2674336"/>
            <a:ext cx="11432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Kalle </a:t>
            </a:r>
          </a:p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Frejd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882838C7-842C-A294-93C2-4734CF43F792}"/>
              </a:ext>
            </a:extLst>
          </p:cNvPr>
          <p:cNvSpPr/>
          <p:nvPr/>
        </p:nvSpPr>
        <p:spPr>
          <a:xfrm>
            <a:off x="8667553" y="2626182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531C72A-4FF2-1098-99BD-F6C9C1D8BCA9}"/>
              </a:ext>
            </a:extLst>
          </p:cNvPr>
          <p:cNvSpPr/>
          <p:nvPr/>
        </p:nvSpPr>
        <p:spPr>
          <a:xfrm>
            <a:off x="9096019" y="2648752"/>
            <a:ext cx="13211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Måns</a:t>
            </a:r>
          </a:p>
          <a:p>
            <a:pPr algn="ctr"/>
            <a:r>
              <a:rPr lang="sv-SE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Goullu</a:t>
            </a:r>
            <a:endParaRPr lang="sv-SE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9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DE478CD-1D7F-FE5B-7FBF-34DBD53AD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10782"/>
              </p:ext>
            </p:extLst>
          </p:nvPr>
        </p:nvGraphicFramePr>
        <p:xfrm>
          <a:off x="2591306" y="0"/>
          <a:ext cx="8992963" cy="6745781"/>
        </p:xfrm>
        <a:graphic>
          <a:graphicData uri="http://schemas.openxmlformats.org/drawingml/2006/table">
            <a:tbl>
              <a:tblPr/>
              <a:tblGrid>
                <a:gridCol w="3103915">
                  <a:extLst>
                    <a:ext uri="{9D8B030D-6E8A-4147-A177-3AD203B41FA5}">
                      <a16:colId xmlns:a16="http://schemas.microsoft.com/office/drawing/2014/main" val="925290993"/>
                    </a:ext>
                  </a:extLst>
                </a:gridCol>
                <a:gridCol w="5889048">
                  <a:extLst>
                    <a:ext uri="{9D8B030D-6E8A-4147-A177-3AD203B41FA5}">
                      <a16:colId xmlns:a16="http://schemas.microsoft.com/office/drawing/2014/main" val="1935671726"/>
                    </a:ext>
                  </a:extLst>
                </a:gridCol>
              </a:tblGrid>
              <a:tr h="5731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SÄSONGSPLANERING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45331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augusti söndag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Föräldramöte 18:30 ÖSK Klubbstuga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662826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95881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augusti torsdag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Träningsstart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974878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19596"/>
                  </a:ext>
                </a:extLst>
              </a:tr>
              <a:tr h="51643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september söndag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Träningsmatch + Heldag med laget (match ca 14:00)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9805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september fredag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Träningsmatch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035305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september lördag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Träningsmatch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281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061842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oktober söndag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Vänerns Pärla Cup Mariestad (endagars)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596816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974143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oktober lördag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Träningsmatch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4511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50204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oktober lördag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Seriestart mot KFUM Örebro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116481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158236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27-29 december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Falun Floorball Cup (övernattning)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90542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033248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12-14 april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Örebrocupen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7381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043614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26-28 april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Katrineholm Innebandycup (övernattning)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3340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32516"/>
                  </a:ext>
                </a:extLst>
              </a:tr>
              <a:tr h="26117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 maj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Avslutning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080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2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C20C949-1A65-B8E1-A629-053C5F03BB02}"/>
              </a:ext>
            </a:extLst>
          </p:cNvPr>
          <p:cNvSpPr txBox="1"/>
          <p:nvPr/>
        </p:nvSpPr>
        <p:spPr>
          <a:xfrm>
            <a:off x="90901" y="2112199"/>
            <a:ext cx="114892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TISDAG – MELLRINGEHALLEN – 18:00-19:30 (samling 17:30)</a:t>
            </a:r>
          </a:p>
          <a:p>
            <a:endParaRPr lang="sv-S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ONSDAG – BIRGITTASKOLAN – 19:45-21:00 (samling 19:30)</a:t>
            </a:r>
          </a:p>
          <a:p>
            <a:endParaRPr lang="sv-S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EXTRATRÄNING 3-8 spelare TORSDAG – ADOLFSBERG – 18:45-20:15</a:t>
            </a:r>
          </a:p>
          <a:p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108F54C-25CB-B94E-F36E-A02423085ECD}"/>
              </a:ext>
            </a:extLst>
          </p:cNvPr>
          <p:cNvSpPr txBox="1"/>
          <p:nvPr/>
        </p:nvSpPr>
        <p:spPr>
          <a:xfrm>
            <a:off x="8851674" y="124448"/>
            <a:ext cx="292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</a:p>
        </p:txBody>
      </p:sp>
    </p:spTree>
    <p:extLst>
      <p:ext uri="{BB962C8B-B14F-4D97-AF65-F5344CB8AC3E}">
        <p14:creationId xmlns:p14="http://schemas.microsoft.com/office/powerpoint/2010/main" val="195048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0CB4E20-357C-FB17-BE09-77E02FA76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69" y="0"/>
            <a:ext cx="8417531" cy="6774887"/>
          </a:xfrm>
          <a:prstGeom prst="rect">
            <a:avLst/>
          </a:prstGeom>
        </p:spPr>
      </p:pic>
      <p:sp>
        <p:nvSpPr>
          <p:cNvPr id="4" name="Multiplikationstecken 3">
            <a:extLst>
              <a:ext uri="{FF2B5EF4-FFF2-40B4-BE49-F238E27FC236}">
                <a16:creationId xmlns:a16="http://schemas.microsoft.com/office/drawing/2014/main" id="{3E014274-BAE4-3FBC-FD03-FB28B0E45278}"/>
              </a:ext>
            </a:extLst>
          </p:cNvPr>
          <p:cNvSpPr/>
          <p:nvPr/>
        </p:nvSpPr>
        <p:spPr>
          <a:xfrm>
            <a:off x="4326467" y="-304799"/>
            <a:ext cx="7018866" cy="28955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0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B54A8AC-BCDA-EFF7-BC60-7B52DC73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58" y="685813"/>
            <a:ext cx="7751884" cy="608882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AFD71C9-D678-BC86-E948-28544394251F}"/>
              </a:ext>
            </a:extLst>
          </p:cNvPr>
          <p:cNvSpPr txBox="1"/>
          <p:nvPr/>
        </p:nvSpPr>
        <p:spPr>
          <a:xfrm>
            <a:off x="2220058" y="162593"/>
            <a:ext cx="717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UTVECKLINGSGRUPPER</a:t>
            </a:r>
          </a:p>
        </p:txBody>
      </p:sp>
    </p:spTree>
    <p:extLst>
      <p:ext uri="{BB962C8B-B14F-4D97-AF65-F5344CB8AC3E}">
        <p14:creationId xmlns:p14="http://schemas.microsoft.com/office/powerpoint/2010/main" val="306405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AB52CE8-2F35-7CBE-CB7E-5660820A5C4D}"/>
              </a:ext>
            </a:extLst>
          </p:cNvPr>
          <p:cNvSpPr/>
          <p:nvPr/>
        </p:nvSpPr>
        <p:spPr>
          <a:xfrm>
            <a:off x="-445981" y="-354821"/>
            <a:ext cx="13083961" cy="75676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2C89068-7AAD-B428-FCE3-2BE516A2444D}"/>
              </a:ext>
            </a:extLst>
          </p:cNvPr>
          <p:cNvGraphicFramePr>
            <a:graphicFrameLocks noGrp="1"/>
          </p:cNvGraphicFramePr>
          <p:nvPr/>
        </p:nvGraphicFramePr>
        <p:xfrm>
          <a:off x="156278" y="0"/>
          <a:ext cx="4222775" cy="6790690"/>
        </p:xfrm>
        <a:graphic>
          <a:graphicData uri="http://schemas.openxmlformats.org/drawingml/2006/table">
            <a:tbl>
              <a:tblPr/>
              <a:tblGrid>
                <a:gridCol w="1457488">
                  <a:extLst>
                    <a:ext uri="{9D8B030D-6E8A-4147-A177-3AD203B41FA5}">
                      <a16:colId xmlns:a16="http://schemas.microsoft.com/office/drawing/2014/main" val="925290993"/>
                    </a:ext>
                  </a:extLst>
                </a:gridCol>
                <a:gridCol w="2765287">
                  <a:extLst>
                    <a:ext uri="{9D8B030D-6E8A-4147-A177-3AD203B41FA5}">
                      <a16:colId xmlns:a16="http://schemas.microsoft.com/office/drawing/2014/main" val="1935671726"/>
                    </a:ext>
                  </a:extLst>
                </a:gridCol>
              </a:tblGrid>
              <a:tr h="547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EKONOMI/BUDGET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45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662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95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974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19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9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035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281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061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368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596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974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4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50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11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158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9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033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7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04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3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080212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6A9CE65-AC62-612F-AD78-C83E93A6A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88000"/>
              </p:ext>
            </p:extLst>
          </p:nvPr>
        </p:nvGraphicFramePr>
        <p:xfrm>
          <a:off x="4602649" y="67310"/>
          <a:ext cx="7183573" cy="8695225"/>
        </p:xfrm>
        <a:graphic>
          <a:graphicData uri="http://schemas.openxmlformats.org/drawingml/2006/table">
            <a:tbl>
              <a:tblPr/>
              <a:tblGrid>
                <a:gridCol w="475568">
                  <a:extLst>
                    <a:ext uri="{9D8B030D-6E8A-4147-A177-3AD203B41FA5}">
                      <a16:colId xmlns:a16="http://schemas.microsoft.com/office/drawing/2014/main" val="111542741"/>
                    </a:ext>
                  </a:extLst>
                </a:gridCol>
                <a:gridCol w="2653172">
                  <a:extLst>
                    <a:ext uri="{9D8B030D-6E8A-4147-A177-3AD203B41FA5}">
                      <a16:colId xmlns:a16="http://schemas.microsoft.com/office/drawing/2014/main" val="2890435922"/>
                    </a:ext>
                  </a:extLst>
                </a:gridCol>
                <a:gridCol w="1351611">
                  <a:extLst>
                    <a:ext uri="{9D8B030D-6E8A-4147-A177-3AD203B41FA5}">
                      <a16:colId xmlns:a16="http://schemas.microsoft.com/office/drawing/2014/main" val="2642716562"/>
                    </a:ext>
                  </a:extLst>
                </a:gridCol>
                <a:gridCol w="1351611">
                  <a:extLst>
                    <a:ext uri="{9D8B030D-6E8A-4147-A177-3AD203B41FA5}">
                      <a16:colId xmlns:a16="http://schemas.microsoft.com/office/drawing/2014/main" val="4171320715"/>
                    </a:ext>
                  </a:extLst>
                </a:gridCol>
                <a:gridCol w="1351611">
                  <a:extLst>
                    <a:ext uri="{9D8B030D-6E8A-4147-A177-3AD203B41FA5}">
                      <a16:colId xmlns:a16="http://schemas.microsoft.com/office/drawing/2014/main" val="1247185186"/>
                    </a:ext>
                  </a:extLst>
                </a:gridCol>
              </a:tblGrid>
              <a:tr h="3290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LAGUPPFÖLJNING 2020/21 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UPPDATERAD: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48962"/>
                  </a:ext>
                </a:extLst>
              </a:tr>
              <a:tr h="3290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BOKFÖRT TOM: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04696"/>
                  </a:ext>
                </a:extLst>
              </a:tr>
              <a:tr h="176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Ekonomiansvarig: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185016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KASSA IN I SÄS.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15715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791958"/>
                  </a:ext>
                </a:extLst>
              </a:tr>
              <a:tr h="32900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Swish: 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35860"/>
                  </a:ext>
                </a:extLst>
              </a:tr>
              <a:tr h="176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Bankgiro: 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74681"/>
                  </a:ext>
                </a:extLst>
              </a:tr>
              <a:tr h="32900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23/24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UTFALL HT22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UTFALL VT23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033332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INTÄKTER (tkr)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754795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Sponsorer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997372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 utrustning/material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27451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Träningsläger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69049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Cup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185777"/>
                  </a:ext>
                </a:extLst>
              </a:tr>
              <a:tr h="32900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Övriga insättningar &amp; Ospecifierat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257948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355x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Försäljning &amp; Arbetsinsatser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121,2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584341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 INTÄKTER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157,7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86601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199833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KOSTNADER (tkr)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225025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Resor (seriespel, läger, cup)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11912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Domare &amp; Funktionärer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076639"/>
                  </a:ext>
                </a:extLst>
              </a:tr>
              <a:tr h="32900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Kläder &amp; Material (ej matchställ, bollar)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86799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Inköp varor till försäljning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57,2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269167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Cup &amp; Träningsläger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36,5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115394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Övriga kostnader (ex träningstider, material)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249926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 KOSTNADER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46,0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76,5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54790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348022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 SÄSONGEN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-40,0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24733"/>
                  </a:ext>
                </a:extLst>
              </a:tr>
              <a:tr h="17605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18121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PRELIMINÄR LAGKASSA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89278"/>
                  </a:ext>
                </a:extLst>
              </a:tr>
              <a:tr h="1760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Notering om framtida kostnader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84598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03134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17454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64209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12468"/>
                  </a:ext>
                </a:extLst>
              </a:tr>
              <a:tr h="1760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Planerade intäkter för försäjnings-/jobbtillfällen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80081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731483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84684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53774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0624"/>
                  </a:ext>
                </a:extLst>
              </a:tr>
              <a:tr h="17605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61215"/>
                  </a:ext>
                </a:extLst>
              </a:tr>
              <a:tr h="1760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30583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19FB1A25-27D4-6C80-C552-0CE7ABB6A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84273"/>
              </p:ext>
            </p:extLst>
          </p:nvPr>
        </p:nvGraphicFramePr>
        <p:xfrm>
          <a:off x="475542" y="793778"/>
          <a:ext cx="4222774" cy="4063080"/>
        </p:xfrm>
        <a:graphic>
          <a:graphicData uri="http://schemas.openxmlformats.org/drawingml/2006/table">
            <a:tbl>
              <a:tblPr/>
              <a:tblGrid>
                <a:gridCol w="1699408">
                  <a:extLst>
                    <a:ext uri="{9D8B030D-6E8A-4147-A177-3AD203B41FA5}">
                      <a16:colId xmlns:a16="http://schemas.microsoft.com/office/drawing/2014/main" val="1908501534"/>
                    </a:ext>
                  </a:extLst>
                </a:gridCol>
                <a:gridCol w="643715">
                  <a:extLst>
                    <a:ext uri="{9D8B030D-6E8A-4147-A177-3AD203B41FA5}">
                      <a16:colId xmlns:a16="http://schemas.microsoft.com/office/drawing/2014/main" val="2994810248"/>
                    </a:ext>
                  </a:extLst>
                </a:gridCol>
                <a:gridCol w="643715">
                  <a:extLst>
                    <a:ext uri="{9D8B030D-6E8A-4147-A177-3AD203B41FA5}">
                      <a16:colId xmlns:a16="http://schemas.microsoft.com/office/drawing/2014/main" val="3337085244"/>
                    </a:ext>
                  </a:extLst>
                </a:gridCol>
                <a:gridCol w="617968">
                  <a:extLst>
                    <a:ext uri="{9D8B030D-6E8A-4147-A177-3AD203B41FA5}">
                      <a16:colId xmlns:a16="http://schemas.microsoft.com/office/drawing/2014/main" val="2259284016"/>
                    </a:ext>
                  </a:extLst>
                </a:gridCol>
                <a:gridCol w="617968">
                  <a:extLst>
                    <a:ext uri="{9D8B030D-6E8A-4147-A177-3AD203B41FA5}">
                      <a16:colId xmlns:a16="http://schemas.microsoft.com/office/drawing/2014/main" val="3114445001"/>
                    </a:ext>
                  </a:extLst>
                </a:gridCol>
              </a:tblGrid>
              <a:tr h="231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Cuper kostnader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626756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735440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Vänerns Pärla Cup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54548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-3 100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94319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Avgift spelare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kr/spelare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71158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312403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Falun Floorball Cup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043702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Anmälningsavgifter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-3 995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37486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Deltagarkort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-16 110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56824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Avgift spelare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8 910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551606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Minibussar 2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-6 000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58042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358312"/>
                  </a:ext>
                </a:extLst>
              </a:tr>
              <a:tr h="1332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Katrineholm Cup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41187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Anmälningsavgifter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-3 995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864723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Deltagarkort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-15 300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50299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Avgift spelare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8 910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948751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Minibussar 2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-4 500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186948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-32 480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570979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916260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Kick-off Sörbybacken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356105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Fotbollsgolf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-1 422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724469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Pizzabuffé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-1 422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317359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-2 844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359377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961865"/>
                  </a:ext>
                </a:extLst>
              </a:tr>
              <a:tr h="1430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TOTALT: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-35 324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744339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3C5D095-F345-22D5-B38A-05BAA0C83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64774"/>
              </p:ext>
            </p:extLst>
          </p:nvPr>
        </p:nvGraphicFramePr>
        <p:xfrm>
          <a:off x="743037" y="5047551"/>
          <a:ext cx="3405931" cy="1552446"/>
        </p:xfrm>
        <a:graphic>
          <a:graphicData uri="http://schemas.openxmlformats.org/drawingml/2006/table">
            <a:tbl>
              <a:tblPr/>
              <a:tblGrid>
                <a:gridCol w="567655">
                  <a:extLst>
                    <a:ext uri="{9D8B030D-6E8A-4147-A177-3AD203B41FA5}">
                      <a16:colId xmlns:a16="http://schemas.microsoft.com/office/drawing/2014/main" val="3623957521"/>
                    </a:ext>
                  </a:extLst>
                </a:gridCol>
                <a:gridCol w="567655">
                  <a:extLst>
                    <a:ext uri="{9D8B030D-6E8A-4147-A177-3AD203B41FA5}">
                      <a16:colId xmlns:a16="http://schemas.microsoft.com/office/drawing/2014/main" val="2737911021"/>
                    </a:ext>
                  </a:extLst>
                </a:gridCol>
                <a:gridCol w="567655">
                  <a:extLst>
                    <a:ext uri="{9D8B030D-6E8A-4147-A177-3AD203B41FA5}">
                      <a16:colId xmlns:a16="http://schemas.microsoft.com/office/drawing/2014/main" val="1427679373"/>
                    </a:ext>
                  </a:extLst>
                </a:gridCol>
                <a:gridCol w="851483">
                  <a:extLst>
                    <a:ext uri="{9D8B030D-6E8A-4147-A177-3AD203B41FA5}">
                      <a16:colId xmlns:a16="http://schemas.microsoft.com/office/drawing/2014/main" val="1370531879"/>
                    </a:ext>
                  </a:extLst>
                </a:gridCol>
                <a:gridCol w="851483">
                  <a:extLst>
                    <a:ext uri="{9D8B030D-6E8A-4147-A177-3AD203B41FA5}">
                      <a16:colId xmlns:a16="http://schemas.microsoft.com/office/drawing/2014/main" val="2227954566"/>
                    </a:ext>
                  </a:extLst>
                </a:gridCol>
              </a:tblGrid>
              <a:tr h="2251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Ingående saldo 10/11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097978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43301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472912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2011's del av gemensamma lagkassan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96974"/>
                  </a:ext>
                </a:extLst>
              </a:tr>
              <a:tr h="28337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18571,43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639517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187689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spelare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586839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spelare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7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9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051320B9-275A-5F6D-C936-72C482275290}"/>
              </a:ext>
            </a:extLst>
          </p:cNvPr>
          <p:cNvSpPr/>
          <p:nvPr/>
        </p:nvSpPr>
        <p:spPr>
          <a:xfrm>
            <a:off x="2754420" y="656348"/>
            <a:ext cx="5592986" cy="548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7E78F118-ECA5-703C-BF9A-04798CEBE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23388"/>
              </p:ext>
            </p:extLst>
          </p:nvPr>
        </p:nvGraphicFramePr>
        <p:xfrm>
          <a:off x="3024978" y="866163"/>
          <a:ext cx="5041783" cy="5125673"/>
        </p:xfrm>
        <a:graphic>
          <a:graphicData uri="http://schemas.openxmlformats.org/drawingml/2006/table">
            <a:tbl>
              <a:tblPr/>
              <a:tblGrid>
                <a:gridCol w="3404007">
                  <a:extLst>
                    <a:ext uri="{9D8B030D-6E8A-4147-A177-3AD203B41FA5}">
                      <a16:colId xmlns:a16="http://schemas.microsoft.com/office/drawing/2014/main" val="2755231989"/>
                    </a:ext>
                  </a:extLst>
                </a:gridCol>
                <a:gridCol w="1637776">
                  <a:extLst>
                    <a:ext uri="{9D8B030D-6E8A-4147-A177-3AD203B41FA5}">
                      <a16:colId xmlns:a16="http://schemas.microsoft.com/office/drawing/2014/main" val="3147208995"/>
                    </a:ext>
                  </a:extLst>
                </a:gridCol>
              </a:tblGrid>
              <a:tr h="863465">
                <a:tc>
                  <a:txBody>
                    <a:bodyPr/>
                    <a:lstStyle/>
                    <a:p>
                      <a:pPr algn="l" fontAlgn="b"/>
                      <a:r>
                        <a:rPr lang="sv-SE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539666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Intäkter 23/24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52080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Kostnader 23/24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32956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216727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456733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Från lagkassan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0041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892855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445952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Beting/spelare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1 875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933804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A02DE3DD-51B8-9120-30C8-E2146099767F}"/>
              </a:ext>
            </a:extLst>
          </p:cNvPr>
          <p:cNvSpPr txBox="1"/>
          <p:nvPr/>
        </p:nvSpPr>
        <p:spPr>
          <a:xfrm>
            <a:off x="1599312" y="6283570"/>
            <a:ext cx="1008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föräldramötet kom föräldrarna överens om att alla spelare ska dra in </a:t>
            </a:r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kr.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4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EB4320B1-738C-B251-D801-E9344C62710E}"/>
              </a:ext>
            </a:extLst>
          </p:cNvPr>
          <p:cNvSpPr/>
          <p:nvPr/>
        </p:nvSpPr>
        <p:spPr>
          <a:xfrm>
            <a:off x="2356123" y="49175"/>
            <a:ext cx="5413472" cy="6785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D322D42-43B9-CF5F-C6E7-C9CD88A90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311" b="46286"/>
          <a:stretch/>
        </p:blipFill>
        <p:spPr>
          <a:xfrm>
            <a:off x="3396361" y="179961"/>
            <a:ext cx="4521954" cy="65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9F4E931-DA3C-4363-9EDF-0B99119B9AA6}"/>
              </a:ext>
            </a:extLst>
          </p:cNvPr>
          <p:cNvSpPr txBox="1"/>
          <p:nvPr/>
        </p:nvSpPr>
        <p:spPr>
          <a:xfrm>
            <a:off x="1866123" y="404812"/>
            <a:ext cx="9293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förening med över 2000 aktiva och 350 ledare…</a:t>
            </a:r>
          </a:p>
        </p:txBody>
      </p:sp>
      <p:pic>
        <p:nvPicPr>
          <p:cNvPr id="6" name="Bildobjekt 5" descr="En bild som visar person, utomhus, sport&#10;&#10;Automatiskt genererad beskrivning">
            <a:extLst>
              <a:ext uri="{FF2B5EF4-FFF2-40B4-BE49-F238E27FC236}">
                <a16:creationId xmlns:a16="http://schemas.microsoft.com/office/drawing/2014/main" id="{E62770AA-8389-4C13-A068-0B80D190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00" y="2084076"/>
            <a:ext cx="2880000" cy="1919524"/>
          </a:xfrm>
          <a:prstGeom prst="rect">
            <a:avLst/>
          </a:prstGeom>
        </p:spPr>
      </p:pic>
      <p:pic>
        <p:nvPicPr>
          <p:cNvPr id="12" name="Bildobjekt 11" descr="En bild som visar person, sport, friidrott&#10;&#10;Automatiskt genererad beskrivning">
            <a:extLst>
              <a:ext uri="{FF2B5EF4-FFF2-40B4-BE49-F238E27FC236}">
                <a16:creationId xmlns:a16="http://schemas.microsoft.com/office/drawing/2014/main" id="{12869443-1CF4-4C7D-9304-D2896932B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410" y="2469233"/>
            <a:ext cx="2880000" cy="1919534"/>
          </a:xfrm>
          <a:prstGeom prst="rect">
            <a:avLst/>
          </a:prstGeom>
        </p:spPr>
      </p:pic>
      <p:pic>
        <p:nvPicPr>
          <p:cNvPr id="18" name="Bildobjekt 17" descr="En bild som visar ishockey, rink, utomhus, person&#10;&#10;Automatiskt genererad beskrivning">
            <a:extLst>
              <a:ext uri="{FF2B5EF4-FFF2-40B4-BE49-F238E27FC236}">
                <a16:creationId xmlns:a16="http://schemas.microsoft.com/office/drawing/2014/main" id="{629F3C0E-F83E-4335-B806-C1144ECE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41" y="4241787"/>
            <a:ext cx="2880000" cy="1919534"/>
          </a:xfrm>
          <a:prstGeom prst="rect">
            <a:avLst/>
          </a:prstGeom>
        </p:spPr>
      </p:pic>
      <p:pic>
        <p:nvPicPr>
          <p:cNvPr id="20" name="Bildobjekt 19" descr="En bild som visar person, grupp, sport, personer&#10;&#10;Automatiskt genererad beskrivning">
            <a:extLst>
              <a:ext uri="{FF2B5EF4-FFF2-40B4-BE49-F238E27FC236}">
                <a16:creationId xmlns:a16="http://schemas.microsoft.com/office/drawing/2014/main" id="{552DB4C5-4580-4475-B287-086FB4F6B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244" y="4516663"/>
            <a:ext cx="2880000" cy="1919550"/>
          </a:xfrm>
          <a:prstGeom prst="rect">
            <a:avLst/>
          </a:prstGeom>
        </p:spPr>
      </p:pic>
      <p:pic>
        <p:nvPicPr>
          <p:cNvPr id="22" name="Bildobjekt 21" descr="En bild som visar fotboll, utomhus, gräs, leker&#10;&#10;Automatiskt genererad beskrivning">
            <a:extLst>
              <a:ext uri="{FF2B5EF4-FFF2-40B4-BE49-F238E27FC236}">
                <a16:creationId xmlns:a16="http://schemas.microsoft.com/office/drawing/2014/main" id="{5C2B988C-F22A-415F-8E87-E671FD420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244" y="2032755"/>
            <a:ext cx="2880000" cy="1919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27B63C2-4135-4E28-8F2E-B23E97ABC719}"/>
              </a:ext>
            </a:extLst>
          </p:cNvPr>
          <p:cNvSpPr txBox="1"/>
          <p:nvPr/>
        </p:nvSpPr>
        <p:spPr>
          <a:xfrm>
            <a:off x="8195245" y="3429000"/>
            <a:ext cx="70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Fotboll</a:t>
            </a:r>
          </a:p>
          <a:p>
            <a:r>
              <a:rPr lang="sv-S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lag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5260F7E-68AB-4D0D-B37F-AFDD16496D1E}"/>
              </a:ext>
            </a:extLst>
          </p:cNvPr>
          <p:cNvSpPr txBox="1"/>
          <p:nvPr/>
        </p:nvSpPr>
        <p:spPr>
          <a:xfrm>
            <a:off x="784900" y="4285830"/>
            <a:ext cx="70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Bandy</a:t>
            </a:r>
          </a:p>
          <a:p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7 lag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3396D3C-55F5-480F-BD7A-FF3058D4817B}"/>
              </a:ext>
            </a:extLst>
          </p:cNvPr>
          <p:cNvSpPr txBox="1"/>
          <p:nvPr/>
        </p:nvSpPr>
        <p:spPr>
          <a:xfrm>
            <a:off x="748641" y="2084076"/>
            <a:ext cx="98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Innebandy</a:t>
            </a:r>
          </a:p>
          <a:p>
            <a:r>
              <a:rPr lang="sv-S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lag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0636F53-2D77-4908-965E-5408B3AAEA87}"/>
              </a:ext>
            </a:extLst>
          </p:cNvPr>
          <p:cNvSpPr txBox="1"/>
          <p:nvPr/>
        </p:nvSpPr>
        <p:spPr>
          <a:xfrm>
            <a:off x="4230408" y="2491515"/>
            <a:ext cx="85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Handboll</a:t>
            </a:r>
          </a:p>
          <a:p>
            <a:r>
              <a:rPr lang="sv-S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lag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490D7CD-5842-4451-B0B3-65416B1B32B5}"/>
              </a:ext>
            </a:extLst>
          </p:cNvPr>
          <p:cNvSpPr txBox="1"/>
          <p:nvPr/>
        </p:nvSpPr>
        <p:spPr>
          <a:xfrm>
            <a:off x="10235875" y="4516662"/>
            <a:ext cx="92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Bollkul</a:t>
            </a:r>
          </a:p>
          <a:p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300 barn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468991CA-39A3-4BA0-8718-8468F3112896}"/>
              </a:ext>
            </a:extLst>
          </p:cNvPr>
          <p:cNvGrpSpPr/>
          <p:nvPr/>
        </p:nvGrpSpPr>
        <p:grpSpPr>
          <a:xfrm>
            <a:off x="4655563" y="4778865"/>
            <a:ext cx="2454847" cy="1753462"/>
            <a:chOff x="6621513" y="2995776"/>
            <a:chExt cx="2207173" cy="157655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5" name="Bildobjekt 14" descr="skridskokul.jpeg">
              <a:extLst>
                <a:ext uri="{FF2B5EF4-FFF2-40B4-BE49-F238E27FC236}">
                  <a16:creationId xmlns:a16="http://schemas.microsoft.com/office/drawing/2014/main" id="{5980C140-5877-4016-8DD1-D97570FD9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1513" y="2995776"/>
              <a:ext cx="2207173" cy="1576552"/>
            </a:xfrm>
            <a:prstGeom prst="rect">
              <a:avLst/>
            </a:prstGeom>
          </p:spPr>
        </p:pic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E3FFACE-3381-4042-97EF-4DCBD6959B36}"/>
                </a:ext>
              </a:extLst>
            </p:cNvPr>
            <p:cNvSpPr txBox="1"/>
            <p:nvPr/>
          </p:nvSpPr>
          <p:spPr>
            <a:xfrm>
              <a:off x="6629272" y="4106932"/>
              <a:ext cx="1095827" cy="41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>
                  <a:latin typeface="Arial" pitchFamily="34" charset="0"/>
                  <a:cs typeface="Arial" pitchFamily="34" charset="0"/>
                </a:rPr>
                <a:t>Skridskokul</a:t>
              </a:r>
            </a:p>
            <a:p>
              <a:r>
                <a:rPr lang="sv-SE" sz="1200" b="1">
                  <a:latin typeface="Arial" pitchFamily="34" charset="0"/>
                  <a:cs typeface="Arial" pitchFamily="34" charset="0"/>
                </a:rPr>
                <a:t>120 barn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90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D8D13D70-ED3E-409D-9EA0-252E2AF71725}"/>
              </a:ext>
            </a:extLst>
          </p:cNvPr>
          <p:cNvSpPr txBox="1"/>
          <p:nvPr/>
        </p:nvSpPr>
        <p:spPr>
          <a:xfrm>
            <a:off x="9267249" y="81646"/>
            <a:ext cx="292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Utbildning</a:t>
            </a:r>
          </a:p>
        </p:txBody>
      </p:sp>
      <p:pic>
        <p:nvPicPr>
          <p:cNvPr id="2" name="8913DE0E-7984-46A4-B159-C1E3BE5E63DA">
            <a:extLst>
              <a:ext uri="{FF2B5EF4-FFF2-40B4-BE49-F238E27FC236}">
                <a16:creationId xmlns:a16="http://schemas.microsoft.com/office/drawing/2014/main" id="{324652D1-58F6-35F4-7418-F17C448C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07" y="283837"/>
            <a:ext cx="3659247" cy="646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2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9F4E931-DA3C-4363-9EDF-0B99119B9AA6}"/>
              </a:ext>
            </a:extLst>
          </p:cNvPr>
          <p:cNvSpPr txBox="1"/>
          <p:nvPr/>
        </p:nvSpPr>
        <p:spPr>
          <a:xfrm>
            <a:off x="560901" y="1829218"/>
            <a:ext cx="929329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Örebro SK Ungdom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Föreningen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Profilen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Försäljningsaktiviteter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Då/nu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Lagspecifika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Kalle/Martin/Henke drar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Ekonomi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Lagorganisation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Verksamhet</a:t>
            </a:r>
          </a:p>
          <a:p>
            <a:pPr lvl="2"/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D13D70-ED3E-409D-9EA0-252E2AF71725}"/>
              </a:ext>
            </a:extLst>
          </p:cNvPr>
          <p:cNvSpPr txBox="1"/>
          <p:nvPr/>
        </p:nvSpPr>
        <p:spPr>
          <a:xfrm>
            <a:off x="9209313" y="156311"/>
            <a:ext cx="286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4474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9F4E931-DA3C-4363-9EDF-0B99119B9AA6}"/>
              </a:ext>
            </a:extLst>
          </p:cNvPr>
          <p:cNvSpPr txBox="1"/>
          <p:nvPr/>
        </p:nvSpPr>
        <p:spPr>
          <a:xfrm>
            <a:off x="468312" y="1842144"/>
            <a:ext cx="10847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Vårt motto är ”Ungdomarna i centrum”. Det innebär att det är ungdomarnas behov och villkor som styr vår verksamhet. </a:t>
            </a: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ÖSK Ungdom ska vara en modern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idrottsförening som präglas av glädje,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öppenhet och ökat välbefinnande hos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barnen, ungdomarna och de vuxna.</a:t>
            </a: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D13D70-ED3E-409D-9EA0-252E2AF71725}"/>
              </a:ext>
            </a:extLst>
          </p:cNvPr>
          <p:cNvSpPr txBox="1"/>
          <p:nvPr/>
        </p:nvSpPr>
        <p:spPr>
          <a:xfrm>
            <a:off x="9321281" y="183764"/>
            <a:ext cx="265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</a:p>
        </p:txBody>
      </p:sp>
      <p:pic>
        <p:nvPicPr>
          <p:cNvPr id="9" name="Bildobjekt 8" descr="En bild som visar gräs, fotboll, leker, person&#10;&#10;Automatiskt genererad beskrivning">
            <a:extLst>
              <a:ext uri="{FF2B5EF4-FFF2-40B4-BE49-F238E27FC236}">
                <a16:creationId xmlns:a16="http://schemas.microsoft.com/office/drawing/2014/main" id="{671C9640-0C6A-4547-8E54-5CA9ABBB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90" y="3752850"/>
            <a:ext cx="4320000" cy="28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1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9F4E931-DA3C-4363-9EDF-0B99119B9AA6}"/>
              </a:ext>
            </a:extLst>
          </p:cNvPr>
          <p:cNvSpPr txBox="1"/>
          <p:nvPr/>
        </p:nvSpPr>
        <p:spPr>
          <a:xfrm>
            <a:off x="468313" y="1963024"/>
            <a:ext cx="9293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vår modell står inte </a:t>
            </a:r>
            <a:r>
              <a:rPr lang="sv-SE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mängd</a:t>
            </a:r>
            <a:r>
              <a:rPr lang="sv-SE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sv-SE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utveckling</a:t>
            </a:r>
            <a:r>
              <a:rPr lang="sv-SE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motsats till varandra, utan idrottsliga framgångar kommer som en effekt av kombinationen breda trupper, kompetenta ledare och kvalitativ träning.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D13D70-ED3E-409D-9EA0-252E2AF71725}"/>
              </a:ext>
            </a:extLst>
          </p:cNvPr>
          <p:cNvSpPr txBox="1"/>
          <p:nvPr/>
        </p:nvSpPr>
        <p:spPr>
          <a:xfrm>
            <a:off x="9267249" y="81646"/>
            <a:ext cx="292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EE80ED1-8679-41DF-B744-486516790771}"/>
              </a:ext>
            </a:extLst>
          </p:cNvPr>
          <p:cNvSpPr txBox="1"/>
          <p:nvPr/>
        </p:nvSpPr>
        <p:spPr>
          <a:xfrm>
            <a:off x="4816296" y="4254671"/>
            <a:ext cx="200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Tidigare synsätt: bredd för att få elit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D326509-2C90-4E9B-A6B6-4378755904D8}"/>
              </a:ext>
            </a:extLst>
          </p:cNvPr>
          <p:cNvSpPr txBox="1"/>
          <p:nvPr/>
        </p:nvSpPr>
        <p:spPr>
          <a:xfrm>
            <a:off x="7057050" y="4273274"/>
            <a:ext cx="255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Framtidens synsätt: mängd och utveckling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4A926A6-8904-4B6E-ADA1-E5012526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96" y="4959404"/>
            <a:ext cx="4481509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D8D13D70-ED3E-409D-9EA0-252E2AF71725}"/>
              </a:ext>
            </a:extLst>
          </p:cNvPr>
          <p:cNvSpPr txBox="1"/>
          <p:nvPr/>
        </p:nvSpPr>
        <p:spPr>
          <a:xfrm>
            <a:off x="4055897" y="225218"/>
            <a:ext cx="76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Nivåanpassning – inte nivåindelning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E0B3050-A2F1-146C-57D3-97C72DF23FA6}"/>
              </a:ext>
            </a:extLst>
          </p:cNvPr>
          <p:cNvSpPr txBox="1"/>
          <p:nvPr/>
        </p:nvSpPr>
        <p:spPr>
          <a:xfrm>
            <a:off x="680816" y="2440000"/>
            <a:ext cx="1137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Stor skillnad</a:t>
            </a: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Utbildning</a:t>
            </a:r>
          </a:p>
        </p:txBody>
      </p:sp>
    </p:spTree>
    <p:extLst>
      <p:ext uri="{BB962C8B-B14F-4D97-AF65-F5344CB8AC3E}">
        <p14:creationId xmlns:p14="http://schemas.microsoft.com/office/powerpoint/2010/main" val="332802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9F4E931-DA3C-4363-9EDF-0B99119B9AA6}"/>
              </a:ext>
            </a:extLst>
          </p:cNvPr>
          <p:cNvSpPr txBox="1"/>
          <p:nvPr/>
        </p:nvSpPr>
        <p:spPr>
          <a:xfrm>
            <a:off x="1011790" y="2567226"/>
            <a:ext cx="11372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”Vi försöker hitta jämna matcher.”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D13D70-ED3E-409D-9EA0-252E2AF71725}"/>
              </a:ext>
            </a:extLst>
          </p:cNvPr>
          <p:cNvSpPr txBox="1"/>
          <p:nvPr/>
        </p:nvSpPr>
        <p:spPr>
          <a:xfrm>
            <a:off x="9267249" y="81646"/>
            <a:ext cx="292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</a:p>
        </p:txBody>
      </p:sp>
    </p:spTree>
    <p:extLst>
      <p:ext uri="{BB962C8B-B14F-4D97-AF65-F5344CB8AC3E}">
        <p14:creationId xmlns:p14="http://schemas.microsoft.com/office/powerpoint/2010/main" val="75995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9F4E931-DA3C-4363-9EDF-0B99119B9AA6}"/>
              </a:ext>
            </a:extLst>
          </p:cNvPr>
          <p:cNvSpPr txBox="1"/>
          <p:nvPr/>
        </p:nvSpPr>
        <p:spPr>
          <a:xfrm>
            <a:off x="409883" y="1954578"/>
            <a:ext cx="11372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Maj-juni </a:t>
            </a:r>
          </a:p>
          <a:p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- 32 spelare och fler på väg in</a:t>
            </a: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Göra två träningsgrupper för att öka kvalitén</a:t>
            </a: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Få in ytterligare ledare</a:t>
            </a:r>
          </a:p>
          <a:p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September-Oktober</a:t>
            </a:r>
          </a:p>
          <a:p>
            <a:endParaRPr lang="sv-S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Inte fått in fler spelare (28 totalt)</a:t>
            </a: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Delvis fått in nya ledare men inte tillräckligt många</a:t>
            </a: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Blandad kvalité på träningarna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8D13D70-ED3E-409D-9EA0-252E2AF71725}"/>
              </a:ext>
            </a:extLst>
          </p:cNvPr>
          <p:cNvSpPr txBox="1"/>
          <p:nvPr/>
        </p:nvSpPr>
        <p:spPr>
          <a:xfrm>
            <a:off x="9120945" y="90790"/>
            <a:ext cx="292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Då/nu</a:t>
            </a:r>
          </a:p>
        </p:txBody>
      </p:sp>
    </p:spTree>
    <p:extLst>
      <p:ext uri="{BB962C8B-B14F-4D97-AF65-F5344CB8AC3E}">
        <p14:creationId xmlns:p14="http://schemas.microsoft.com/office/powerpoint/2010/main" val="336747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B20C1E-8C89-C54F-A788-B066B792A288}"/>
              </a:ext>
            </a:extLst>
          </p:cNvPr>
          <p:cNvSpPr/>
          <p:nvPr/>
        </p:nvSpPr>
        <p:spPr>
          <a:xfrm>
            <a:off x="102247" y="-9302"/>
            <a:ext cx="124395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D224C5-0366-C348-90FC-3B1738795F26}"/>
              </a:ext>
            </a:extLst>
          </p:cNvPr>
          <p:cNvSpPr/>
          <p:nvPr/>
        </p:nvSpPr>
        <p:spPr>
          <a:xfrm>
            <a:off x="10001249" y="-181513"/>
            <a:ext cx="2474529" cy="7202423"/>
          </a:xfrm>
          <a:custGeom>
            <a:avLst/>
            <a:gdLst>
              <a:gd name="connsiteX0" fmla="*/ 0 w 4409090"/>
              <a:gd name="connsiteY0" fmla="*/ 0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0 w 4409090"/>
              <a:gd name="connsiteY4" fmla="*/ 0 h 5181600"/>
              <a:gd name="connsiteX0" fmla="*/ 1460938 w 4409090"/>
              <a:gd name="connsiteY0" fmla="*/ 73572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1460938 w 4409090"/>
              <a:gd name="connsiteY4" fmla="*/ 73572 h 5181600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1902373 w 4409090"/>
              <a:gd name="connsiteY0" fmla="*/ 0 h 5255173"/>
              <a:gd name="connsiteX1" fmla="*/ 4409090 w 4409090"/>
              <a:gd name="connsiteY1" fmla="*/ 73573 h 5255173"/>
              <a:gd name="connsiteX2" fmla="*/ 4409090 w 4409090"/>
              <a:gd name="connsiteY2" fmla="*/ 5255173 h 5255173"/>
              <a:gd name="connsiteX3" fmla="*/ 0 w 4409090"/>
              <a:gd name="connsiteY3" fmla="*/ 5255173 h 5255173"/>
              <a:gd name="connsiteX4" fmla="*/ 1902373 w 4409090"/>
              <a:gd name="connsiteY4" fmla="*/ 0 h 5255173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  <a:gd name="connsiteX0" fmla="*/ 3508972 w 4409090"/>
              <a:gd name="connsiteY0" fmla="*/ 39849 h 5181600"/>
              <a:gd name="connsiteX1" fmla="*/ 4409090 w 4409090"/>
              <a:gd name="connsiteY1" fmla="*/ 0 h 5181600"/>
              <a:gd name="connsiteX2" fmla="*/ 4409090 w 4409090"/>
              <a:gd name="connsiteY2" fmla="*/ 5181600 h 5181600"/>
              <a:gd name="connsiteX3" fmla="*/ 0 w 4409090"/>
              <a:gd name="connsiteY3" fmla="*/ 5181600 h 5181600"/>
              <a:gd name="connsiteX4" fmla="*/ 3508972 w 4409090"/>
              <a:gd name="connsiteY4" fmla="*/ 39849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090" h="5181600">
                <a:moveTo>
                  <a:pt x="3508972" y="39849"/>
                </a:moveTo>
                <a:lnTo>
                  <a:pt x="4409090" y="0"/>
                </a:lnTo>
                <a:lnTo>
                  <a:pt x="4409090" y="5181600"/>
                </a:lnTo>
                <a:lnTo>
                  <a:pt x="0" y="5181600"/>
                </a:lnTo>
                <a:cubicBezTo>
                  <a:pt x="1727137" y="4192670"/>
                  <a:pt x="3618894" y="2934327"/>
                  <a:pt x="3508972" y="398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CF36459B-DEA6-E05E-F8CF-03C62B441495}"/>
              </a:ext>
            </a:extLst>
          </p:cNvPr>
          <p:cNvSpPr/>
          <p:nvPr/>
        </p:nvSpPr>
        <p:spPr>
          <a:xfrm>
            <a:off x="3289955" y="3714161"/>
            <a:ext cx="7362334" cy="2903455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466172-7B50-F443-B9B9-175DF85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4812"/>
            <a:ext cx="1274762" cy="1242893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BBEBB236-DB47-FA48-096C-57A3FE117475}"/>
              </a:ext>
            </a:extLst>
          </p:cNvPr>
          <p:cNvSpPr/>
          <p:nvPr/>
        </p:nvSpPr>
        <p:spPr>
          <a:xfrm>
            <a:off x="1846439" y="404812"/>
            <a:ext cx="3354496" cy="1664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 (förberedande) Röd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0FBA6740-2C0E-A24F-0006-9786370E5A06}"/>
              </a:ext>
            </a:extLst>
          </p:cNvPr>
          <p:cNvSpPr/>
          <p:nvPr/>
        </p:nvSpPr>
        <p:spPr>
          <a:xfrm>
            <a:off x="9188385" y="404812"/>
            <a:ext cx="2555941" cy="1664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I-P2011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1B2371DE-6921-BB83-0A80-AE6FE9B9AF40}"/>
              </a:ext>
            </a:extLst>
          </p:cNvPr>
          <p:cNvSpPr/>
          <p:nvPr/>
        </p:nvSpPr>
        <p:spPr>
          <a:xfrm>
            <a:off x="6833697" y="3987266"/>
            <a:ext cx="3436306" cy="23069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I-P2010/11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CB8E1EDD-E543-7C81-FAEE-21541C2BC60C}"/>
              </a:ext>
            </a:extLst>
          </p:cNvPr>
          <p:cNvSpPr/>
          <p:nvPr/>
        </p:nvSpPr>
        <p:spPr>
          <a:xfrm>
            <a:off x="6013799" y="404812"/>
            <a:ext cx="2555941" cy="1664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I-P2010</a:t>
            </a:r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F0C8D16D-80D6-DD85-14CB-1A4F26C862CD}"/>
              </a:ext>
            </a:extLst>
          </p:cNvPr>
          <p:cNvCxnSpPr>
            <a:cxnSpLocks/>
          </p:cNvCxnSpPr>
          <p:nvPr/>
        </p:nvCxnSpPr>
        <p:spPr>
          <a:xfrm flipH="1">
            <a:off x="9492792" y="1966498"/>
            <a:ext cx="730405" cy="204932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ACFEA7DF-A39D-19DA-73CE-0E058FBEA0B5}"/>
              </a:ext>
            </a:extLst>
          </p:cNvPr>
          <p:cNvCxnSpPr>
            <a:cxnSpLocks/>
          </p:cNvCxnSpPr>
          <p:nvPr/>
        </p:nvCxnSpPr>
        <p:spPr>
          <a:xfrm>
            <a:off x="7667256" y="1930335"/>
            <a:ext cx="745127" cy="208548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: rundade hörn 38">
            <a:extLst>
              <a:ext uri="{FF2B5EF4-FFF2-40B4-BE49-F238E27FC236}">
                <a16:creationId xmlns:a16="http://schemas.microsoft.com/office/drawing/2014/main" id="{5DD8B3C2-025A-8F40-F03C-2E1EEF2BD62F}"/>
              </a:ext>
            </a:extLst>
          </p:cNvPr>
          <p:cNvSpPr/>
          <p:nvPr/>
        </p:nvSpPr>
        <p:spPr>
          <a:xfrm>
            <a:off x="528782" y="2536260"/>
            <a:ext cx="1622329" cy="90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PK3</a:t>
            </a:r>
          </a:p>
        </p:txBody>
      </p:sp>
      <p:sp>
        <p:nvSpPr>
          <p:cNvPr id="40" name="Rektangel: rundade hörn 39">
            <a:extLst>
              <a:ext uri="{FF2B5EF4-FFF2-40B4-BE49-F238E27FC236}">
                <a16:creationId xmlns:a16="http://schemas.microsoft.com/office/drawing/2014/main" id="{EAAB5A25-B2A3-BFD0-F4E7-81B14549BDFD}"/>
              </a:ext>
            </a:extLst>
          </p:cNvPr>
          <p:cNvSpPr/>
          <p:nvPr/>
        </p:nvSpPr>
        <p:spPr>
          <a:xfrm>
            <a:off x="3610446" y="4183131"/>
            <a:ext cx="1990507" cy="9356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PK4</a:t>
            </a:r>
          </a:p>
        </p:txBody>
      </p:sp>
      <p:sp>
        <p:nvSpPr>
          <p:cNvPr id="37" name="Pil: höger 36">
            <a:extLst>
              <a:ext uri="{FF2B5EF4-FFF2-40B4-BE49-F238E27FC236}">
                <a16:creationId xmlns:a16="http://schemas.microsoft.com/office/drawing/2014/main" id="{CAE17DFF-1A1B-2307-CE6D-B4CB746E80B1}"/>
              </a:ext>
            </a:extLst>
          </p:cNvPr>
          <p:cNvSpPr/>
          <p:nvPr/>
        </p:nvSpPr>
        <p:spPr>
          <a:xfrm flipH="1">
            <a:off x="5236874" y="4439147"/>
            <a:ext cx="1757294" cy="441143"/>
          </a:xfrm>
          <a:prstGeom prst="rightArrow">
            <a:avLst>
              <a:gd name="adj1" fmla="val 50000"/>
              <a:gd name="adj2" fmla="val 6866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10-15spelare</a:t>
            </a: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066D5875-E93F-658A-AB0F-E6F5F99954A6}"/>
              </a:ext>
            </a:extLst>
          </p:cNvPr>
          <p:cNvSpPr/>
          <p:nvPr/>
        </p:nvSpPr>
        <p:spPr>
          <a:xfrm rot="743252" flipH="1">
            <a:off x="1907396" y="3442476"/>
            <a:ext cx="5579667" cy="469402"/>
          </a:xfrm>
          <a:prstGeom prst="rightArrow">
            <a:avLst>
              <a:gd name="adj1" fmla="val 50000"/>
              <a:gd name="adj2" fmla="val 657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spelare</a:t>
            </a:r>
          </a:p>
        </p:txBody>
      </p:sp>
      <p:sp>
        <p:nvSpPr>
          <p:cNvPr id="41" name="Pil: höger 40">
            <a:extLst>
              <a:ext uri="{FF2B5EF4-FFF2-40B4-BE49-F238E27FC236}">
                <a16:creationId xmlns:a16="http://schemas.microsoft.com/office/drawing/2014/main" id="{6E9971F4-D926-1BD4-D448-9521F607AF43}"/>
              </a:ext>
            </a:extLst>
          </p:cNvPr>
          <p:cNvSpPr/>
          <p:nvPr/>
        </p:nvSpPr>
        <p:spPr>
          <a:xfrm rot="19484890" flipH="1">
            <a:off x="1461445" y="2003555"/>
            <a:ext cx="2180880" cy="467356"/>
          </a:xfrm>
          <a:prstGeom prst="rightArrow">
            <a:avLst>
              <a:gd name="adj1" fmla="val 50000"/>
              <a:gd name="adj2" fmla="val 6679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8-10 spelare</a:t>
            </a:r>
          </a:p>
        </p:txBody>
      </p:sp>
      <p:sp>
        <p:nvSpPr>
          <p:cNvPr id="42" name="Pil: höger 41">
            <a:extLst>
              <a:ext uri="{FF2B5EF4-FFF2-40B4-BE49-F238E27FC236}">
                <a16:creationId xmlns:a16="http://schemas.microsoft.com/office/drawing/2014/main" id="{C8AF9A83-EA70-A67E-E2AD-66FFE4805A35}"/>
              </a:ext>
            </a:extLst>
          </p:cNvPr>
          <p:cNvSpPr/>
          <p:nvPr/>
        </p:nvSpPr>
        <p:spPr>
          <a:xfrm rot="2264843" flipH="1">
            <a:off x="4231086" y="2559502"/>
            <a:ext cx="3917404" cy="491624"/>
          </a:xfrm>
          <a:prstGeom prst="rightArrow">
            <a:avLst>
              <a:gd name="adj1" fmla="val 50000"/>
              <a:gd name="adj2" fmla="val 7770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8-10 spelare på träning torsdag</a:t>
            </a:r>
          </a:p>
        </p:txBody>
      </p:sp>
      <p:sp>
        <p:nvSpPr>
          <p:cNvPr id="43" name="Rektangel: rundade hörn 42">
            <a:extLst>
              <a:ext uri="{FF2B5EF4-FFF2-40B4-BE49-F238E27FC236}">
                <a16:creationId xmlns:a16="http://schemas.microsoft.com/office/drawing/2014/main" id="{3CEB6D1E-30F3-C490-8E8D-8B8F18654EDA}"/>
              </a:ext>
            </a:extLst>
          </p:cNvPr>
          <p:cNvSpPr/>
          <p:nvPr/>
        </p:nvSpPr>
        <p:spPr>
          <a:xfrm>
            <a:off x="3610446" y="5359176"/>
            <a:ext cx="1990507" cy="8709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PK5</a:t>
            </a:r>
          </a:p>
        </p:txBody>
      </p:sp>
      <p:sp>
        <p:nvSpPr>
          <p:cNvPr id="36" name="Pil: höger 35">
            <a:extLst>
              <a:ext uri="{FF2B5EF4-FFF2-40B4-BE49-F238E27FC236}">
                <a16:creationId xmlns:a16="http://schemas.microsoft.com/office/drawing/2014/main" id="{071B13CE-3039-801E-AB72-61C423B76886}"/>
              </a:ext>
            </a:extLst>
          </p:cNvPr>
          <p:cNvSpPr/>
          <p:nvPr/>
        </p:nvSpPr>
        <p:spPr>
          <a:xfrm rot="20525871" flipH="1">
            <a:off x="5103269" y="5080640"/>
            <a:ext cx="1913099" cy="396455"/>
          </a:xfrm>
          <a:prstGeom prst="rightArrow">
            <a:avLst>
              <a:gd name="adj1" fmla="val 50000"/>
              <a:gd name="adj2" fmla="val 7457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10-15spelare</a:t>
            </a:r>
          </a:p>
        </p:txBody>
      </p:sp>
      <p:sp>
        <p:nvSpPr>
          <p:cNvPr id="2" name="Multiplikationstecken 1">
            <a:extLst>
              <a:ext uri="{FF2B5EF4-FFF2-40B4-BE49-F238E27FC236}">
                <a16:creationId xmlns:a16="http://schemas.microsoft.com/office/drawing/2014/main" id="{28703185-F526-91EA-10BE-DC98BC3B9FC1}"/>
              </a:ext>
            </a:extLst>
          </p:cNvPr>
          <p:cNvSpPr/>
          <p:nvPr/>
        </p:nvSpPr>
        <p:spPr>
          <a:xfrm>
            <a:off x="5846359" y="-602485"/>
            <a:ext cx="5911962" cy="427523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0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0452988EE7224CAD01119240E4FF7A" ma:contentTypeVersion="18" ma:contentTypeDescription="Skapa ett nytt dokument." ma:contentTypeScope="" ma:versionID="e9fd366dac3fc4e67189ae3d77c224d1">
  <xsd:schema xmlns:xsd="http://www.w3.org/2001/XMLSchema" xmlns:xs="http://www.w3.org/2001/XMLSchema" xmlns:p="http://schemas.microsoft.com/office/2006/metadata/properties" xmlns:ns2="d2aed7fd-4888-4123-a350-9db16f544f9d" xmlns:ns3="c9690685-5a42-45f8-9d07-aacb758db8c5" targetNamespace="http://schemas.microsoft.com/office/2006/metadata/properties" ma:root="true" ma:fieldsID="3137548f974f65c432065c9ff5a78709" ns2:_="" ns3:_="">
    <xsd:import namespace="d2aed7fd-4888-4123-a350-9db16f544f9d"/>
    <xsd:import namespace="c9690685-5a42-45f8-9d07-aacb758db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ed7fd-4888-4123-a350-9db16f544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60a5c2c3-c246-47fa-9f4b-f65e63dc2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90685-5a42-45f8-9d07-aacb758db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bea44ca8-76d1-46b8-9d54-d90243cf5caf}" ma:internalName="TaxCatchAll" ma:readOnly="false" ma:showField="CatchAllData" ma:web="c9690685-5a42-45f8-9d07-aacb758db8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690685-5a42-45f8-9d07-aacb758db8c5">
      <UserInfo>
        <DisplayName>Sara Larsson-Ullbrand</DisplayName>
        <AccountId>29</AccountId>
        <AccountType/>
      </UserInfo>
    </SharedWithUsers>
    <TaxCatchAll xmlns="c9690685-5a42-45f8-9d07-aacb758db8c5" xsi:nil="true"/>
    <lcf76f155ced4ddcb4097134ff3c332f xmlns="d2aed7fd-4888-4123-a350-9db16f544f9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FEAC1-E69D-40D8-AB13-734892621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ed7fd-4888-4123-a350-9db16f544f9d"/>
    <ds:schemaRef ds:uri="c9690685-5a42-45f8-9d07-aacb758db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2D8E75-8154-46B0-AAFE-38F3550FE8C4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c9690685-5a42-45f8-9d07-aacb758db8c5"/>
    <ds:schemaRef ds:uri="http://schemas.openxmlformats.org/package/2006/metadata/core-properties"/>
    <ds:schemaRef ds:uri="http://schemas.microsoft.com/office/infopath/2007/PartnerControls"/>
    <ds:schemaRef ds:uri="d2aed7fd-4888-4123-a350-9db16f544f9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8B0B07-E8A2-46A6-837F-B736C766E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27519</TotalTime>
  <Words>846</Words>
  <Application>Microsoft Office PowerPoint</Application>
  <PresentationFormat>Bredbild</PresentationFormat>
  <Paragraphs>401</Paragraphs>
  <Slides>20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Helvetica Neue Condensed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Rotationsmodellen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Microsoft Office User</dc:creator>
  <cp:lastModifiedBy>Fabian Arvidsson</cp:lastModifiedBy>
  <cp:revision>6</cp:revision>
  <dcterms:created xsi:type="dcterms:W3CDTF">2020-11-02T12:37:17Z</dcterms:created>
  <dcterms:modified xsi:type="dcterms:W3CDTF">2023-11-02T17:21:56Z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0x010100100452988EE7224CAD01119240E4FF7A</vt:lpwstr>
  </property>
  <property fmtid="{D5CDD505-2E9C-101B-9397-08002B2CF9AE}" pid="3" name="MediaServiceImageTags">
    <vt:lpwstr/>
  </property>
</Properties>
</file>