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2273df56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2273df56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2273df56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2273df56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2273df56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2273df56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273df56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273df56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273df568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273df56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2273df56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2273df56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2273df56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2273df56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2273df56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2273df56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2273df56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2273df56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2273df56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2273df56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I5cvdIzAnWLf4ptl7PvBKbBI1sh0gjjj/view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WkcqrnXV2D0pPPEGD95lkOF_quDR1PWT/view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avzyf49DAVCgAo3vUEzZWldjF-H5kYTU/view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iIrOWP1-um_RVUpJUl2yYJp5AA5GqQgX/view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feCXGTF0T99HYZh4XktlcEYuFsp9VUZx/view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kvId14DKXpGmdLf31OT37yxLbL_9jDxf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4220"/>
              <a:t>Introduktion till beachhandboll</a:t>
            </a:r>
            <a:endParaRPr sz="422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Hur kan man träna beachhandboll?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/>
              <a:t>Fokus på att bryta passningar och blocka/täcka skott. Hellre för offensivt än för defensivt.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/>
              <a:t>Tålamod framåt. Utnyttja att man hela tiden är en spelare mer (övertag).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/>
              <a:t>Byten får ske längs med hela sidlinjen. Se till att specialisten börjar i egen målgård.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/>
              <a:t>Mycket 360s och inflights. Blocka/täcka skott är inte prio i början. Utnyttja lagets styrkor.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/>
              <a:t>Massa matchspel!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/>
              <a:t>… och massa shoot-outs!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Frågor?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v" sz="2900"/>
              <a:t>Likheter</a:t>
            </a:r>
            <a:r>
              <a:rPr lang="sv" sz="2900"/>
              <a:t> handboll på sand VS beachhandboll</a:t>
            </a:r>
            <a:endParaRPr sz="2900"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/>
              <a:t>Matcherna startas med uppkast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/>
              <a:t>3 utespelare + målvakt/specialist/västspelare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sv" sz="2900"/>
              <a:t>Skillnader</a:t>
            </a:r>
            <a:r>
              <a:rPr lang="sv" sz="2900"/>
              <a:t> handboll på sand VS beachhandboll</a:t>
            </a:r>
            <a:endParaRPr sz="2900"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/>
              <a:t>Handboll på sand: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1x10 min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1 poäng oberoende av vem eller hur spelaren gör mål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Klassiskt försvarsspel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1-domarsystem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Byten sker på samma sida, bänk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Får </a:t>
            </a:r>
            <a:r>
              <a:rPr i="1" lang="sv" sz="1500" u="sng"/>
              <a:t>ej</a:t>
            </a:r>
            <a:r>
              <a:rPr lang="sv" sz="1500"/>
              <a:t> ta bollen i målområdet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Samma spelare som spelar anfall och försvar</a:t>
            </a:r>
            <a:endParaRPr sz="1500"/>
          </a:p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/>
              <a:t>Beachhandboll: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2 set - total matchtid 2x10 min + eventuell shoot-out (2-0, 1-1)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2 poäng för snurr (360) och inflight mål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2 poäng när målvakt/specialist gör mål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2 poäng vid mål på straffkast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“No touch”, mycket block i försvar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2-domarsystem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Byten sker på olika sidor, stå på knä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Får ta bollen i målområdet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/>
              <a:t>Byten anfall/försvar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360 i låg fart (2 poäng)</a:t>
            </a:r>
            <a:endParaRPr/>
          </a:p>
        </p:txBody>
      </p:sp>
      <p:pic>
        <p:nvPicPr>
          <p:cNvPr id="82" name="Google Shape;82;p16" title="att.4WGqMApR1jMIJNt901jCTZeBJe9bM1mG3Cftxp0YZmU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984755" cy="3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360 i hög fart (2 poäng)</a:t>
            </a:r>
            <a:endParaRPr/>
          </a:p>
        </p:txBody>
      </p:sp>
      <p:pic>
        <p:nvPicPr>
          <p:cNvPr id="88" name="Google Shape;88;p17" title="att.soDugsmMHGlJoIfqNe06vXmdwNqvFXyhUU_sLeH2qgc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984755" cy="3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No touch i försvarsspelet, söker offensiv foul</a:t>
            </a:r>
            <a:endParaRPr/>
          </a:p>
        </p:txBody>
      </p:sp>
      <p:pic>
        <p:nvPicPr>
          <p:cNvPr id="94" name="Google Shape;94;p18" title="att.KWgURGWxxc3HNzp6NETMyl_WZdmsS05brH0P4KPF18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984755" cy="3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Mål av specialist (2 poäng)</a:t>
            </a:r>
            <a:endParaRPr/>
          </a:p>
        </p:txBody>
      </p:sp>
      <p:pic>
        <p:nvPicPr>
          <p:cNvPr id="100" name="Google Shape;100;p19" title="att.TT39bCab5IbqFMlMo2tdCet0PwnxRph9S5DjBn_3yKk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984755" cy="3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Inflight (2 poäng)</a:t>
            </a:r>
            <a:endParaRPr/>
          </a:p>
        </p:txBody>
      </p:sp>
      <p:pic>
        <p:nvPicPr>
          <p:cNvPr id="106" name="Google Shape;106;p20" title="att.fY4p-WMSgYlZtQq_nYtpvKh-pKFf2zpeF0WYQhs948w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984755" cy="3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Shoot-out (2 poäng)</a:t>
            </a:r>
            <a:endParaRPr/>
          </a:p>
        </p:txBody>
      </p:sp>
      <p:pic>
        <p:nvPicPr>
          <p:cNvPr id="112" name="Google Shape;112;p21" title="att.sPSdcra1hzxeD3szOlPHxCPM6wQQjWsSSIGNhD6EyY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984755" cy="3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