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embeddedFontLst>
    <p:embeddedFont>
      <p:font typeface="Helvetica Neue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1CB978-77D2-4076-B954-C2EC9094F287}">
  <a:tblStyle styleId="{211CB978-77D2-4076-B954-C2EC9094F28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8e5babf2c_2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378e5babf2c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78e5babf2c_2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378e5babf2c_2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7945028ad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g37945028a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78e5babf2c_2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g378e5babf2c_2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78e5babf2c_2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g378e5babf2c_2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8e5babf2c_2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378e5babf2c_2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8e5babf2c_2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378e5babf2c_2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8e5babf2c_2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g378e5babf2c_2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78e5babf2c_2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378e5babf2c_2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78e5babf2c_2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378e5babf2c_2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8e5babf2c_2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78e5babf2c_2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78e5babf2c_2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378e5babf2c_2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78e5babf2c_2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378e5babf2c_2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5"/>
          <p:cNvSpPr txBox="1">
            <a:spLocks noGrp="1"/>
          </p:cNvSpPr>
          <p:nvPr>
            <p:ph type="ctrTitle"/>
          </p:nvPr>
        </p:nvSpPr>
        <p:spPr>
          <a:xfrm>
            <a:off x="1983046" y="1067509"/>
            <a:ext cx="5177906" cy="2107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4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Välkomna till säsongen 2025/26</a:t>
            </a:r>
            <a:endParaRPr sz="44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1" name="Google Shape;131;p25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4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34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Budget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1" name="Google Shape;211;p34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2" name="Google Shape;212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13" name="Google Shape;213;p34"/>
          <p:cNvGraphicFramePr/>
          <p:nvPr/>
        </p:nvGraphicFramePr>
        <p:xfrm>
          <a:off x="1495425" y="10378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{211CB978-77D2-4076-B954-C2EC9094F287}</a:tableStyleId>
              </a:tblPr>
              <a:tblGrid>
                <a:gridCol w="482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b="1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b="1" u="none" strike="noStrike" cap="none">
                          <a:solidFill>
                            <a:schemeClr val="lt1"/>
                          </a:solidFill>
                        </a:rPr>
                        <a:t>Linköping Floorball Games</a:t>
                      </a:r>
                      <a:endParaRPr sz="1800" b="1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Två lag</a:t>
                      </a:r>
                      <a:endParaRPr sz="1800" b="1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Anmälningsavgift: 995kr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1990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Deltagaravgift 1099:- Fre-sön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46158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Minibussar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10000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Spelaravgift 500 kr (35 st)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-</a:t>
                      </a:r>
                      <a:r>
                        <a:rPr lang="en" sz="1800" u="none" strike="noStrike" cap="none">
                          <a:solidFill>
                            <a:schemeClr val="lt1"/>
                          </a:solidFill>
                        </a:rPr>
                        <a:t>17500</a:t>
                      </a:r>
                      <a:endParaRPr sz="1800" b="0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b="1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" sz="1800" b="1" u="none" strike="noStrike" cap="none">
                          <a:solidFill>
                            <a:schemeClr val="lt1"/>
                          </a:solidFill>
                        </a:rPr>
                        <a:t>TOTALT</a:t>
                      </a:r>
                      <a:endParaRPr sz="1800" b="1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lt1"/>
                          </a:solidFill>
                        </a:rPr>
                        <a:t>40648</a:t>
                      </a:r>
                      <a:endParaRPr sz="1800" b="1" i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7150" marR="7150" marT="7150" marB="0" anchor="b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5"/>
          <p:cNvSpPr/>
          <p:nvPr/>
        </p:nvSpPr>
        <p:spPr>
          <a:xfrm>
            <a:off x="0" y="0"/>
            <a:ext cx="93297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5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00" cy="5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Budget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0" name="Google Shape;220;p35"/>
          <p:cNvSpPr txBox="1">
            <a:spLocks noGrp="1"/>
          </p:cNvSpPr>
          <p:nvPr>
            <p:ph type="subTitle" idx="1"/>
          </p:nvPr>
        </p:nvSpPr>
        <p:spPr>
          <a:xfrm>
            <a:off x="664806" y="1371914"/>
            <a:ext cx="7383900" cy="3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Kassa: </a:t>
            </a:r>
            <a:r>
              <a:rPr lang="en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13 400 kr</a:t>
            </a:r>
            <a:endParaRPr b="1"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Domarkostnader ~ </a:t>
            </a:r>
            <a:r>
              <a:rPr lang="en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15000</a:t>
            </a: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kr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Mål för året: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Linköping Floorball Games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Lagaktivitet kolla på SM-finalen på plats i Stockholm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Försäljning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96900" lvl="1" indent="-1524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1" name="Google Shape;221;p35"/>
          <p:cNvSpPr/>
          <p:nvPr/>
        </p:nvSpPr>
        <p:spPr>
          <a:xfrm>
            <a:off x="7500937" y="-136135"/>
            <a:ext cx="1851818" cy="5401818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0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6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36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Föräldradeltagande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9" name="Google Shape;229;p36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92500" lnSpcReduction="20000"/>
          </a:bodyPr>
          <a:lstStyle/>
          <a:p>
            <a:pPr marL="254000" lvl="0" indent="-24542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Arbetshelger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1" indent="-8810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Helvetica Neue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Örebrocupen Handboll 12-14 september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54000" lvl="0" indent="-2454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Föräldragruppen:</a:t>
            </a:r>
            <a:endParaRPr/>
          </a:p>
          <a:p>
            <a:pPr marL="596900" lvl="1" indent="-2405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Kassör</a:t>
            </a:r>
            <a:endParaRPr/>
          </a:p>
          <a:p>
            <a:pPr marL="596900" lvl="1" indent="-2405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Lagbyggare</a:t>
            </a:r>
            <a:endParaRPr/>
          </a:p>
          <a:p>
            <a:pPr marL="596900" lvl="1" indent="-2405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Kiosk/sekretariatansvarig</a:t>
            </a:r>
            <a:endParaRPr/>
          </a:p>
          <a:p>
            <a:pPr marL="596900" lvl="1" indent="-2405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Sponsoransvarig</a:t>
            </a:r>
            <a:endParaRPr/>
          </a:p>
          <a:p>
            <a:pPr marL="596900" lvl="1" indent="-2405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Försäljningsansvarig</a:t>
            </a:r>
            <a:endParaRPr/>
          </a:p>
          <a:p>
            <a:pPr marL="254000" lvl="0" indent="-2454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 behöver vara minst 6 personer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96900" lvl="1" indent="-1524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0" name="Google Shape;230;p36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1" name="Google Shape;231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7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7"/>
          <p:cNvSpPr txBox="1">
            <a:spLocks noGrp="1"/>
          </p:cNvSpPr>
          <p:nvPr>
            <p:ph type="ctrTitle"/>
          </p:nvPr>
        </p:nvSpPr>
        <p:spPr>
          <a:xfrm>
            <a:off x="1021215" y="256477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Helvetica Neue"/>
              <a:buNone/>
            </a:pPr>
            <a:r>
              <a:rPr lang="en" sz="4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Övrigt?</a:t>
            </a:r>
            <a:endParaRPr sz="44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Google Shape;238;p37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9" name="Google Shape;239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6"/>
          <p:cNvSpPr txBox="1">
            <a:spLocks noGrp="1"/>
          </p:cNvSpPr>
          <p:nvPr>
            <p:ph type="ctrTitle"/>
          </p:nvPr>
        </p:nvSpPr>
        <p:spPr>
          <a:xfrm>
            <a:off x="1930853" y="334084"/>
            <a:ext cx="5177906" cy="51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Agenda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9" name="Google Shape;139;p26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92500" lnSpcReduction="10000"/>
          </a:bodyPr>
          <a:lstStyle/>
          <a:p>
            <a:pPr marL="254000" lvl="0" indent="-25812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Presentationsrunda</a:t>
            </a:r>
            <a:endParaRPr/>
          </a:p>
          <a:p>
            <a:pPr marL="254000" lvl="0" indent="-2581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Praktisk info</a:t>
            </a:r>
            <a:endParaRPr/>
          </a:p>
          <a:p>
            <a:pPr marL="596900" lvl="1" indent="-2532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Truppen - Träningar - Matcher</a:t>
            </a:r>
            <a:endParaRPr/>
          </a:p>
          <a:p>
            <a:pPr marL="596900" lvl="1" indent="-253206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Kommunikation - Säsongsuppstart</a:t>
            </a:r>
            <a:endParaRPr/>
          </a:p>
          <a:p>
            <a:pPr marL="254000" lvl="0" indent="-2581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Nytt för i år</a:t>
            </a:r>
            <a:endParaRPr/>
          </a:p>
          <a:p>
            <a:pPr marL="254000" lvl="0" indent="-2581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Budget</a:t>
            </a:r>
            <a:endParaRPr/>
          </a:p>
          <a:p>
            <a:pPr marL="254000" lvl="0" indent="-2581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Föräldradeltagande</a:t>
            </a:r>
            <a:endParaRPr/>
          </a:p>
          <a:p>
            <a:pPr marL="254000" lvl="0" indent="-258127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Övrigt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96900" lvl="1" indent="-1651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" name="Google Shape;140;p26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7"/>
          <p:cNvSpPr txBox="1">
            <a:spLocks noGrp="1"/>
          </p:cNvSpPr>
          <p:nvPr>
            <p:ph type="ctrTitle"/>
          </p:nvPr>
        </p:nvSpPr>
        <p:spPr>
          <a:xfrm>
            <a:off x="1930853" y="334084"/>
            <a:ext cx="5177906" cy="51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8" name="Google Shape;148;p27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Ledare och roller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Föräldrar: Namn på dig och ditt barn</a:t>
            </a:r>
            <a:endParaRPr/>
          </a:p>
          <a:p>
            <a:pPr marL="596900" lvl="1" indent="-1524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9" name="Google Shape;149;p27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8"/>
          <p:cNvSpPr txBox="1">
            <a:spLocks noGrp="1"/>
          </p:cNvSpPr>
          <p:nvPr>
            <p:ph type="ctrTitle"/>
          </p:nvPr>
        </p:nvSpPr>
        <p:spPr>
          <a:xfrm>
            <a:off x="1930853" y="334084"/>
            <a:ext cx="5177906" cy="51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Praktiskt - truppen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7" name="Google Shape;157;p28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35 aktiva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Minst 3 nya killar – varmt välkomna!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Nummer och positioner</a:t>
            </a:r>
            <a:endParaRPr/>
          </a:p>
          <a:p>
            <a:pPr marL="596900" lvl="1" indent="-1524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Google Shape;158;p28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9"/>
          <p:cNvSpPr txBox="1">
            <a:spLocks noGrp="1"/>
          </p:cNvSpPr>
          <p:nvPr>
            <p:ph type="ctrTitle"/>
          </p:nvPr>
        </p:nvSpPr>
        <p:spPr>
          <a:xfrm>
            <a:off x="1930853" y="334084"/>
            <a:ext cx="5177906" cy="51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Praktiskt - träningar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6" name="Google Shape;166;p29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Träningstider: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Onsdagar: 19:30-21:00 Birgittaskolan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Torsdagar: 17:00-18:15 Tybblelundshallen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Fredagar: 18:00-19:00 Birgittaskolan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7" name="Google Shape;167;p29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Google Shape;168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30"/>
          <p:cNvSpPr txBox="1">
            <a:spLocks noGrp="1"/>
          </p:cNvSpPr>
          <p:nvPr>
            <p:ph type="ctrTitle"/>
          </p:nvPr>
        </p:nvSpPr>
        <p:spPr>
          <a:xfrm>
            <a:off x="1930853" y="334084"/>
            <a:ext cx="5177906" cy="51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Praktiskt - matcher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5" name="Google Shape;175;p30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85000" lnSpcReduction="20000"/>
          </a:bodyPr>
          <a:lstStyle/>
          <a:p>
            <a:pPr marL="254000" lvl="0" indent="-24955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lag</a:t>
            </a:r>
            <a:endParaRPr/>
          </a:p>
          <a:p>
            <a:pPr marL="596900" lvl="1" indent="-24606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Ingen fast laguppdelning</a:t>
            </a:r>
            <a:endParaRPr/>
          </a:p>
          <a:p>
            <a:pPr marL="596900" lvl="1" indent="-24606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Samma nivå – PK5</a:t>
            </a:r>
            <a:endParaRPr/>
          </a:p>
          <a:p>
            <a:pPr marL="254000" lvl="0" indent="-249555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2 olika serier</a:t>
            </a:r>
            <a:endParaRPr/>
          </a:p>
          <a:p>
            <a:pPr marL="596900" lvl="1" indent="-24606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Örebro</a:t>
            </a:r>
            <a:endParaRPr/>
          </a:p>
          <a:p>
            <a:pPr marL="596900" lvl="1" indent="-24606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Västmanland</a:t>
            </a:r>
            <a:endParaRPr/>
          </a:p>
          <a:p>
            <a:pPr marL="254000" lvl="0" indent="-249555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Fördelning antal matcher under säsongen</a:t>
            </a:r>
            <a:endParaRPr/>
          </a:p>
          <a:p>
            <a:pPr marL="596900" lvl="1" indent="-24606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Matcher med P12</a:t>
            </a:r>
            <a:endParaRPr/>
          </a:p>
          <a:p>
            <a:pPr marL="254000" lvl="0" indent="-249555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Träningsnärvaro</a:t>
            </a:r>
            <a:endParaRPr/>
          </a:p>
          <a:p>
            <a:pPr marL="596900" lvl="1" indent="-16510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6" name="Google Shape;176;p30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1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31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Praktiskt - Kommunikation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4" name="Google Shape;184;p31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Laget.se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Kallelser och kalender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Gästbok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5" name="Google Shape;185;p31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6" name="Google Shape;186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2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32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Nytt för i år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3" name="Google Shape;193;p32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Fysträningar (onsdagar)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Matcher 5-mot-5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lvl="1" indent="-9525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Helvetica Neue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Fullstor plan, stora målburar, utvisningar, resultaträkning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Längre resor på bortamatcher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Västerås, Köping, Fagersta, Surahammar</a:t>
            </a:r>
            <a:endParaRPr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Sekretariat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4" name="Google Shape;194;p32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3"/>
          <p:cNvSpPr/>
          <p:nvPr/>
        </p:nvSpPr>
        <p:spPr>
          <a:xfrm>
            <a:off x="0" y="0"/>
            <a:ext cx="9329639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33"/>
          <p:cNvSpPr txBox="1">
            <a:spLocks noGrp="1"/>
          </p:cNvSpPr>
          <p:nvPr>
            <p:ph type="ctrTitle"/>
          </p:nvPr>
        </p:nvSpPr>
        <p:spPr>
          <a:xfrm>
            <a:off x="1568903" y="334084"/>
            <a:ext cx="6479722" cy="513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Helvetica Neue"/>
              <a:buNone/>
            </a:pPr>
            <a:r>
              <a:rPr lang="en" sz="35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Budget</a:t>
            </a:r>
            <a:endParaRPr sz="35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2" name="Google Shape;202;p33"/>
          <p:cNvSpPr txBox="1">
            <a:spLocks noGrp="1"/>
          </p:cNvSpPr>
          <p:nvPr>
            <p:ph type="subTitle" idx="1"/>
          </p:nvPr>
        </p:nvSpPr>
        <p:spPr>
          <a:xfrm>
            <a:off x="664806" y="1371913"/>
            <a:ext cx="7383819" cy="343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Kassa: </a:t>
            </a:r>
            <a:r>
              <a:rPr lang="en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13 400 kr</a:t>
            </a:r>
            <a:endParaRPr b="1"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Domarkostnader ~ </a:t>
            </a:r>
            <a:r>
              <a:rPr lang="en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15 000 kr</a:t>
            </a:r>
            <a:endParaRPr b="1"/>
          </a:p>
          <a:p>
            <a:pPr marL="254000" lvl="0" indent="-254000" algn="l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Mål för året:</a:t>
            </a:r>
            <a:endParaRPr/>
          </a:p>
          <a:p>
            <a:pPr marL="596900" lvl="1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Linköping Floorball Games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1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3" name="Google Shape;203;p33"/>
          <p:cNvSpPr/>
          <p:nvPr/>
        </p:nvSpPr>
        <p:spPr>
          <a:xfrm>
            <a:off x="7500937" y="-136135"/>
            <a:ext cx="1855897" cy="5401817"/>
          </a:xfrm>
          <a:custGeom>
            <a:avLst/>
            <a:gdLst/>
            <a:ahLst/>
            <a:cxnLst/>
            <a:rect l="l" t="t" r="r" b="b"/>
            <a:pathLst>
              <a:path w="4409090" h="5181600" extrusionOk="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4" name="Google Shape;204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235" y="303609"/>
            <a:ext cx="956071" cy="932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On-screen Show (16:9)</PresentationFormat>
  <Paragraphs>79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Helvetica Neue</vt:lpstr>
      <vt:lpstr>Calibri</vt:lpstr>
      <vt:lpstr>Arial</vt:lpstr>
      <vt:lpstr>Simple Light</vt:lpstr>
      <vt:lpstr>Office-tema</vt:lpstr>
      <vt:lpstr>Välkomna till säsongen 2025/26</vt:lpstr>
      <vt:lpstr>Agenda</vt:lpstr>
      <vt:lpstr>Presentation</vt:lpstr>
      <vt:lpstr>Praktiskt - truppen</vt:lpstr>
      <vt:lpstr>Praktiskt - träningar</vt:lpstr>
      <vt:lpstr>Praktiskt - matcher</vt:lpstr>
      <vt:lpstr>Praktiskt - Kommunikation</vt:lpstr>
      <vt:lpstr>Nytt för i år</vt:lpstr>
      <vt:lpstr>Budget</vt:lpstr>
      <vt:lpstr>Budget</vt:lpstr>
      <vt:lpstr>Budget</vt:lpstr>
      <vt:lpstr>Föräldradeltagande</vt:lpstr>
      <vt:lpstr>Övrigt?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David Sparv</dc:creator>
  <cp:lastModifiedBy>David Sparv</cp:lastModifiedBy>
  <cp:revision>1</cp:revision>
  <dcterms:modified xsi:type="dcterms:W3CDTF">2025-10-07T18:40:08Z</dcterms:modified>
</cp:coreProperties>
</file>