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94" r:id="rId5"/>
    <p:sldId id="286" r:id="rId6"/>
    <p:sldId id="290" r:id="rId7"/>
    <p:sldId id="291" r:id="rId8"/>
    <p:sldId id="292" r:id="rId9"/>
    <p:sldId id="293" r:id="rId10"/>
    <p:sldId id="289" r:id="rId11"/>
    <p:sldId id="274" r:id="rId12"/>
    <p:sldId id="275" r:id="rId13"/>
    <p:sldId id="276"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294749-40B2-46A4-8448-342A3C446273}" v="1" dt="2023-05-17T13:45:06.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276"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bastian Wedenberg" userId="0853d4c2-cd21-4bbd-983f-b370fd716d3e" providerId="ADAL" clId="{83294749-40B2-46A4-8448-342A3C446273}"/>
    <pc:docChg chg="undo custSel addSld delSld modSld sldOrd">
      <pc:chgData name="Sebastian Wedenberg" userId="0853d4c2-cd21-4bbd-983f-b370fd716d3e" providerId="ADAL" clId="{83294749-40B2-46A4-8448-342A3C446273}" dt="2023-05-17T14:20:24.849" v="2372"/>
      <pc:docMkLst>
        <pc:docMk/>
      </pc:docMkLst>
      <pc:sldChg chg="del">
        <pc:chgData name="Sebastian Wedenberg" userId="0853d4c2-cd21-4bbd-983f-b370fd716d3e" providerId="ADAL" clId="{83294749-40B2-46A4-8448-342A3C446273}" dt="2023-05-17T14:07:08.400" v="2232" actId="47"/>
        <pc:sldMkLst>
          <pc:docMk/>
          <pc:sldMk cId="2959900915" sldId="256"/>
        </pc:sldMkLst>
      </pc:sldChg>
      <pc:sldChg chg="del">
        <pc:chgData name="Sebastian Wedenberg" userId="0853d4c2-cd21-4bbd-983f-b370fd716d3e" providerId="ADAL" clId="{83294749-40B2-46A4-8448-342A3C446273}" dt="2023-05-17T14:04:42.307" v="1841" actId="2696"/>
        <pc:sldMkLst>
          <pc:docMk/>
          <pc:sldMk cId="1744747542" sldId="257"/>
        </pc:sldMkLst>
      </pc:sldChg>
      <pc:sldChg chg="del">
        <pc:chgData name="Sebastian Wedenberg" userId="0853d4c2-cd21-4bbd-983f-b370fd716d3e" providerId="ADAL" clId="{83294749-40B2-46A4-8448-342A3C446273}" dt="2023-05-17T13:43:52.380" v="0" actId="47"/>
        <pc:sldMkLst>
          <pc:docMk/>
          <pc:sldMk cId="3433117860" sldId="258"/>
        </pc:sldMkLst>
      </pc:sldChg>
      <pc:sldChg chg="del">
        <pc:chgData name="Sebastian Wedenberg" userId="0853d4c2-cd21-4bbd-983f-b370fd716d3e" providerId="ADAL" clId="{83294749-40B2-46A4-8448-342A3C446273}" dt="2023-05-17T13:44:04.682" v="1" actId="47"/>
        <pc:sldMkLst>
          <pc:docMk/>
          <pc:sldMk cId="629692570" sldId="259"/>
        </pc:sldMkLst>
      </pc:sldChg>
      <pc:sldChg chg="del">
        <pc:chgData name="Sebastian Wedenberg" userId="0853d4c2-cd21-4bbd-983f-b370fd716d3e" providerId="ADAL" clId="{83294749-40B2-46A4-8448-342A3C446273}" dt="2023-05-17T13:44:05.940" v="2" actId="47"/>
        <pc:sldMkLst>
          <pc:docMk/>
          <pc:sldMk cId="2027171538" sldId="260"/>
        </pc:sldMkLst>
      </pc:sldChg>
      <pc:sldChg chg="del">
        <pc:chgData name="Sebastian Wedenberg" userId="0853d4c2-cd21-4bbd-983f-b370fd716d3e" providerId="ADAL" clId="{83294749-40B2-46A4-8448-342A3C446273}" dt="2023-05-17T13:44:06.844" v="3" actId="47"/>
        <pc:sldMkLst>
          <pc:docMk/>
          <pc:sldMk cId="4205614910" sldId="261"/>
        </pc:sldMkLst>
      </pc:sldChg>
      <pc:sldChg chg="del">
        <pc:chgData name="Sebastian Wedenberg" userId="0853d4c2-cd21-4bbd-983f-b370fd716d3e" providerId="ADAL" clId="{83294749-40B2-46A4-8448-342A3C446273}" dt="2023-05-17T13:44:08.228" v="4" actId="47"/>
        <pc:sldMkLst>
          <pc:docMk/>
          <pc:sldMk cId="263723711" sldId="262"/>
        </pc:sldMkLst>
      </pc:sldChg>
      <pc:sldChg chg="del">
        <pc:chgData name="Sebastian Wedenberg" userId="0853d4c2-cd21-4bbd-983f-b370fd716d3e" providerId="ADAL" clId="{83294749-40B2-46A4-8448-342A3C446273}" dt="2023-05-17T13:44:21.500" v="13" actId="47"/>
        <pc:sldMkLst>
          <pc:docMk/>
          <pc:sldMk cId="2557831439" sldId="264"/>
        </pc:sldMkLst>
      </pc:sldChg>
      <pc:sldChg chg="del">
        <pc:chgData name="Sebastian Wedenberg" userId="0853d4c2-cd21-4bbd-983f-b370fd716d3e" providerId="ADAL" clId="{83294749-40B2-46A4-8448-342A3C446273}" dt="2023-05-17T13:44:23.337" v="15" actId="47"/>
        <pc:sldMkLst>
          <pc:docMk/>
          <pc:sldMk cId="2561062313" sldId="265"/>
        </pc:sldMkLst>
      </pc:sldChg>
      <pc:sldChg chg="del">
        <pc:chgData name="Sebastian Wedenberg" userId="0853d4c2-cd21-4bbd-983f-b370fd716d3e" providerId="ADAL" clId="{83294749-40B2-46A4-8448-342A3C446273}" dt="2023-05-17T13:44:24.486" v="16" actId="47"/>
        <pc:sldMkLst>
          <pc:docMk/>
          <pc:sldMk cId="502384896" sldId="266"/>
        </pc:sldMkLst>
      </pc:sldChg>
      <pc:sldChg chg="del">
        <pc:chgData name="Sebastian Wedenberg" userId="0853d4c2-cd21-4bbd-983f-b370fd716d3e" providerId="ADAL" clId="{83294749-40B2-46A4-8448-342A3C446273}" dt="2023-05-17T13:44:10.065" v="6" actId="47"/>
        <pc:sldMkLst>
          <pc:docMk/>
          <pc:sldMk cId="2321021170" sldId="267"/>
        </pc:sldMkLst>
      </pc:sldChg>
      <pc:sldChg chg="del">
        <pc:chgData name="Sebastian Wedenberg" userId="0853d4c2-cd21-4bbd-983f-b370fd716d3e" providerId="ADAL" clId="{83294749-40B2-46A4-8448-342A3C446273}" dt="2023-05-17T13:44:11.300" v="7" actId="47"/>
        <pc:sldMkLst>
          <pc:docMk/>
          <pc:sldMk cId="1871203015" sldId="268"/>
        </pc:sldMkLst>
      </pc:sldChg>
      <pc:sldChg chg="del">
        <pc:chgData name="Sebastian Wedenberg" userId="0853d4c2-cd21-4bbd-983f-b370fd716d3e" providerId="ADAL" clId="{83294749-40B2-46A4-8448-342A3C446273}" dt="2023-05-17T13:44:12.169" v="8" actId="47"/>
        <pc:sldMkLst>
          <pc:docMk/>
          <pc:sldMk cId="466509485" sldId="269"/>
        </pc:sldMkLst>
      </pc:sldChg>
      <pc:sldChg chg="del">
        <pc:chgData name="Sebastian Wedenberg" userId="0853d4c2-cd21-4bbd-983f-b370fd716d3e" providerId="ADAL" clId="{83294749-40B2-46A4-8448-342A3C446273}" dt="2023-05-17T13:44:13.267" v="9" actId="47"/>
        <pc:sldMkLst>
          <pc:docMk/>
          <pc:sldMk cId="3423233575" sldId="270"/>
        </pc:sldMkLst>
      </pc:sldChg>
      <pc:sldChg chg="del">
        <pc:chgData name="Sebastian Wedenberg" userId="0853d4c2-cd21-4bbd-983f-b370fd716d3e" providerId="ADAL" clId="{83294749-40B2-46A4-8448-342A3C446273}" dt="2023-05-17T13:44:20.170" v="12" actId="47"/>
        <pc:sldMkLst>
          <pc:docMk/>
          <pc:sldMk cId="2756084199" sldId="271"/>
        </pc:sldMkLst>
      </pc:sldChg>
      <pc:sldChg chg="del">
        <pc:chgData name="Sebastian Wedenberg" userId="0853d4c2-cd21-4bbd-983f-b370fd716d3e" providerId="ADAL" clId="{83294749-40B2-46A4-8448-342A3C446273}" dt="2023-05-17T13:44:25.642" v="17" actId="47"/>
        <pc:sldMkLst>
          <pc:docMk/>
          <pc:sldMk cId="3160485352" sldId="272"/>
        </pc:sldMkLst>
      </pc:sldChg>
      <pc:sldChg chg="ord">
        <pc:chgData name="Sebastian Wedenberg" userId="0853d4c2-cd21-4bbd-983f-b370fd716d3e" providerId="ADAL" clId="{83294749-40B2-46A4-8448-342A3C446273}" dt="2023-05-17T14:20:23.487" v="2370"/>
        <pc:sldMkLst>
          <pc:docMk/>
          <pc:sldMk cId="3282479424" sldId="274"/>
        </pc:sldMkLst>
      </pc:sldChg>
      <pc:sldChg chg="ord">
        <pc:chgData name="Sebastian Wedenberg" userId="0853d4c2-cd21-4bbd-983f-b370fd716d3e" providerId="ADAL" clId="{83294749-40B2-46A4-8448-342A3C446273}" dt="2023-05-17T14:20:24.849" v="2372"/>
        <pc:sldMkLst>
          <pc:docMk/>
          <pc:sldMk cId="3332652527" sldId="275"/>
        </pc:sldMkLst>
      </pc:sldChg>
      <pc:sldChg chg="ord">
        <pc:chgData name="Sebastian Wedenberg" userId="0853d4c2-cd21-4bbd-983f-b370fd716d3e" providerId="ADAL" clId="{83294749-40B2-46A4-8448-342A3C446273}" dt="2023-05-17T14:20:20.533" v="2368"/>
        <pc:sldMkLst>
          <pc:docMk/>
          <pc:sldMk cId="4111392080" sldId="276"/>
        </pc:sldMkLst>
      </pc:sldChg>
      <pc:sldChg chg="del">
        <pc:chgData name="Sebastian Wedenberg" userId="0853d4c2-cd21-4bbd-983f-b370fd716d3e" providerId="ADAL" clId="{83294749-40B2-46A4-8448-342A3C446273}" dt="2023-05-17T13:44:09.176" v="5" actId="47"/>
        <pc:sldMkLst>
          <pc:docMk/>
          <pc:sldMk cId="3064056429" sldId="277"/>
        </pc:sldMkLst>
      </pc:sldChg>
      <pc:sldChg chg="del">
        <pc:chgData name="Sebastian Wedenberg" userId="0853d4c2-cd21-4bbd-983f-b370fd716d3e" providerId="ADAL" clId="{83294749-40B2-46A4-8448-342A3C446273}" dt="2023-05-17T13:44:26.415" v="18" actId="47"/>
        <pc:sldMkLst>
          <pc:docMk/>
          <pc:sldMk cId="1457716345" sldId="278"/>
        </pc:sldMkLst>
      </pc:sldChg>
      <pc:sldChg chg="del">
        <pc:chgData name="Sebastian Wedenberg" userId="0853d4c2-cd21-4bbd-983f-b370fd716d3e" providerId="ADAL" clId="{83294749-40B2-46A4-8448-342A3C446273}" dt="2023-05-17T13:44:26.894" v="19" actId="47"/>
        <pc:sldMkLst>
          <pc:docMk/>
          <pc:sldMk cId="1628927970" sldId="279"/>
        </pc:sldMkLst>
      </pc:sldChg>
      <pc:sldChg chg="del">
        <pc:chgData name="Sebastian Wedenberg" userId="0853d4c2-cd21-4bbd-983f-b370fd716d3e" providerId="ADAL" clId="{83294749-40B2-46A4-8448-342A3C446273}" dt="2023-05-17T13:44:27.727" v="20" actId="47"/>
        <pc:sldMkLst>
          <pc:docMk/>
          <pc:sldMk cId="1930910033" sldId="280"/>
        </pc:sldMkLst>
      </pc:sldChg>
      <pc:sldChg chg="del">
        <pc:chgData name="Sebastian Wedenberg" userId="0853d4c2-cd21-4bbd-983f-b370fd716d3e" providerId="ADAL" clId="{83294749-40B2-46A4-8448-342A3C446273}" dt="2023-05-17T13:44:29.004" v="21" actId="47"/>
        <pc:sldMkLst>
          <pc:docMk/>
          <pc:sldMk cId="1926968323" sldId="281"/>
        </pc:sldMkLst>
      </pc:sldChg>
      <pc:sldChg chg="del">
        <pc:chgData name="Sebastian Wedenberg" userId="0853d4c2-cd21-4bbd-983f-b370fd716d3e" providerId="ADAL" clId="{83294749-40B2-46A4-8448-342A3C446273}" dt="2023-05-17T13:44:30.289" v="22" actId="47"/>
        <pc:sldMkLst>
          <pc:docMk/>
          <pc:sldMk cId="1569887128" sldId="283"/>
        </pc:sldMkLst>
      </pc:sldChg>
      <pc:sldChg chg="del">
        <pc:chgData name="Sebastian Wedenberg" userId="0853d4c2-cd21-4bbd-983f-b370fd716d3e" providerId="ADAL" clId="{83294749-40B2-46A4-8448-342A3C446273}" dt="2023-05-17T13:44:31.453" v="23" actId="47"/>
        <pc:sldMkLst>
          <pc:docMk/>
          <pc:sldMk cId="1056089152" sldId="285"/>
        </pc:sldMkLst>
      </pc:sldChg>
      <pc:sldChg chg="addSp modSp mod">
        <pc:chgData name="Sebastian Wedenberg" userId="0853d4c2-cd21-4bbd-983f-b370fd716d3e" providerId="ADAL" clId="{83294749-40B2-46A4-8448-342A3C446273}" dt="2023-05-17T13:48:10.225" v="486" actId="20577"/>
        <pc:sldMkLst>
          <pc:docMk/>
          <pc:sldMk cId="4101727673" sldId="286"/>
        </pc:sldMkLst>
        <pc:spChg chg="add mod">
          <ac:chgData name="Sebastian Wedenberg" userId="0853d4c2-cd21-4bbd-983f-b370fd716d3e" providerId="ADAL" clId="{83294749-40B2-46A4-8448-342A3C446273}" dt="2023-05-17T13:48:10.225" v="486" actId="20577"/>
          <ac:spMkLst>
            <pc:docMk/>
            <pc:sldMk cId="4101727673" sldId="286"/>
            <ac:spMk id="2" creationId="{3B329FCE-4C3A-1836-DF44-EE9645405C37}"/>
          </ac:spMkLst>
        </pc:spChg>
        <pc:spChg chg="mod">
          <ac:chgData name="Sebastian Wedenberg" userId="0853d4c2-cd21-4bbd-983f-b370fd716d3e" providerId="ADAL" clId="{83294749-40B2-46A4-8448-342A3C446273}" dt="2023-05-17T13:44:54.070" v="63" actId="14100"/>
          <ac:spMkLst>
            <pc:docMk/>
            <pc:sldMk cId="4101727673" sldId="286"/>
            <ac:spMk id="8" creationId="{D8D13D70-ED3E-409D-9EA0-252E2AF71725}"/>
          </ac:spMkLst>
        </pc:spChg>
      </pc:sldChg>
      <pc:sldChg chg="del">
        <pc:chgData name="Sebastian Wedenberg" userId="0853d4c2-cd21-4bbd-983f-b370fd716d3e" providerId="ADAL" clId="{83294749-40B2-46A4-8448-342A3C446273}" dt="2023-05-17T13:44:22.401" v="14" actId="47"/>
        <pc:sldMkLst>
          <pc:docMk/>
          <pc:sldMk cId="3671993439" sldId="287"/>
        </pc:sldMkLst>
      </pc:sldChg>
      <pc:sldChg chg="add del ord">
        <pc:chgData name="Sebastian Wedenberg" userId="0853d4c2-cd21-4bbd-983f-b370fd716d3e" providerId="ADAL" clId="{83294749-40B2-46A4-8448-342A3C446273}" dt="2023-05-17T14:20:19.191" v="2366"/>
        <pc:sldMkLst>
          <pc:docMk/>
          <pc:sldMk cId="3150677709" sldId="289"/>
        </pc:sldMkLst>
      </pc:sldChg>
      <pc:sldChg chg="modSp add mod">
        <pc:chgData name="Sebastian Wedenberg" userId="0853d4c2-cd21-4bbd-983f-b370fd716d3e" providerId="ADAL" clId="{83294749-40B2-46A4-8448-342A3C446273}" dt="2023-05-17T13:58:37.775" v="1237" actId="5793"/>
        <pc:sldMkLst>
          <pc:docMk/>
          <pc:sldMk cId="2239443648" sldId="290"/>
        </pc:sldMkLst>
        <pc:spChg chg="mod">
          <ac:chgData name="Sebastian Wedenberg" userId="0853d4c2-cd21-4bbd-983f-b370fd716d3e" providerId="ADAL" clId="{83294749-40B2-46A4-8448-342A3C446273}" dt="2023-05-17T13:58:37.775" v="1237" actId="5793"/>
          <ac:spMkLst>
            <pc:docMk/>
            <pc:sldMk cId="2239443648" sldId="290"/>
            <ac:spMk id="2" creationId="{3B329FCE-4C3A-1836-DF44-EE9645405C37}"/>
          </ac:spMkLst>
        </pc:spChg>
        <pc:spChg chg="mod">
          <ac:chgData name="Sebastian Wedenberg" userId="0853d4c2-cd21-4bbd-983f-b370fd716d3e" providerId="ADAL" clId="{83294749-40B2-46A4-8448-342A3C446273}" dt="2023-05-17T13:48:32.544" v="509" actId="20577"/>
          <ac:spMkLst>
            <pc:docMk/>
            <pc:sldMk cId="2239443648" sldId="290"/>
            <ac:spMk id="8" creationId="{D8D13D70-ED3E-409D-9EA0-252E2AF71725}"/>
          </ac:spMkLst>
        </pc:spChg>
      </pc:sldChg>
      <pc:sldChg chg="modSp add mod">
        <pc:chgData name="Sebastian Wedenberg" userId="0853d4c2-cd21-4bbd-983f-b370fd716d3e" providerId="ADAL" clId="{83294749-40B2-46A4-8448-342A3C446273}" dt="2023-05-17T14:02:17.585" v="1620" actId="20577"/>
        <pc:sldMkLst>
          <pc:docMk/>
          <pc:sldMk cId="3753465277" sldId="291"/>
        </pc:sldMkLst>
        <pc:spChg chg="mod">
          <ac:chgData name="Sebastian Wedenberg" userId="0853d4c2-cd21-4bbd-983f-b370fd716d3e" providerId="ADAL" clId="{83294749-40B2-46A4-8448-342A3C446273}" dt="2023-05-17T14:02:17.585" v="1620" actId="20577"/>
          <ac:spMkLst>
            <pc:docMk/>
            <pc:sldMk cId="3753465277" sldId="291"/>
            <ac:spMk id="2" creationId="{3B329FCE-4C3A-1836-DF44-EE9645405C37}"/>
          </ac:spMkLst>
        </pc:spChg>
      </pc:sldChg>
      <pc:sldChg chg="modSp add mod">
        <pc:chgData name="Sebastian Wedenberg" userId="0853d4c2-cd21-4bbd-983f-b370fd716d3e" providerId="ADAL" clId="{83294749-40B2-46A4-8448-342A3C446273}" dt="2023-05-17T14:08:02.966" v="2364" actId="20577"/>
        <pc:sldMkLst>
          <pc:docMk/>
          <pc:sldMk cId="2181049326" sldId="292"/>
        </pc:sldMkLst>
        <pc:spChg chg="mod">
          <ac:chgData name="Sebastian Wedenberg" userId="0853d4c2-cd21-4bbd-983f-b370fd716d3e" providerId="ADAL" clId="{83294749-40B2-46A4-8448-342A3C446273}" dt="2023-05-17T14:08:02.966" v="2364" actId="20577"/>
          <ac:spMkLst>
            <pc:docMk/>
            <pc:sldMk cId="2181049326" sldId="292"/>
            <ac:spMk id="2" creationId="{3B329FCE-4C3A-1836-DF44-EE9645405C37}"/>
          </ac:spMkLst>
        </pc:spChg>
        <pc:spChg chg="mod">
          <ac:chgData name="Sebastian Wedenberg" userId="0853d4c2-cd21-4bbd-983f-b370fd716d3e" providerId="ADAL" clId="{83294749-40B2-46A4-8448-342A3C446273}" dt="2023-05-17T14:02:34.584" v="1648" actId="20577"/>
          <ac:spMkLst>
            <pc:docMk/>
            <pc:sldMk cId="2181049326" sldId="292"/>
            <ac:spMk id="8" creationId="{D8D13D70-ED3E-409D-9EA0-252E2AF71725}"/>
          </ac:spMkLst>
        </pc:spChg>
      </pc:sldChg>
      <pc:sldChg chg="modSp add mod">
        <pc:chgData name="Sebastian Wedenberg" userId="0853d4c2-cd21-4bbd-983f-b370fd716d3e" providerId="ADAL" clId="{83294749-40B2-46A4-8448-342A3C446273}" dt="2023-05-17T14:06:57.846" v="2228" actId="20577"/>
        <pc:sldMkLst>
          <pc:docMk/>
          <pc:sldMk cId="4131666145" sldId="293"/>
        </pc:sldMkLst>
        <pc:spChg chg="mod">
          <ac:chgData name="Sebastian Wedenberg" userId="0853d4c2-cd21-4bbd-983f-b370fd716d3e" providerId="ADAL" clId="{83294749-40B2-46A4-8448-342A3C446273}" dt="2023-05-17T14:06:57.846" v="2228" actId="20577"/>
          <ac:spMkLst>
            <pc:docMk/>
            <pc:sldMk cId="4131666145" sldId="293"/>
            <ac:spMk id="2" creationId="{3B329FCE-4C3A-1836-DF44-EE9645405C37}"/>
          </ac:spMkLst>
        </pc:spChg>
        <pc:spChg chg="mod">
          <ac:chgData name="Sebastian Wedenberg" userId="0853d4c2-cd21-4bbd-983f-b370fd716d3e" providerId="ADAL" clId="{83294749-40B2-46A4-8448-342A3C446273}" dt="2023-05-17T14:03:38.925" v="1758" actId="20577"/>
          <ac:spMkLst>
            <pc:docMk/>
            <pc:sldMk cId="4131666145" sldId="293"/>
            <ac:spMk id="8" creationId="{D8D13D70-ED3E-409D-9EA0-252E2AF71725}"/>
          </ac:spMkLst>
        </pc:spChg>
      </pc:sldChg>
      <pc:sldChg chg="modSp add mod ord">
        <pc:chgData name="Sebastian Wedenberg" userId="0853d4c2-cd21-4bbd-983f-b370fd716d3e" providerId="ADAL" clId="{83294749-40B2-46A4-8448-342A3C446273}" dt="2023-05-17T14:07:44.995" v="2350" actId="20577"/>
        <pc:sldMkLst>
          <pc:docMk/>
          <pc:sldMk cId="2379086680" sldId="294"/>
        </pc:sldMkLst>
        <pc:spChg chg="mod">
          <ac:chgData name="Sebastian Wedenberg" userId="0853d4c2-cd21-4bbd-983f-b370fd716d3e" providerId="ADAL" clId="{83294749-40B2-46A4-8448-342A3C446273}" dt="2023-05-17T14:07:44.995" v="2350" actId="20577"/>
          <ac:spMkLst>
            <pc:docMk/>
            <pc:sldMk cId="2379086680" sldId="294"/>
            <ac:spMk id="2" creationId="{3B329FCE-4C3A-1836-DF44-EE9645405C37}"/>
          </ac:spMkLst>
        </pc:spChg>
        <pc:spChg chg="mod">
          <ac:chgData name="Sebastian Wedenberg" userId="0853d4c2-cd21-4bbd-983f-b370fd716d3e" providerId="ADAL" clId="{83294749-40B2-46A4-8448-342A3C446273}" dt="2023-05-17T14:07:15.956" v="2253" actId="20577"/>
          <ac:spMkLst>
            <pc:docMk/>
            <pc:sldMk cId="2379086680" sldId="294"/>
            <ac:spMk id="8" creationId="{D8D13D70-ED3E-409D-9EA0-252E2AF7172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4C6C2D-8F4F-4E98-BA93-14753E428CD9}" type="datetimeFigureOut">
              <a:rPr lang="sv-SE" smtClean="0"/>
              <a:t>2023-05-17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22976-CF63-4243-B777-4B237AE0A99E}" type="slidenum">
              <a:rPr lang="sv-SE" smtClean="0"/>
              <a:t>‹#›</a:t>
            </a:fld>
            <a:endParaRPr lang="sv-SE"/>
          </a:p>
        </p:txBody>
      </p:sp>
    </p:spTree>
    <p:extLst>
      <p:ext uri="{BB962C8B-B14F-4D97-AF65-F5344CB8AC3E}">
        <p14:creationId xmlns:p14="http://schemas.microsoft.com/office/powerpoint/2010/main" val="3162764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1</a:t>
            </a:fld>
            <a:endParaRPr lang="sv-SE"/>
          </a:p>
        </p:txBody>
      </p:sp>
    </p:spTree>
    <p:extLst>
      <p:ext uri="{BB962C8B-B14F-4D97-AF65-F5344CB8AC3E}">
        <p14:creationId xmlns:p14="http://schemas.microsoft.com/office/powerpoint/2010/main" val="3737406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10</a:t>
            </a:fld>
            <a:endParaRPr lang="sv-SE"/>
          </a:p>
        </p:txBody>
      </p:sp>
    </p:spTree>
    <p:extLst>
      <p:ext uri="{BB962C8B-B14F-4D97-AF65-F5344CB8AC3E}">
        <p14:creationId xmlns:p14="http://schemas.microsoft.com/office/powerpoint/2010/main" val="844323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2</a:t>
            </a:fld>
            <a:endParaRPr lang="sv-SE"/>
          </a:p>
        </p:txBody>
      </p:sp>
    </p:spTree>
    <p:extLst>
      <p:ext uri="{BB962C8B-B14F-4D97-AF65-F5344CB8AC3E}">
        <p14:creationId xmlns:p14="http://schemas.microsoft.com/office/powerpoint/2010/main" val="305117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3</a:t>
            </a:fld>
            <a:endParaRPr lang="sv-SE"/>
          </a:p>
        </p:txBody>
      </p:sp>
    </p:spTree>
    <p:extLst>
      <p:ext uri="{BB962C8B-B14F-4D97-AF65-F5344CB8AC3E}">
        <p14:creationId xmlns:p14="http://schemas.microsoft.com/office/powerpoint/2010/main" val="199505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4</a:t>
            </a:fld>
            <a:endParaRPr lang="sv-SE"/>
          </a:p>
        </p:txBody>
      </p:sp>
    </p:spTree>
    <p:extLst>
      <p:ext uri="{BB962C8B-B14F-4D97-AF65-F5344CB8AC3E}">
        <p14:creationId xmlns:p14="http://schemas.microsoft.com/office/powerpoint/2010/main" val="569152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5</a:t>
            </a:fld>
            <a:endParaRPr lang="sv-SE"/>
          </a:p>
        </p:txBody>
      </p:sp>
    </p:spTree>
    <p:extLst>
      <p:ext uri="{BB962C8B-B14F-4D97-AF65-F5344CB8AC3E}">
        <p14:creationId xmlns:p14="http://schemas.microsoft.com/office/powerpoint/2010/main" val="3102383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6</a:t>
            </a:fld>
            <a:endParaRPr lang="sv-SE"/>
          </a:p>
        </p:txBody>
      </p:sp>
    </p:spTree>
    <p:extLst>
      <p:ext uri="{BB962C8B-B14F-4D97-AF65-F5344CB8AC3E}">
        <p14:creationId xmlns:p14="http://schemas.microsoft.com/office/powerpoint/2010/main" val="93733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7</a:t>
            </a:fld>
            <a:endParaRPr lang="sv-SE"/>
          </a:p>
        </p:txBody>
      </p:sp>
    </p:spTree>
    <p:extLst>
      <p:ext uri="{BB962C8B-B14F-4D97-AF65-F5344CB8AC3E}">
        <p14:creationId xmlns:p14="http://schemas.microsoft.com/office/powerpoint/2010/main" val="639177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8</a:t>
            </a:fld>
            <a:endParaRPr lang="sv-SE"/>
          </a:p>
        </p:txBody>
      </p:sp>
    </p:spTree>
    <p:extLst>
      <p:ext uri="{BB962C8B-B14F-4D97-AF65-F5344CB8AC3E}">
        <p14:creationId xmlns:p14="http://schemas.microsoft.com/office/powerpoint/2010/main" val="233522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DE22976-CF63-4243-B777-4B237AE0A99E}" type="slidenum">
              <a:rPr lang="sv-SE" smtClean="0"/>
              <a:t>9</a:t>
            </a:fld>
            <a:endParaRPr lang="sv-SE"/>
          </a:p>
        </p:txBody>
      </p:sp>
    </p:spTree>
    <p:extLst>
      <p:ext uri="{BB962C8B-B14F-4D97-AF65-F5344CB8AC3E}">
        <p14:creationId xmlns:p14="http://schemas.microsoft.com/office/powerpoint/2010/main" val="66996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16FCED-1D3D-4E4F-A9B4-0E4997D9DA1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BCB97BD-4B20-AF43-A9DB-6405466024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DE60753-A7FD-EF41-8827-AB070BF53A35}"/>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C6D47821-347F-CC40-A06B-BE316EF7094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0BED64C-1DAD-B742-98CC-1FBD4BF1BD82}"/>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418944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FF49A-0BCA-BC42-987D-D2789410F89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75E0C4E-7335-0349-BF03-9EAF915A9B4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96D174-2BA7-EA44-9098-E5C7E36FC041}"/>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B1A0745A-B6A6-5942-B83B-4A731517D8C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51647E5-E666-9644-9227-CDB62DAFB79D}"/>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235328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BCDA61C-797C-0B42-94F0-4AEFE278E9A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BD01E75-0C07-6142-A261-C8E47BF1743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877835-53AF-A34D-8C8D-97F391EE4B2A}"/>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4C916387-7468-354F-BE78-9C7B7B8C70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E7B9C2F-C41D-9548-8191-A914DE3760DB}"/>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46609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CA7E8-D633-B346-A24B-80DAA1D2039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879A86F-BD32-B145-BBEF-20D7B634999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CE1F28-C1D4-6D4E-BFE4-F7F770586F57}"/>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AAC55C20-87F8-794F-AC2E-B50503FEAB4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4D70858-216D-9E45-A77A-950D92E32B42}"/>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17376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8839C2-9009-1046-ABBE-05B688547B8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01B86C6-55B4-7848-B372-E02D57A90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F204000-5A24-CB4F-B66C-DEAEC11642C4}"/>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3D1273EA-4501-C041-99E8-18D82C60C8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DE77EB-04F1-6741-9A4B-C2E752187D2A}"/>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3444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F6B860-FDD0-5843-A07E-868E345047D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747AEF8-9361-BA47-B0B1-F832DB7F770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5A7A3AB-EDFF-D643-A007-F283BD6B2DA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7B418E7-6D7F-484C-817D-0CD5DADD6CA3}"/>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6" name="Platshållare för sidfot 5">
            <a:extLst>
              <a:ext uri="{FF2B5EF4-FFF2-40B4-BE49-F238E27FC236}">
                <a16:creationId xmlns:a16="http://schemas.microsoft.com/office/drawing/2014/main" id="{7A103746-CB25-E24B-AB75-DFC943A8D94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6C410E2-8F65-904A-AEBD-7F7DF66F18A9}"/>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181240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AB7536-AEBD-F144-8BE3-98944CE6545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D1ECB1C-2D88-4D40-8F4D-892E81042B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1ACE888-2382-A343-84D5-C72BBB69B92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314FCE3-8543-C042-B176-4C1BB2071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417C3D5-7AE7-3542-9382-D1D638EF244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B729311-BEFB-5341-B96B-3AF27E350479}"/>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8" name="Platshållare för sidfot 7">
            <a:extLst>
              <a:ext uri="{FF2B5EF4-FFF2-40B4-BE49-F238E27FC236}">
                <a16:creationId xmlns:a16="http://schemas.microsoft.com/office/drawing/2014/main" id="{68C9F1CB-069C-984F-8757-411FAA80F23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756899C-9C94-3545-AD38-A6C56CB49CDB}"/>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142406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21DEF7-D03B-244B-BC02-CA4F99C12B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BB7A255-AEAE-3A46-AAA4-95BBF880FAFA}"/>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4" name="Platshållare för sidfot 3">
            <a:extLst>
              <a:ext uri="{FF2B5EF4-FFF2-40B4-BE49-F238E27FC236}">
                <a16:creationId xmlns:a16="http://schemas.microsoft.com/office/drawing/2014/main" id="{5BA5C525-DD52-C04F-AA08-D15CF036EB4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3829E54-01F7-CE4B-B42C-3970FE3D4680}"/>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439737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54F8265-CD17-6D40-94B8-76ED341B6017}"/>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3" name="Platshållare för sidfot 2">
            <a:extLst>
              <a:ext uri="{FF2B5EF4-FFF2-40B4-BE49-F238E27FC236}">
                <a16:creationId xmlns:a16="http://schemas.microsoft.com/office/drawing/2014/main" id="{F97FFE7B-3F7F-2A48-AA84-2A897072456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1FFF38FB-9F1D-024B-A97D-F1E803E514A8}"/>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582825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1BF3B6-043C-3E4C-B7B9-53702E45E3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46D636E-3F3B-E64B-9C25-51E4F9EC5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C93BBED-F935-4E41-B93C-089A585A2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B5E8391-F538-D54E-9FE3-7177FFF70E6E}"/>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6" name="Platshållare för sidfot 5">
            <a:extLst>
              <a:ext uri="{FF2B5EF4-FFF2-40B4-BE49-F238E27FC236}">
                <a16:creationId xmlns:a16="http://schemas.microsoft.com/office/drawing/2014/main" id="{1A3624DC-427B-E94F-B737-8E6DB8B674C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4599706-7625-544C-A3E2-C1610F8846F8}"/>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316364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3AE69B-C8C9-8545-8679-98B1212F3AF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8D5FF05-2F61-B64D-8089-221B8A5FA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6D975E3-DDB6-6241-8C8B-2190C012E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E85BE4D-FDA5-EF41-A5AF-F6EAD0E79401}"/>
              </a:ext>
            </a:extLst>
          </p:cNvPr>
          <p:cNvSpPr>
            <a:spLocks noGrp="1"/>
          </p:cNvSpPr>
          <p:nvPr>
            <p:ph type="dt" sz="half" idx="10"/>
          </p:nvPr>
        </p:nvSpPr>
        <p:spPr/>
        <p:txBody>
          <a:bodyPr/>
          <a:lstStyle/>
          <a:p>
            <a:fld id="{29C82BB2-063A-A342-AE10-F93B512C82AC}" type="datetimeFigureOut">
              <a:rPr lang="sv-SE" smtClean="0"/>
              <a:t>2023-05-17</a:t>
            </a:fld>
            <a:endParaRPr lang="sv-SE"/>
          </a:p>
        </p:txBody>
      </p:sp>
      <p:sp>
        <p:nvSpPr>
          <p:cNvPr id="6" name="Platshållare för sidfot 5">
            <a:extLst>
              <a:ext uri="{FF2B5EF4-FFF2-40B4-BE49-F238E27FC236}">
                <a16:creationId xmlns:a16="http://schemas.microsoft.com/office/drawing/2014/main" id="{39B8CFF5-17E2-7B46-94C8-1C6D572CF3E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049688-A457-2C4C-A2F1-B73AAFBBB369}"/>
              </a:ext>
            </a:extLst>
          </p:cNvPr>
          <p:cNvSpPr>
            <a:spLocks noGrp="1"/>
          </p:cNvSpPr>
          <p:nvPr>
            <p:ph type="sldNum" sz="quarter" idx="12"/>
          </p:nvPr>
        </p:nvSpPr>
        <p:spPr/>
        <p:txBody>
          <a:bodyPr/>
          <a:lstStyle/>
          <a:p>
            <a:fld id="{FEEAEA1F-2583-CF44-890A-72FF0F3A77D5}" type="slidenum">
              <a:rPr lang="sv-SE" smtClean="0"/>
              <a:t>‹#›</a:t>
            </a:fld>
            <a:endParaRPr lang="sv-SE"/>
          </a:p>
        </p:txBody>
      </p:sp>
    </p:spTree>
    <p:extLst>
      <p:ext uri="{BB962C8B-B14F-4D97-AF65-F5344CB8AC3E}">
        <p14:creationId xmlns:p14="http://schemas.microsoft.com/office/powerpoint/2010/main" val="4016702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8BC460D-7E48-CF41-82CE-4D1BC918B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61D081-027E-CE4D-982F-21B4F6979C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F721F9-FA36-0D43-96D9-026AB76986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82BB2-063A-A342-AE10-F93B512C82AC}" type="datetimeFigureOut">
              <a:rPr lang="sv-SE" smtClean="0"/>
              <a:t>2023-05-17</a:t>
            </a:fld>
            <a:endParaRPr lang="sv-SE"/>
          </a:p>
        </p:txBody>
      </p:sp>
      <p:sp>
        <p:nvSpPr>
          <p:cNvPr id="5" name="Platshållare för sidfot 4">
            <a:extLst>
              <a:ext uri="{FF2B5EF4-FFF2-40B4-BE49-F238E27FC236}">
                <a16:creationId xmlns:a16="http://schemas.microsoft.com/office/drawing/2014/main" id="{D2F8BDC9-16C9-054A-8B97-F73F96C0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81A60A9-8037-9244-BD39-B3FF95C893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EA1F-2583-CF44-890A-72FF0F3A77D5}" type="slidenum">
              <a:rPr lang="sv-SE" smtClean="0"/>
              <a:t>‹#›</a:t>
            </a:fld>
            <a:endParaRPr lang="sv-SE"/>
          </a:p>
        </p:txBody>
      </p:sp>
    </p:spTree>
    <p:extLst>
      <p:ext uri="{BB962C8B-B14F-4D97-AF65-F5344CB8AC3E}">
        <p14:creationId xmlns:p14="http://schemas.microsoft.com/office/powerpoint/2010/main" val="356897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Föräldramöte maj 2023</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1200329"/>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Utvärdering av säsongen som varit. </a:t>
            </a:r>
          </a:p>
          <a:p>
            <a:pPr marL="285750" indent="-285750">
              <a:buFont typeface="Arial" panose="020B0604020202020204" pitchFamily="34" charset="0"/>
              <a:buChar char="•"/>
            </a:pPr>
            <a:r>
              <a:rPr lang="sv-SE" dirty="0">
                <a:solidFill>
                  <a:schemeClr val="bg1"/>
                </a:solidFill>
              </a:rPr>
              <a:t>Järnvägen Cup. </a:t>
            </a:r>
          </a:p>
          <a:p>
            <a:pPr marL="285750" indent="-285750">
              <a:buFont typeface="Arial" panose="020B0604020202020204" pitchFamily="34" charset="0"/>
              <a:buChar char="•"/>
            </a:pPr>
            <a:r>
              <a:rPr lang="sv-SE" dirty="0">
                <a:solidFill>
                  <a:schemeClr val="bg1"/>
                </a:solidFill>
              </a:rPr>
              <a:t>Resten av säsongen. </a:t>
            </a:r>
          </a:p>
          <a:p>
            <a:pPr marL="285750" indent="-285750">
              <a:buFont typeface="Arial" panose="020B0604020202020204" pitchFamily="34" charset="0"/>
              <a:buChar char="•"/>
            </a:pPr>
            <a:r>
              <a:rPr lang="sv-SE" dirty="0">
                <a:solidFill>
                  <a:schemeClr val="bg1"/>
                </a:solidFill>
              </a:rPr>
              <a:t>Kommande säsong. </a:t>
            </a:r>
          </a:p>
        </p:txBody>
      </p:sp>
    </p:spTree>
    <p:extLst>
      <p:ext uri="{BB962C8B-B14F-4D97-AF65-F5344CB8AC3E}">
        <p14:creationId xmlns:p14="http://schemas.microsoft.com/office/powerpoint/2010/main" val="2379086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8224058" y="81646"/>
            <a:ext cx="3967942" cy="646331"/>
          </a:xfrm>
          <a:prstGeom prst="rect">
            <a:avLst/>
          </a:prstGeom>
          <a:noFill/>
        </p:spPr>
        <p:txBody>
          <a:bodyPr wrap="square" rtlCol="0">
            <a:spAutoFit/>
          </a:bodyPr>
          <a:lstStyle/>
          <a:p>
            <a:pPr algn="ctr"/>
            <a:r>
              <a:rPr lang="sv-SE" sz="3600">
                <a:solidFill>
                  <a:schemeClr val="bg1"/>
                </a:solidFill>
                <a:latin typeface="Arial" panose="020B0604020202020204" pitchFamily="34" charset="0"/>
                <a:cs typeface="Arial" panose="020B0604020202020204" pitchFamily="34" charset="0"/>
              </a:rPr>
              <a:t>Lagorganisation</a:t>
            </a:r>
          </a:p>
        </p:txBody>
      </p:sp>
      <p:sp>
        <p:nvSpPr>
          <p:cNvPr id="15" name="Rektangel med rundade hörn 10">
            <a:extLst>
              <a:ext uri="{FF2B5EF4-FFF2-40B4-BE49-F238E27FC236}">
                <a16:creationId xmlns:a16="http://schemas.microsoft.com/office/drawing/2014/main" id="{1B753D89-626B-499A-81C9-43236E55959A}"/>
              </a:ext>
            </a:extLst>
          </p:cNvPr>
          <p:cNvSpPr/>
          <p:nvPr/>
        </p:nvSpPr>
        <p:spPr>
          <a:xfrm>
            <a:off x="1443033" y="1890126"/>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Eventansvarig</a:t>
            </a:r>
          </a:p>
        </p:txBody>
      </p:sp>
      <p:sp>
        <p:nvSpPr>
          <p:cNvPr id="20" name="Femhörning 6">
            <a:extLst>
              <a:ext uri="{FF2B5EF4-FFF2-40B4-BE49-F238E27FC236}">
                <a16:creationId xmlns:a16="http://schemas.microsoft.com/office/drawing/2014/main" id="{759286F8-FE26-4E22-9046-B2F61532BEFA}"/>
              </a:ext>
            </a:extLst>
          </p:cNvPr>
          <p:cNvSpPr/>
          <p:nvPr/>
        </p:nvSpPr>
        <p:spPr>
          <a:xfrm flipH="1">
            <a:off x="3953249" y="1819915"/>
            <a:ext cx="5940000" cy="72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7550" indent="4763">
              <a:buFont typeface="Arial" panose="020B0604020202020204" pitchFamily="34" charset="0"/>
              <a:buChar char="•"/>
            </a:pPr>
            <a:r>
              <a:rPr lang="sv-SE" sz="1100">
                <a:solidFill>
                  <a:schemeClr val="tx1"/>
                </a:solidFill>
                <a:latin typeface="Arial" panose="020B0604020202020204" pitchFamily="34" charset="0"/>
                <a:cs typeface="Arial" panose="020B0604020202020204" pitchFamily="34" charset="0"/>
              </a:rPr>
              <a:t>Kontaktperson och ansvarig för bemanning av uppdrag som klubben anvisar</a:t>
            </a:r>
          </a:p>
        </p:txBody>
      </p:sp>
      <p:sp>
        <p:nvSpPr>
          <p:cNvPr id="21" name="Femhörning 7">
            <a:extLst>
              <a:ext uri="{FF2B5EF4-FFF2-40B4-BE49-F238E27FC236}">
                <a16:creationId xmlns:a16="http://schemas.microsoft.com/office/drawing/2014/main" id="{788B2483-318D-4CFF-93FE-D01D762C270D}"/>
              </a:ext>
            </a:extLst>
          </p:cNvPr>
          <p:cNvSpPr/>
          <p:nvPr/>
        </p:nvSpPr>
        <p:spPr>
          <a:xfrm flipH="1">
            <a:off x="3953249" y="4487212"/>
            <a:ext cx="5940000" cy="72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2300">
              <a:buFont typeface="Arial" panose="020B0604020202020204" pitchFamily="34" charset="0"/>
              <a:buChar char="•"/>
            </a:pPr>
            <a:r>
              <a:rPr lang="sv-SE" sz="1100">
                <a:solidFill>
                  <a:schemeClr val="tx1"/>
                </a:solidFill>
                <a:latin typeface="Arial" panose="020B0604020202020204" pitchFamily="34" charset="0"/>
                <a:cs typeface="Arial" panose="020B0604020202020204" pitchFamily="34" charset="0"/>
              </a:rPr>
              <a:t>Länken mellan spelare och ledare</a:t>
            </a:r>
          </a:p>
        </p:txBody>
      </p:sp>
      <p:sp>
        <p:nvSpPr>
          <p:cNvPr id="23" name="Rektangel med rundade hörn 10">
            <a:extLst>
              <a:ext uri="{FF2B5EF4-FFF2-40B4-BE49-F238E27FC236}">
                <a16:creationId xmlns:a16="http://schemas.microsoft.com/office/drawing/2014/main" id="{B431B453-951A-4A27-960B-4495CA0C532F}"/>
              </a:ext>
            </a:extLst>
          </p:cNvPr>
          <p:cNvSpPr/>
          <p:nvPr/>
        </p:nvSpPr>
        <p:spPr>
          <a:xfrm>
            <a:off x="1443033" y="4563743"/>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Föräldragrupp/</a:t>
            </a:r>
          </a:p>
          <a:p>
            <a:pPr algn="ctr"/>
            <a:r>
              <a:rPr lang="sv-SE" sz="1400">
                <a:solidFill>
                  <a:schemeClr val="bg1"/>
                </a:solidFill>
                <a:latin typeface="Arial" pitchFamily="34" charset="0"/>
                <a:cs typeface="Arial" pitchFamily="34" charset="0"/>
              </a:rPr>
              <a:t>spelarråd</a:t>
            </a:r>
          </a:p>
        </p:txBody>
      </p:sp>
      <p:sp>
        <p:nvSpPr>
          <p:cNvPr id="24" name="Rektangel med rundade hörn 10">
            <a:extLst>
              <a:ext uri="{FF2B5EF4-FFF2-40B4-BE49-F238E27FC236}">
                <a16:creationId xmlns:a16="http://schemas.microsoft.com/office/drawing/2014/main" id="{A6CBB805-830A-490C-834C-A2CDA7C77735}"/>
              </a:ext>
            </a:extLst>
          </p:cNvPr>
          <p:cNvSpPr/>
          <p:nvPr/>
        </p:nvSpPr>
        <p:spPr>
          <a:xfrm>
            <a:off x="1443033" y="3212548"/>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Sponsringsansvarig</a:t>
            </a:r>
          </a:p>
        </p:txBody>
      </p:sp>
      <p:sp>
        <p:nvSpPr>
          <p:cNvPr id="25" name="Femhörning 12">
            <a:extLst>
              <a:ext uri="{FF2B5EF4-FFF2-40B4-BE49-F238E27FC236}">
                <a16:creationId xmlns:a16="http://schemas.microsoft.com/office/drawing/2014/main" id="{67C5FC27-C4FB-4880-8761-2A8EC7D4946D}"/>
              </a:ext>
            </a:extLst>
          </p:cNvPr>
          <p:cNvSpPr/>
          <p:nvPr/>
        </p:nvSpPr>
        <p:spPr>
          <a:xfrm flipH="1">
            <a:off x="3953249" y="3125387"/>
            <a:ext cx="5940000" cy="72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7550">
              <a:buFont typeface="Arial" panose="020B0604020202020204" pitchFamily="34" charset="0"/>
              <a:buChar char="•"/>
            </a:pPr>
            <a:r>
              <a:rPr lang="sv-SE" sz="1100">
                <a:solidFill>
                  <a:schemeClr val="tx1"/>
                </a:solidFill>
                <a:latin typeface="Arial" panose="020B0604020202020204" pitchFamily="34" charset="0"/>
                <a:cs typeface="Arial" panose="020B0604020202020204" pitchFamily="34" charset="0"/>
              </a:rPr>
              <a:t>Ansvarig för att följa överenskommelserna med klubbens centrala samarbetspartners</a:t>
            </a:r>
          </a:p>
        </p:txBody>
      </p:sp>
    </p:spTree>
    <p:extLst>
      <p:ext uri="{BB962C8B-B14F-4D97-AF65-F5344CB8AC3E}">
        <p14:creationId xmlns:p14="http://schemas.microsoft.com/office/powerpoint/2010/main" val="4111392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Utvärdering av säsongen 2022-23</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2308324"/>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Bra säsong som helhet!</a:t>
            </a:r>
          </a:p>
          <a:p>
            <a:pPr marL="285750" indent="-285750">
              <a:buFont typeface="Arial" panose="020B0604020202020204" pitchFamily="34" charset="0"/>
              <a:buChar char="•"/>
            </a:pPr>
            <a:r>
              <a:rPr lang="sv-SE" dirty="0">
                <a:solidFill>
                  <a:schemeClr val="bg1"/>
                </a:solidFill>
              </a:rPr>
              <a:t>Spel på stor plan. </a:t>
            </a:r>
          </a:p>
          <a:p>
            <a:pPr marL="285750" indent="-285750">
              <a:buFont typeface="Arial" panose="020B0604020202020204" pitchFamily="34" charset="0"/>
              <a:buChar char="•"/>
            </a:pPr>
            <a:r>
              <a:rPr lang="sv-SE" dirty="0">
                <a:solidFill>
                  <a:schemeClr val="bg1"/>
                </a:solidFill>
              </a:rPr>
              <a:t>Alla är kompisar med alla! Dock en del problem under matchspel.. Hur löser vi det?</a:t>
            </a:r>
          </a:p>
          <a:p>
            <a:pPr marL="285750" indent="-285750">
              <a:buFont typeface="Arial" panose="020B0604020202020204" pitchFamily="34" charset="0"/>
              <a:buChar char="•"/>
            </a:pPr>
            <a:r>
              <a:rPr lang="sv-SE" dirty="0">
                <a:solidFill>
                  <a:schemeClr val="bg1"/>
                </a:solidFill>
              </a:rPr>
              <a:t>Lagets utveckling</a:t>
            </a:r>
          </a:p>
          <a:p>
            <a:pPr marL="742950" lvl="1" indent="-285750">
              <a:buFont typeface="Arial" panose="020B0604020202020204" pitchFamily="34" charset="0"/>
              <a:buChar char="•"/>
            </a:pPr>
            <a:r>
              <a:rPr lang="sv-SE" dirty="0">
                <a:solidFill>
                  <a:schemeClr val="bg1"/>
                </a:solidFill>
              </a:rPr>
              <a:t>Stor positiv utveckling!</a:t>
            </a:r>
          </a:p>
          <a:p>
            <a:pPr marL="742950" lvl="1" indent="-285750">
              <a:buFont typeface="Arial" panose="020B0604020202020204" pitchFamily="34" charset="0"/>
              <a:buChar char="•"/>
            </a:pPr>
            <a:r>
              <a:rPr lang="sv-SE" dirty="0">
                <a:solidFill>
                  <a:schemeClr val="bg1"/>
                </a:solidFill>
              </a:rPr>
              <a:t>Alla individer har utvecklats. </a:t>
            </a:r>
          </a:p>
          <a:p>
            <a:pPr marL="742950" lvl="1" indent="-285750">
              <a:buFont typeface="Arial" panose="020B0604020202020204" pitchFamily="34" charset="0"/>
              <a:buChar char="•"/>
            </a:pPr>
            <a:r>
              <a:rPr lang="sv-SE" dirty="0">
                <a:solidFill>
                  <a:schemeClr val="bg1"/>
                </a:solidFill>
              </a:rPr>
              <a:t>Kom ihåg att alla utvecklas i olika takt. Många faktorer som påverkar, däribland träningsnärvaro! </a:t>
            </a:r>
          </a:p>
        </p:txBody>
      </p:sp>
    </p:spTree>
    <p:extLst>
      <p:ext uri="{BB962C8B-B14F-4D97-AF65-F5344CB8AC3E}">
        <p14:creationId xmlns:p14="http://schemas.microsoft.com/office/powerpoint/2010/main" val="4101727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Järnvägen Cup 2023</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2585323"/>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Spelas </a:t>
            </a:r>
            <a:r>
              <a:rPr lang="sv-SE" dirty="0" err="1">
                <a:solidFill>
                  <a:schemeClr val="bg1"/>
                </a:solidFill>
              </a:rPr>
              <a:t>lör</a:t>
            </a:r>
            <a:r>
              <a:rPr lang="sv-SE" dirty="0">
                <a:solidFill>
                  <a:schemeClr val="bg1"/>
                </a:solidFill>
              </a:rPr>
              <a:t>-sön 21-22 maj i Hallsberg, på gräs. Kom ihåg att klä er efter väder! Regnar alltid i Hallsberg </a:t>
            </a:r>
            <a:r>
              <a:rPr lang="sv-SE" dirty="0">
                <a:solidFill>
                  <a:schemeClr val="bg1"/>
                </a:solidFill>
                <a:sym typeface="Wingdings" panose="05000000000000000000" pitchFamily="2" charset="2"/>
              </a:rPr>
              <a:t></a:t>
            </a:r>
            <a:endParaRPr lang="sv-SE" dirty="0">
              <a:solidFill>
                <a:schemeClr val="bg1"/>
              </a:solidFill>
            </a:endParaRPr>
          </a:p>
          <a:p>
            <a:pPr marL="285750" indent="-285750">
              <a:buFont typeface="Arial" panose="020B0604020202020204" pitchFamily="34" charset="0"/>
              <a:buChar char="•"/>
            </a:pPr>
            <a:r>
              <a:rPr lang="sv-SE" dirty="0">
                <a:solidFill>
                  <a:schemeClr val="bg1"/>
                </a:solidFill>
              </a:rPr>
              <a:t>Ställer upp med två lag, så att alla får spela så mycket som möjligt. </a:t>
            </a:r>
          </a:p>
          <a:p>
            <a:pPr marL="285750" indent="-285750">
              <a:buFont typeface="Arial" panose="020B0604020202020204" pitchFamily="34" charset="0"/>
              <a:buChar char="•"/>
            </a:pPr>
            <a:r>
              <a:rPr lang="sv-SE" dirty="0">
                <a:solidFill>
                  <a:schemeClr val="bg1"/>
                </a:solidFill>
              </a:rPr>
              <a:t>Viktigt att tänka på för er föräldrar:</a:t>
            </a:r>
          </a:p>
          <a:p>
            <a:pPr marL="742950" lvl="1" indent="-285750">
              <a:buFont typeface="Arial" panose="020B0604020202020204" pitchFamily="34" charset="0"/>
              <a:buChar char="•"/>
            </a:pPr>
            <a:r>
              <a:rPr lang="sv-SE" dirty="0">
                <a:solidFill>
                  <a:schemeClr val="bg1"/>
                </a:solidFill>
              </a:rPr>
              <a:t>Se till att barnen får i sig mat mellan matcherna. Försäljning finns på plats!</a:t>
            </a:r>
          </a:p>
          <a:p>
            <a:pPr marL="742950" lvl="1" indent="-285750">
              <a:buFont typeface="Arial" panose="020B0604020202020204" pitchFamily="34" charset="0"/>
              <a:buChar char="•"/>
            </a:pPr>
            <a:r>
              <a:rPr lang="sv-SE" dirty="0">
                <a:solidFill>
                  <a:schemeClr val="bg1"/>
                </a:solidFill>
              </a:rPr>
              <a:t>Vi vill att alla vi kollar på det andra lagets matcher. Uppmuntra till detta! Finns även tillfälle att se äldre barn och ungdomar spela handboll. </a:t>
            </a:r>
          </a:p>
          <a:p>
            <a:pPr marL="742950" lvl="1" indent="-285750">
              <a:buFont typeface="Arial" panose="020B0604020202020204" pitchFamily="34" charset="0"/>
              <a:buChar char="•"/>
            </a:pPr>
            <a:r>
              <a:rPr lang="sv-SE" dirty="0">
                <a:solidFill>
                  <a:schemeClr val="bg1"/>
                </a:solidFill>
              </a:rPr>
              <a:t>Se till att barnet kommer till samlingen vid rätt tid. </a:t>
            </a:r>
          </a:p>
          <a:p>
            <a:pPr marL="742950" lvl="1"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2239443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Järnvägen Cup 2023</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2585323"/>
          </a:xfrm>
          <a:prstGeom prst="rect">
            <a:avLst/>
          </a:prstGeom>
          <a:noFill/>
        </p:spPr>
        <p:txBody>
          <a:bodyPr wrap="square" rtlCol="0">
            <a:spAutoFit/>
          </a:bodyPr>
          <a:lstStyle/>
          <a:p>
            <a:pPr marL="742950" lvl="1" indent="-285750">
              <a:buFont typeface="Arial" panose="020B0604020202020204" pitchFamily="34" charset="0"/>
              <a:buChar char="•"/>
            </a:pPr>
            <a:r>
              <a:rPr lang="sv-SE" dirty="0">
                <a:solidFill>
                  <a:schemeClr val="bg1"/>
                </a:solidFill>
              </a:rPr>
              <a:t>Lag vit</a:t>
            </a:r>
          </a:p>
          <a:p>
            <a:pPr marL="1200150" lvl="2" indent="-285750">
              <a:buFont typeface="Arial" panose="020B0604020202020204" pitchFamily="34" charset="0"/>
              <a:buChar char="•"/>
            </a:pPr>
            <a:r>
              <a:rPr lang="sv-SE" dirty="0">
                <a:solidFill>
                  <a:schemeClr val="bg1"/>
                </a:solidFill>
              </a:rPr>
              <a:t>Ebbe, Erik, Ivan, Jason, Leon, Alfons, William, Nicholas, Nils</a:t>
            </a:r>
          </a:p>
          <a:p>
            <a:pPr marL="1200150" lvl="2" indent="-285750">
              <a:buFont typeface="Arial" panose="020B0604020202020204" pitchFamily="34" charset="0"/>
              <a:buChar char="•"/>
            </a:pPr>
            <a:r>
              <a:rPr lang="sv-SE" dirty="0">
                <a:solidFill>
                  <a:schemeClr val="bg1"/>
                </a:solidFill>
              </a:rPr>
              <a:t>Samling lördag 09:00, samling söndag 07:40. </a:t>
            </a:r>
          </a:p>
          <a:p>
            <a:pPr marL="1200150" lvl="2" indent="-285750">
              <a:buFont typeface="Arial" panose="020B0604020202020204" pitchFamily="34" charset="0"/>
              <a:buChar char="•"/>
            </a:pPr>
            <a:r>
              <a:rPr lang="sv-SE" dirty="0">
                <a:solidFill>
                  <a:schemeClr val="bg1"/>
                </a:solidFill>
              </a:rPr>
              <a:t>Matcher. Lördag 10:50 &amp; 15:00. Söndag 08:20 &amp; 10:00. </a:t>
            </a:r>
          </a:p>
          <a:p>
            <a:pPr marL="742950" lvl="1" indent="-285750">
              <a:buFont typeface="Arial" panose="020B0604020202020204" pitchFamily="34" charset="0"/>
              <a:buChar char="•"/>
            </a:pPr>
            <a:r>
              <a:rPr lang="sv-SE" dirty="0">
                <a:solidFill>
                  <a:schemeClr val="bg1"/>
                </a:solidFill>
              </a:rPr>
              <a:t>Lag svart</a:t>
            </a:r>
          </a:p>
          <a:p>
            <a:pPr marL="1200150" lvl="2" indent="-285750">
              <a:buFont typeface="Arial" panose="020B0604020202020204" pitchFamily="34" charset="0"/>
              <a:buChar char="•"/>
            </a:pPr>
            <a:r>
              <a:rPr lang="sv-SE" dirty="0">
                <a:solidFill>
                  <a:schemeClr val="bg1"/>
                </a:solidFill>
              </a:rPr>
              <a:t>Lucas, Albin P, Simon, Kasper, Kevin, Oscar, Ralph, Sixten</a:t>
            </a:r>
          </a:p>
          <a:p>
            <a:pPr marL="1200150" lvl="2" indent="-285750">
              <a:buFont typeface="Arial" panose="020B0604020202020204" pitchFamily="34" charset="0"/>
              <a:buChar char="•"/>
            </a:pPr>
            <a:r>
              <a:rPr lang="sv-SE" dirty="0">
                <a:solidFill>
                  <a:schemeClr val="bg1"/>
                </a:solidFill>
              </a:rPr>
              <a:t>Samling lördag 08:30, samling söndag 08:10. </a:t>
            </a:r>
          </a:p>
          <a:p>
            <a:pPr marL="1200150" lvl="2" indent="-285750">
              <a:buFont typeface="Arial" panose="020B0604020202020204" pitchFamily="34" charset="0"/>
              <a:buChar char="•"/>
            </a:pPr>
            <a:r>
              <a:rPr lang="sv-SE" dirty="0">
                <a:solidFill>
                  <a:schemeClr val="bg1"/>
                </a:solidFill>
              </a:rPr>
              <a:t>Matcher. Lördag 09:10 &amp; 14:10. Söndag 09:10 &amp; 12:00. </a:t>
            </a:r>
          </a:p>
          <a:p>
            <a:pPr marL="1200150" lvl="2"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3753465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Vad händer efter Järnvägen?</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1200329"/>
          </a:xfrm>
          <a:prstGeom prst="rect">
            <a:avLst/>
          </a:prstGeom>
          <a:noFill/>
        </p:spPr>
        <p:txBody>
          <a:bodyPr wrap="square" rtlCol="0">
            <a:spAutoFit/>
          </a:bodyPr>
          <a:lstStyle/>
          <a:p>
            <a:pPr marL="742950" lvl="1" indent="-285750">
              <a:buFont typeface="Arial" panose="020B0604020202020204" pitchFamily="34" charset="0"/>
              <a:buChar char="•"/>
            </a:pPr>
            <a:r>
              <a:rPr lang="sv-SE" dirty="0">
                <a:solidFill>
                  <a:schemeClr val="bg1"/>
                </a:solidFill>
              </a:rPr>
              <a:t>Beachhandboll? Grästräning? Löpning?</a:t>
            </a:r>
          </a:p>
          <a:p>
            <a:pPr marL="742950" lvl="1" indent="-285750">
              <a:buFont typeface="Arial" panose="020B0604020202020204" pitchFamily="34" charset="0"/>
              <a:buChar char="•"/>
            </a:pPr>
            <a:r>
              <a:rPr lang="sv-SE" dirty="0">
                <a:solidFill>
                  <a:schemeClr val="bg1"/>
                </a:solidFill>
              </a:rPr>
              <a:t>Avslutning. 7 juni. Brännboll och grillning. Klubbhuset. </a:t>
            </a:r>
          </a:p>
          <a:p>
            <a:pPr lvl="1"/>
            <a:endParaRPr lang="sv-SE" dirty="0">
              <a:solidFill>
                <a:schemeClr val="bg1"/>
              </a:solidFill>
            </a:endParaRPr>
          </a:p>
          <a:p>
            <a:pPr marL="1200150" lvl="2"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218104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768743" y="81646"/>
            <a:ext cx="11189992" cy="646331"/>
          </a:xfrm>
          <a:prstGeom prst="rect">
            <a:avLst/>
          </a:prstGeom>
          <a:noFill/>
        </p:spPr>
        <p:txBody>
          <a:bodyPr wrap="square" rtlCol="0">
            <a:spAutoFit/>
          </a:bodyPr>
          <a:lstStyle/>
          <a:p>
            <a:pPr algn="ctr"/>
            <a:r>
              <a:rPr lang="sv-SE" sz="3600" dirty="0">
                <a:solidFill>
                  <a:schemeClr val="bg1"/>
                </a:solidFill>
                <a:latin typeface="Arial" panose="020B0604020202020204" pitchFamily="34" charset="0"/>
                <a:cs typeface="Arial" panose="020B0604020202020204" pitchFamily="34" charset="0"/>
              </a:rPr>
              <a:t>Nästa säsong</a:t>
            </a:r>
          </a:p>
        </p:txBody>
      </p:sp>
      <p:sp>
        <p:nvSpPr>
          <p:cNvPr id="2" name="textruta 1">
            <a:extLst>
              <a:ext uri="{FF2B5EF4-FFF2-40B4-BE49-F238E27FC236}">
                <a16:creationId xmlns:a16="http://schemas.microsoft.com/office/drawing/2014/main" id="{3B329FCE-4C3A-1836-DF44-EE9645405C37}"/>
              </a:ext>
            </a:extLst>
          </p:cNvPr>
          <p:cNvSpPr txBox="1"/>
          <p:nvPr/>
        </p:nvSpPr>
        <p:spPr>
          <a:xfrm>
            <a:off x="1305515" y="1901627"/>
            <a:ext cx="9206039" cy="2585323"/>
          </a:xfrm>
          <a:prstGeom prst="rect">
            <a:avLst/>
          </a:prstGeom>
          <a:noFill/>
        </p:spPr>
        <p:txBody>
          <a:bodyPr wrap="square" rtlCol="0">
            <a:spAutoFit/>
          </a:bodyPr>
          <a:lstStyle/>
          <a:p>
            <a:pPr marL="1200150" lvl="2" indent="-285750">
              <a:buFont typeface="Arial" panose="020B0604020202020204" pitchFamily="34" charset="0"/>
              <a:buChar char="•"/>
            </a:pPr>
            <a:r>
              <a:rPr lang="sv-SE" dirty="0">
                <a:solidFill>
                  <a:schemeClr val="bg1"/>
                </a:solidFill>
              </a:rPr>
              <a:t>Ledarstaben. </a:t>
            </a:r>
          </a:p>
          <a:p>
            <a:pPr marL="1657350" lvl="3" indent="-285750">
              <a:buFont typeface="Arial" panose="020B0604020202020204" pitchFamily="34" charset="0"/>
              <a:buChar char="•"/>
            </a:pPr>
            <a:r>
              <a:rPr lang="sv-SE" dirty="0">
                <a:solidFill>
                  <a:schemeClr val="bg1"/>
                </a:solidFill>
              </a:rPr>
              <a:t>Tränare. Vilka fortsätter?</a:t>
            </a:r>
          </a:p>
          <a:p>
            <a:pPr marL="1200150" lvl="2" indent="-285750">
              <a:buFont typeface="Arial" panose="020B0604020202020204" pitchFamily="34" charset="0"/>
              <a:buChar char="•"/>
            </a:pPr>
            <a:r>
              <a:rPr lang="sv-SE" dirty="0">
                <a:solidFill>
                  <a:schemeClr val="bg1"/>
                </a:solidFill>
              </a:rPr>
              <a:t>Organisationen runt laget.</a:t>
            </a:r>
          </a:p>
          <a:p>
            <a:pPr marL="1657350" lvl="3" indent="-285750">
              <a:buFont typeface="Arial" panose="020B0604020202020204" pitchFamily="34" charset="0"/>
              <a:buChar char="•"/>
            </a:pPr>
            <a:r>
              <a:rPr lang="sv-SE" dirty="0">
                <a:solidFill>
                  <a:schemeClr val="bg1"/>
                </a:solidFill>
              </a:rPr>
              <a:t>Ekonomi, lagbyggare, </a:t>
            </a:r>
            <a:r>
              <a:rPr lang="sv-SE" b="1" dirty="0">
                <a:solidFill>
                  <a:schemeClr val="bg1"/>
                </a:solidFill>
              </a:rPr>
              <a:t>lagledare</a:t>
            </a:r>
            <a:r>
              <a:rPr lang="sv-SE" dirty="0">
                <a:solidFill>
                  <a:schemeClr val="bg1"/>
                </a:solidFill>
              </a:rPr>
              <a:t> mm. Ju fler som hjälper till, desto lättare blir det för alla!</a:t>
            </a:r>
          </a:p>
          <a:p>
            <a:pPr marL="1200150" lvl="2" indent="-285750">
              <a:buFont typeface="Arial" panose="020B0604020202020204" pitchFamily="34" charset="0"/>
              <a:buChar char="•"/>
            </a:pPr>
            <a:r>
              <a:rPr lang="sv-SE" dirty="0">
                <a:solidFill>
                  <a:schemeClr val="bg1"/>
                </a:solidFill>
              </a:rPr>
              <a:t>Seriespel och övriga matcher. </a:t>
            </a:r>
          </a:p>
          <a:p>
            <a:pPr marL="1657350" lvl="3" indent="-285750">
              <a:buFont typeface="Arial" panose="020B0604020202020204" pitchFamily="34" charset="0"/>
              <a:buChar char="•"/>
            </a:pPr>
            <a:r>
              <a:rPr lang="sv-SE" dirty="0">
                <a:solidFill>
                  <a:schemeClr val="bg1"/>
                </a:solidFill>
              </a:rPr>
              <a:t>Två lag i förbundets serier. Ena med födda 2013, ren serie. Andra med födda 2014, poolspel styrda av förbundet. Sebastian har inte fått exakt information om hur det senare ska styras upp, men är försiktigt positiv! </a:t>
            </a:r>
          </a:p>
        </p:txBody>
      </p:sp>
    </p:spTree>
    <p:extLst>
      <p:ext uri="{BB962C8B-B14F-4D97-AF65-F5344CB8AC3E}">
        <p14:creationId xmlns:p14="http://schemas.microsoft.com/office/powerpoint/2010/main" val="413166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8224058" y="81646"/>
            <a:ext cx="3967942" cy="646331"/>
          </a:xfrm>
          <a:prstGeom prst="rect">
            <a:avLst/>
          </a:prstGeom>
          <a:noFill/>
        </p:spPr>
        <p:txBody>
          <a:bodyPr wrap="square" rtlCol="0">
            <a:spAutoFit/>
          </a:bodyPr>
          <a:lstStyle/>
          <a:p>
            <a:pPr algn="ctr"/>
            <a:r>
              <a:rPr lang="sv-SE" sz="3600">
                <a:solidFill>
                  <a:schemeClr val="bg1"/>
                </a:solidFill>
                <a:latin typeface="Arial" panose="020B0604020202020204" pitchFamily="34" charset="0"/>
                <a:cs typeface="Arial" panose="020B0604020202020204" pitchFamily="34" charset="0"/>
              </a:rPr>
              <a:t>Lagorganisation</a:t>
            </a:r>
          </a:p>
        </p:txBody>
      </p:sp>
      <p:sp>
        <p:nvSpPr>
          <p:cNvPr id="9" name="Rektangel med rundade hörn 8">
            <a:extLst>
              <a:ext uri="{FF2B5EF4-FFF2-40B4-BE49-F238E27FC236}">
                <a16:creationId xmlns:a16="http://schemas.microsoft.com/office/drawing/2014/main" id="{E15309EB-A9E1-4050-B878-66BF4BCC79B9}"/>
              </a:ext>
            </a:extLst>
          </p:cNvPr>
          <p:cNvSpPr/>
          <p:nvPr/>
        </p:nvSpPr>
        <p:spPr>
          <a:xfrm>
            <a:off x="3140099" y="2108772"/>
            <a:ext cx="2446054"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Plantränare X</a:t>
            </a:r>
            <a:r>
              <a:rPr lang="sv-SE">
                <a:solidFill>
                  <a:schemeClr val="bg1"/>
                </a:solidFill>
              </a:rPr>
              <a:t>    </a:t>
            </a:r>
          </a:p>
        </p:txBody>
      </p:sp>
      <p:sp>
        <p:nvSpPr>
          <p:cNvPr id="10" name="Rektangel med rundade hörn 10">
            <a:extLst>
              <a:ext uri="{FF2B5EF4-FFF2-40B4-BE49-F238E27FC236}">
                <a16:creationId xmlns:a16="http://schemas.microsoft.com/office/drawing/2014/main" id="{9CBFB4A7-6882-4A17-B9C8-49DD88EBDE89}"/>
              </a:ext>
            </a:extLst>
          </p:cNvPr>
          <p:cNvSpPr/>
          <p:nvPr/>
        </p:nvSpPr>
        <p:spPr>
          <a:xfrm>
            <a:off x="5780488" y="2108772"/>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Lagledare</a:t>
            </a:r>
            <a:r>
              <a:rPr lang="sv-SE">
                <a:solidFill>
                  <a:schemeClr val="bg1"/>
                </a:solidFill>
              </a:rPr>
              <a:t>    </a:t>
            </a:r>
          </a:p>
        </p:txBody>
      </p:sp>
      <p:sp>
        <p:nvSpPr>
          <p:cNvPr id="11" name="Rektangel med rundade hörn 11">
            <a:extLst>
              <a:ext uri="{FF2B5EF4-FFF2-40B4-BE49-F238E27FC236}">
                <a16:creationId xmlns:a16="http://schemas.microsoft.com/office/drawing/2014/main" id="{1BBC1A3C-3A2C-4B93-8714-E319C1E0C61E}"/>
              </a:ext>
            </a:extLst>
          </p:cNvPr>
          <p:cNvSpPr/>
          <p:nvPr/>
        </p:nvSpPr>
        <p:spPr>
          <a:xfrm>
            <a:off x="5780488" y="3069346"/>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Lagbyggare</a:t>
            </a:r>
            <a:r>
              <a:rPr lang="sv-SE">
                <a:solidFill>
                  <a:schemeClr val="bg1"/>
                </a:solidFill>
              </a:rPr>
              <a:t>    </a:t>
            </a:r>
          </a:p>
        </p:txBody>
      </p:sp>
      <p:sp>
        <p:nvSpPr>
          <p:cNvPr id="12" name="Rektangel med rundade hörn 10">
            <a:extLst>
              <a:ext uri="{FF2B5EF4-FFF2-40B4-BE49-F238E27FC236}">
                <a16:creationId xmlns:a16="http://schemas.microsoft.com/office/drawing/2014/main" id="{3443FC2E-F5CF-4279-BC4B-5EAEFDDB0496}"/>
              </a:ext>
            </a:extLst>
          </p:cNvPr>
          <p:cNvSpPr/>
          <p:nvPr/>
        </p:nvSpPr>
        <p:spPr>
          <a:xfrm>
            <a:off x="3193126" y="3069346"/>
            <a:ext cx="2340000" cy="72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Ekonomiansvarig</a:t>
            </a:r>
          </a:p>
        </p:txBody>
      </p:sp>
      <p:sp>
        <p:nvSpPr>
          <p:cNvPr id="13" name="Rektangel med rundade hörn 21">
            <a:extLst>
              <a:ext uri="{FF2B5EF4-FFF2-40B4-BE49-F238E27FC236}">
                <a16:creationId xmlns:a16="http://schemas.microsoft.com/office/drawing/2014/main" id="{32ACD4FD-967B-4B0C-8B39-1B51932FBB5C}"/>
              </a:ext>
            </a:extLst>
          </p:cNvPr>
          <p:cNvSpPr/>
          <p:nvPr/>
        </p:nvSpPr>
        <p:spPr>
          <a:xfrm>
            <a:off x="5780488" y="3957913"/>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Eventansvarig</a:t>
            </a:r>
            <a:r>
              <a:rPr lang="sv-SE">
                <a:solidFill>
                  <a:schemeClr val="bg1"/>
                </a:solidFill>
              </a:rPr>
              <a:t>    </a:t>
            </a:r>
          </a:p>
        </p:txBody>
      </p:sp>
      <p:sp>
        <p:nvSpPr>
          <p:cNvPr id="14" name="Rektangel med rundade hörn 22">
            <a:extLst>
              <a:ext uri="{FF2B5EF4-FFF2-40B4-BE49-F238E27FC236}">
                <a16:creationId xmlns:a16="http://schemas.microsoft.com/office/drawing/2014/main" id="{19EBB5A0-9D98-4437-BC1C-6116FEE48148}"/>
              </a:ext>
            </a:extLst>
          </p:cNvPr>
          <p:cNvSpPr/>
          <p:nvPr/>
        </p:nvSpPr>
        <p:spPr>
          <a:xfrm>
            <a:off x="3193126" y="3957913"/>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Försäljningsansvarig</a:t>
            </a:r>
            <a:r>
              <a:rPr lang="sv-SE">
                <a:solidFill>
                  <a:schemeClr val="bg1"/>
                </a:solidFill>
              </a:rPr>
              <a:t>    </a:t>
            </a:r>
          </a:p>
        </p:txBody>
      </p:sp>
      <p:sp>
        <p:nvSpPr>
          <p:cNvPr id="15" name="Rektangel med rundade hörn 23">
            <a:extLst>
              <a:ext uri="{FF2B5EF4-FFF2-40B4-BE49-F238E27FC236}">
                <a16:creationId xmlns:a16="http://schemas.microsoft.com/office/drawing/2014/main" id="{C7E1398A-F899-4D35-A84F-14A0B8045942}"/>
              </a:ext>
            </a:extLst>
          </p:cNvPr>
          <p:cNvSpPr/>
          <p:nvPr/>
        </p:nvSpPr>
        <p:spPr>
          <a:xfrm>
            <a:off x="5780488" y="4813333"/>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Sponsringsansvarig</a:t>
            </a:r>
            <a:r>
              <a:rPr lang="sv-SE">
                <a:solidFill>
                  <a:schemeClr val="bg1"/>
                </a:solidFill>
              </a:rPr>
              <a:t>    </a:t>
            </a:r>
          </a:p>
        </p:txBody>
      </p:sp>
      <p:sp>
        <p:nvSpPr>
          <p:cNvPr id="16" name="Rektangel med rundade hörn 24">
            <a:extLst>
              <a:ext uri="{FF2B5EF4-FFF2-40B4-BE49-F238E27FC236}">
                <a16:creationId xmlns:a16="http://schemas.microsoft.com/office/drawing/2014/main" id="{73F4211E-C48A-432C-A466-1B4E4CCDDFD4}"/>
              </a:ext>
            </a:extLst>
          </p:cNvPr>
          <p:cNvSpPr/>
          <p:nvPr/>
        </p:nvSpPr>
        <p:spPr>
          <a:xfrm>
            <a:off x="4539329" y="1122450"/>
            <a:ext cx="2446054"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Verksamhetsutvecklare</a:t>
            </a:r>
          </a:p>
          <a:p>
            <a:pPr algn="ctr"/>
            <a:r>
              <a:rPr lang="sv-SE" sz="1400">
                <a:solidFill>
                  <a:schemeClr val="bg1"/>
                </a:solidFill>
                <a:latin typeface="Arial" pitchFamily="34" charset="0"/>
                <a:cs typeface="Arial" pitchFamily="34" charset="0"/>
              </a:rPr>
              <a:t>(anställd personal)</a:t>
            </a:r>
            <a:endParaRPr lang="sv-SE">
              <a:solidFill>
                <a:schemeClr val="bg1"/>
              </a:solidFill>
            </a:endParaRPr>
          </a:p>
        </p:txBody>
      </p:sp>
      <p:sp>
        <p:nvSpPr>
          <p:cNvPr id="17" name="Rektangel med rundade hörn 25">
            <a:extLst>
              <a:ext uri="{FF2B5EF4-FFF2-40B4-BE49-F238E27FC236}">
                <a16:creationId xmlns:a16="http://schemas.microsoft.com/office/drawing/2014/main" id="{822EB118-3CD5-42D9-B605-D0885827E770}"/>
              </a:ext>
            </a:extLst>
          </p:cNvPr>
          <p:cNvSpPr/>
          <p:nvPr/>
        </p:nvSpPr>
        <p:spPr>
          <a:xfrm>
            <a:off x="3193126" y="4813333"/>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Föräldraråd/spelarråd</a:t>
            </a:r>
            <a:r>
              <a:rPr lang="sv-SE">
                <a:solidFill>
                  <a:schemeClr val="bg1"/>
                </a:solidFill>
              </a:rPr>
              <a:t>    </a:t>
            </a:r>
          </a:p>
        </p:txBody>
      </p:sp>
      <p:sp>
        <p:nvSpPr>
          <p:cNvPr id="18" name="textruta 17">
            <a:extLst>
              <a:ext uri="{FF2B5EF4-FFF2-40B4-BE49-F238E27FC236}">
                <a16:creationId xmlns:a16="http://schemas.microsoft.com/office/drawing/2014/main" id="{E7EBC775-E96F-437D-B3C9-ADCE2FEE4474}"/>
              </a:ext>
            </a:extLst>
          </p:cNvPr>
          <p:cNvSpPr txBox="1"/>
          <p:nvPr/>
        </p:nvSpPr>
        <p:spPr>
          <a:xfrm>
            <a:off x="193963" y="6119051"/>
            <a:ext cx="6156251" cy="276999"/>
          </a:xfrm>
          <a:prstGeom prst="rect">
            <a:avLst/>
          </a:prstGeom>
          <a:noFill/>
        </p:spPr>
        <p:txBody>
          <a:bodyPr wrap="square" rtlCol="0">
            <a:spAutoFit/>
          </a:bodyPr>
          <a:lstStyle/>
          <a:p>
            <a:r>
              <a:rPr lang="sv-SE" sz="1200" b="1" i="1">
                <a:solidFill>
                  <a:schemeClr val="bg1"/>
                </a:solidFill>
                <a:latin typeface="Arial" panose="020B0604020202020204" pitchFamily="34" charset="0"/>
                <a:cs typeface="Arial" panose="020B0604020202020204" pitchFamily="34" charset="0"/>
              </a:rPr>
              <a:t>OBS! Personer kan ansvara för flera delar och flera personer kan dela på ansvar.</a:t>
            </a:r>
          </a:p>
        </p:txBody>
      </p:sp>
    </p:spTree>
    <p:extLst>
      <p:ext uri="{BB962C8B-B14F-4D97-AF65-F5344CB8AC3E}">
        <p14:creationId xmlns:p14="http://schemas.microsoft.com/office/powerpoint/2010/main" val="3150677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8224058" y="81646"/>
            <a:ext cx="3967942" cy="646331"/>
          </a:xfrm>
          <a:prstGeom prst="rect">
            <a:avLst/>
          </a:prstGeom>
          <a:noFill/>
        </p:spPr>
        <p:txBody>
          <a:bodyPr wrap="square" rtlCol="0">
            <a:spAutoFit/>
          </a:bodyPr>
          <a:lstStyle/>
          <a:p>
            <a:pPr algn="ctr"/>
            <a:r>
              <a:rPr lang="sv-SE" sz="3600">
                <a:solidFill>
                  <a:schemeClr val="bg1"/>
                </a:solidFill>
                <a:latin typeface="Arial" panose="020B0604020202020204" pitchFamily="34" charset="0"/>
                <a:cs typeface="Arial" panose="020B0604020202020204" pitchFamily="34" charset="0"/>
              </a:rPr>
              <a:t>Lagorganisation</a:t>
            </a:r>
          </a:p>
        </p:txBody>
      </p:sp>
      <p:sp>
        <p:nvSpPr>
          <p:cNvPr id="10" name="Rektangel med rundade hörn 10">
            <a:extLst>
              <a:ext uri="{FF2B5EF4-FFF2-40B4-BE49-F238E27FC236}">
                <a16:creationId xmlns:a16="http://schemas.microsoft.com/office/drawing/2014/main" id="{9CBFB4A7-6882-4A17-B9C8-49DD88EBDE89}"/>
              </a:ext>
            </a:extLst>
          </p:cNvPr>
          <p:cNvSpPr/>
          <p:nvPr/>
        </p:nvSpPr>
        <p:spPr>
          <a:xfrm>
            <a:off x="5780488" y="2108772"/>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Lagledare</a:t>
            </a:r>
            <a:r>
              <a:rPr lang="sv-SE">
                <a:solidFill>
                  <a:schemeClr val="bg1"/>
                </a:solidFill>
              </a:rPr>
              <a:t>    </a:t>
            </a:r>
          </a:p>
        </p:txBody>
      </p:sp>
      <p:sp>
        <p:nvSpPr>
          <p:cNvPr id="15" name="Rektangel med rundade hörn 23">
            <a:extLst>
              <a:ext uri="{FF2B5EF4-FFF2-40B4-BE49-F238E27FC236}">
                <a16:creationId xmlns:a16="http://schemas.microsoft.com/office/drawing/2014/main" id="{C7E1398A-F899-4D35-A84F-14A0B8045942}"/>
              </a:ext>
            </a:extLst>
          </p:cNvPr>
          <p:cNvSpPr/>
          <p:nvPr/>
        </p:nvSpPr>
        <p:spPr>
          <a:xfrm>
            <a:off x="5780488" y="4813333"/>
            <a:ext cx="2340000" cy="72008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Sponsringsansvarig</a:t>
            </a:r>
            <a:r>
              <a:rPr lang="sv-SE">
                <a:solidFill>
                  <a:schemeClr val="bg1"/>
                </a:solidFill>
              </a:rPr>
              <a:t>    </a:t>
            </a:r>
          </a:p>
        </p:txBody>
      </p:sp>
      <p:sp>
        <p:nvSpPr>
          <p:cNvPr id="19" name="Rektangel med rundade hörn 4">
            <a:extLst>
              <a:ext uri="{FF2B5EF4-FFF2-40B4-BE49-F238E27FC236}">
                <a16:creationId xmlns:a16="http://schemas.microsoft.com/office/drawing/2014/main" id="{7F09973C-AFC5-4E99-A22E-ADE87E55594F}"/>
              </a:ext>
            </a:extLst>
          </p:cNvPr>
          <p:cNvSpPr/>
          <p:nvPr/>
        </p:nvSpPr>
        <p:spPr>
          <a:xfrm>
            <a:off x="717075" y="4993413"/>
            <a:ext cx="2052000"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Lagledare</a:t>
            </a:r>
            <a:endParaRPr lang="sv-SE">
              <a:solidFill>
                <a:schemeClr val="bg1"/>
              </a:solidFill>
            </a:endParaRPr>
          </a:p>
        </p:txBody>
      </p:sp>
      <p:sp>
        <p:nvSpPr>
          <p:cNvPr id="20" name="Rektangel med rundade hörn 10">
            <a:extLst>
              <a:ext uri="{FF2B5EF4-FFF2-40B4-BE49-F238E27FC236}">
                <a16:creationId xmlns:a16="http://schemas.microsoft.com/office/drawing/2014/main" id="{7E499D63-6780-49CC-8CDD-D8B5E3292E94}"/>
              </a:ext>
            </a:extLst>
          </p:cNvPr>
          <p:cNvSpPr/>
          <p:nvPr/>
        </p:nvSpPr>
        <p:spPr>
          <a:xfrm>
            <a:off x="643030" y="2181489"/>
            <a:ext cx="2052000"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Plantränare</a:t>
            </a:r>
          </a:p>
        </p:txBody>
      </p:sp>
      <p:sp>
        <p:nvSpPr>
          <p:cNvPr id="21" name="Femhörning 14">
            <a:extLst>
              <a:ext uri="{FF2B5EF4-FFF2-40B4-BE49-F238E27FC236}">
                <a16:creationId xmlns:a16="http://schemas.microsoft.com/office/drawing/2014/main" id="{2E448C63-765A-4F1C-89E3-A86B695C60B1}"/>
              </a:ext>
            </a:extLst>
          </p:cNvPr>
          <p:cNvSpPr/>
          <p:nvPr/>
        </p:nvSpPr>
        <p:spPr>
          <a:xfrm flipH="1">
            <a:off x="3548029" y="1270710"/>
            <a:ext cx="6660000" cy="252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Huvudansvarig för lagets verksamhetsplanering</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Huvudansvar för att spelarnas och lagets utbildning sker enligt spelarutbildningsplanen (SUP)</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Närvarorapportering (sker via laget.se)</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Ha sportsligt kontakt med klubben, vid behov ha kontakt med tränare från samma, äldre och yngre årskullar samt förbund.</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Delta på ÖSK Ungdoms gemensamma träffar</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Delta på lagets gemensamma träffar</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Ansvarig för att ledargruppen träffas kontinuerligt</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Följa klubbens föreslagna utbildningsnivå</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För sin egen utveckling – sök aktivt efter kurser mm som utvecklar dig i din tränarroll</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Ha individuella utvecklingssamtal med samtliga spelare från 13 års ålder</a:t>
            </a:r>
          </a:p>
        </p:txBody>
      </p:sp>
      <p:sp>
        <p:nvSpPr>
          <p:cNvPr id="22" name="Femhörning 15">
            <a:extLst>
              <a:ext uri="{FF2B5EF4-FFF2-40B4-BE49-F238E27FC236}">
                <a16:creationId xmlns:a16="http://schemas.microsoft.com/office/drawing/2014/main" id="{B8507199-ED64-4BB2-B230-3513DE69EF2E}"/>
              </a:ext>
            </a:extLst>
          </p:cNvPr>
          <p:cNvSpPr/>
          <p:nvPr/>
        </p:nvSpPr>
        <p:spPr>
          <a:xfrm flipH="1">
            <a:off x="3548029" y="4036036"/>
            <a:ext cx="6660000" cy="252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Uppdatera lagets hemsida</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Boka tränings- och matchtider</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Kalla motståndare och domare till match</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Ansvara för att domaren får betalt</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Transportansvarig vid bortamatcher</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Delta i arbetet med verksamhetsplanering</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Delta på ÖSK Ungdoms gemensamma träffar</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Delta på lagets gemensamma träffar</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Ansvarig för att nya spelare får information om ÖSK Ungdom och hur man ansöker om medlemskap</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Introducera nya föräldrar inom en månad i samband med medlemskap</a:t>
            </a:r>
          </a:p>
          <a:p>
            <a:pPr marL="889000" indent="-171450">
              <a:buFont typeface="Courier New" panose="02070309020205020404" pitchFamily="49" charset="0"/>
              <a:buChar char="o"/>
              <a:tabLst>
                <a:tab pos="85725" algn="l"/>
              </a:tabLst>
            </a:pPr>
            <a:r>
              <a:rPr lang="sv-SE" sz="1100">
                <a:solidFill>
                  <a:schemeClr val="tx1"/>
                </a:solidFill>
                <a:latin typeface="Arial" panose="020B0604020202020204" pitchFamily="34" charset="0"/>
                <a:cs typeface="Arial" panose="020B0604020202020204" pitchFamily="34" charset="0"/>
              </a:rPr>
              <a:t>Materialansvarig</a:t>
            </a:r>
          </a:p>
        </p:txBody>
      </p:sp>
    </p:spTree>
    <p:extLst>
      <p:ext uri="{BB962C8B-B14F-4D97-AF65-F5344CB8AC3E}">
        <p14:creationId xmlns:p14="http://schemas.microsoft.com/office/powerpoint/2010/main" val="3282479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D8D13D70-ED3E-409D-9EA0-252E2AF71725}"/>
              </a:ext>
            </a:extLst>
          </p:cNvPr>
          <p:cNvSpPr txBox="1"/>
          <p:nvPr/>
        </p:nvSpPr>
        <p:spPr>
          <a:xfrm>
            <a:off x="8224058" y="81646"/>
            <a:ext cx="3967942" cy="646331"/>
          </a:xfrm>
          <a:prstGeom prst="rect">
            <a:avLst/>
          </a:prstGeom>
          <a:noFill/>
        </p:spPr>
        <p:txBody>
          <a:bodyPr wrap="square" rtlCol="0">
            <a:spAutoFit/>
          </a:bodyPr>
          <a:lstStyle/>
          <a:p>
            <a:pPr algn="ctr"/>
            <a:r>
              <a:rPr lang="sv-SE" sz="3600">
                <a:solidFill>
                  <a:schemeClr val="bg1"/>
                </a:solidFill>
                <a:latin typeface="Arial" panose="020B0604020202020204" pitchFamily="34" charset="0"/>
                <a:cs typeface="Arial" panose="020B0604020202020204" pitchFamily="34" charset="0"/>
              </a:rPr>
              <a:t>Lagorganisation</a:t>
            </a:r>
          </a:p>
        </p:txBody>
      </p:sp>
      <p:sp>
        <p:nvSpPr>
          <p:cNvPr id="12" name="Rektangel med rundade hörn 10">
            <a:extLst>
              <a:ext uri="{FF2B5EF4-FFF2-40B4-BE49-F238E27FC236}">
                <a16:creationId xmlns:a16="http://schemas.microsoft.com/office/drawing/2014/main" id="{2F32A844-AF72-4945-A3B7-899262DF26D8}"/>
              </a:ext>
            </a:extLst>
          </p:cNvPr>
          <p:cNvSpPr/>
          <p:nvPr/>
        </p:nvSpPr>
        <p:spPr>
          <a:xfrm>
            <a:off x="1443033" y="2163108"/>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Lagbyggare</a:t>
            </a:r>
          </a:p>
        </p:txBody>
      </p:sp>
      <p:sp>
        <p:nvSpPr>
          <p:cNvPr id="13" name="Rektangel med rundade hörn 5">
            <a:extLst>
              <a:ext uri="{FF2B5EF4-FFF2-40B4-BE49-F238E27FC236}">
                <a16:creationId xmlns:a16="http://schemas.microsoft.com/office/drawing/2014/main" id="{B58B456D-ACDB-4159-9BE5-9BC14E120F61}"/>
              </a:ext>
            </a:extLst>
          </p:cNvPr>
          <p:cNvSpPr/>
          <p:nvPr/>
        </p:nvSpPr>
        <p:spPr>
          <a:xfrm>
            <a:off x="1443033" y="5507798"/>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Försäljningsansvarig</a:t>
            </a:r>
          </a:p>
        </p:txBody>
      </p:sp>
      <p:sp>
        <p:nvSpPr>
          <p:cNvPr id="14" name="Femhörning 6">
            <a:extLst>
              <a:ext uri="{FF2B5EF4-FFF2-40B4-BE49-F238E27FC236}">
                <a16:creationId xmlns:a16="http://schemas.microsoft.com/office/drawing/2014/main" id="{11137479-E125-4415-ABF5-E05C05626732}"/>
              </a:ext>
            </a:extLst>
          </p:cNvPr>
          <p:cNvSpPr/>
          <p:nvPr/>
        </p:nvSpPr>
        <p:spPr>
          <a:xfrm flipH="1">
            <a:off x="3953249" y="1761837"/>
            <a:ext cx="6120000" cy="144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Driva och genomföra lärgrupperna inom laget</a:t>
            </a:r>
          </a:p>
          <a:p>
            <a:pPr marL="8001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Vara drivande inom laget så att samtliga spelare deltar på föreläsningar och lärgrupper enligt utvecklingsstegarna</a:t>
            </a:r>
          </a:p>
          <a:p>
            <a:pPr marL="8001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Ansvara för att lagets lärgrupper och annan verksamhet rapporteras till SISU</a:t>
            </a:r>
          </a:p>
          <a:p>
            <a:pPr marL="8001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Vara informerad om SISU-verksamhet</a:t>
            </a:r>
          </a:p>
          <a:p>
            <a:pPr marL="8001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Delta i årlig utvärdering av ÖSK Ungdoms utvecklingsstege</a:t>
            </a:r>
          </a:p>
        </p:txBody>
      </p:sp>
      <p:sp>
        <p:nvSpPr>
          <p:cNvPr id="16" name="Femhörning 7">
            <a:extLst>
              <a:ext uri="{FF2B5EF4-FFF2-40B4-BE49-F238E27FC236}">
                <a16:creationId xmlns:a16="http://schemas.microsoft.com/office/drawing/2014/main" id="{0126080D-6E1D-476C-86B4-D384B30C7689}"/>
              </a:ext>
            </a:extLst>
          </p:cNvPr>
          <p:cNvSpPr/>
          <p:nvPr/>
        </p:nvSpPr>
        <p:spPr>
          <a:xfrm flipH="1">
            <a:off x="3953249" y="3374048"/>
            <a:ext cx="6120000" cy="144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265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Stämmer regelbundet av lagets ekonomi med idrottsansvarig</a:t>
            </a:r>
          </a:p>
          <a:p>
            <a:pPr marL="88265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Ska ha access till lagets konto</a:t>
            </a:r>
          </a:p>
        </p:txBody>
      </p:sp>
      <p:sp>
        <p:nvSpPr>
          <p:cNvPr id="17" name="Femhörning 8">
            <a:extLst>
              <a:ext uri="{FF2B5EF4-FFF2-40B4-BE49-F238E27FC236}">
                <a16:creationId xmlns:a16="http://schemas.microsoft.com/office/drawing/2014/main" id="{9F6A3768-2ECE-446F-BE66-E31D5DB437FE}"/>
              </a:ext>
            </a:extLst>
          </p:cNvPr>
          <p:cNvSpPr/>
          <p:nvPr/>
        </p:nvSpPr>
        <p:spPr>
          <a:xfrm flipH="1">
            <a:off x="3953249" y="5007960"/>
            <a:ext cx="6120000" cy="14400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Ansvarig för olika intäktsbringande aktiviteter till lagkassan</a:t>
            </a:r>
          </a:p>
          <a:p>
            <a:pPr marL="889000" indent="-171450">
              <a:buFont typeface="Courier New" panose="02070309020205020404" pitchFamily="49" charset="0"/>
              <a:buChar char="o"/>
            </a:pPr>
            <a:r>
              <a:rPr lang="sv-SE" sz="1100">
                <a:solidFill>
                  <a:schemeClr val="tx1"/>
                </a:solidFill>
                <a:latin typeface="Arial" panose="020B0604020202020204" pitchFamily="34" charset="0"/>
                <a:cs typeface="Arial" panose="020B0604020202020204" pitchFamily="34" charset="0"/>
              </a:rPr>
              <a:t>Obligatorisk närvaro på föreningens gemensamma försäljningsträff</a:t>
            </a:r>
          </a:p>
        </p:txBody>
      </p:sp>
      <p:sp>
        <p:nvSpPr>
          <p:cNvPr id="18" name="Rektangel med rundade hörn 10">
            <a:extLst>
              <a:ext uri="{FF2B5EF4-FFF2-40B4-BE49-F238E27FC236}">
                <a16:creationId xmlns:a16="http://schemas.microsoft.com/office/drawing/2014/main" id="{0F23FE20-51BD-4BAF-A7FD-BDA36329A9ED}"/>
              </a:ext>
            </a:extLst>
          </p:cNvPr>
          <p:cNvSpPr/>
          <p:nvPr/>
        </p:nvSpPr>
        <p:spPr>
          <a:xfrm>
            <a:off x="1443033" y="3835453"/>
            <a:ext cx="2075592" cy="5400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chemeClr val="bg1"/>
                </a:solidFill>
                <a:latin typeface="Arial" pitchFamily="34" charset="0"/>
                <a:cs typeface="Arial" pitchFamily="34" charset="0"/>
              </a:rPr>
              <a:t>Ekonomiansvarig</a:t>
            </a:r>
          </a:p>
        </p:txBody>
      </p:sp>
    </p:spTree>
    <p:extLst>
      <p:ext uri="{BB962C8B-B14F-4D97-AF65-F5344CB8AC3E}">
        <p14:creationId xmlns:p14="http://schemas.microsoft.com/office/powerpoint/2010/main" val="333265252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00452988EE7224CAD01119240E4FF7A" ma:contentTypeVersion="16" ma:contentTypeDescription="Skapa ett nytt dokument." ma:contentTypeScope="" ma:versionID="defef6bc51ed30c42ff3d5f189ffc230">
  <xsd:schema xmlns:xsd="http://www.w3.org/2001/XMLSchema" xmlns:xs="http://www.w3.org/2001/XMLSchema" xmlns:p="http://schemas.microsoft.com/office/2006/metadata/properties" xmlns:ns2="d2aed7fd-4888-4123-a350-9db16f544f9d" xmlns:ns3="c9690685-5a42-45f8-9d07-aacb758db8c5" targetNamespace="http://schemas.microsoft.com/office/2006/metadata/properties" ma:root="true" ma:fieldsID="3a30f0d1d97679ab6e8b75df37cf11f5" ns2:_="" ns3:_="">
    <xsd:import namespace="d2aed7fd-4888-4123-a350-9db16f544f9d"/>
    <xsd:import namespace="c9690685-5a42-45f8-9d07-aacb758db8c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ed7fd-4888-4123-a350-9db16f544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60a5c2c3-c246-47fa-9f4b-f65e63dc26a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9690685-5a42-45f8-9d07-aacb758db8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bea44ca8-76d1-46b8-9d54-d90243cf5caf}" ma:internalName="TaxCatchAll" ma:showField="CatchAllData" ma:web="c9690685-5a42-45f8-9d07-aacb758db8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9690685-5a42-45f8-9d07-aacb758db8c5">
      <UserInfo>
        <DisplayName>Sara Larsson-Ullbrand</DisplayName>
        <AccountId>29</AccountId>
        <AccountType/>
      </UserInfo>
    </SharedWithUsers>
    <TaxCatchAll xmlns="c9690685-5a42-45f8-9d07-aacb758db8c5" xsi:nil="true"/>
    <lcf76f155ced4ddcb4097134ff3c332f xmlns="d2aed7fd-4888-4123-a350-9db16f544f9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C48617-7987-4179-92C6-8E02BDEB9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ed7fd-4888-4123-a350-9db16f544f9d"/>
    <ds:schemaRef ds:uri="c9690685-5a42-45f8-9d07-aacb758db8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2D8E75-8154-46B0-AAFE-38F3550FE8C4}">
  <ds:schemaRefs>
    <ds:schemaRef ds:uri="09695822-81d1-4dc3-826d-e3044816642a"/>
    <ds:schemaRef ds:uri="c9690685-5a42-45f8-9d07-aacb758db8c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d114177-2bc3-423a-b003-337e148669f9"/>
    <ds:schemaRef ds:uri="d2aed7fd-4888-4123-a350-9db16f544f9d"/>
  </ds:schemaRefs>
</ds:datastoreItem>
</file>

<file path=customXml/itemProps3.xml><?xml version="1.0" encoding="utf-8"?>
<ds:datastoreItem xmlns:ds="http://schemas.openxmlformats.org/officeDocument/2006/customXml" ds:itemID="{078B0B07-E8A2-46A6-837F-B736C766EE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1165</TotalTime>
  <Words>678</Words>
  <Application>Microsoft Office PowerPoint</Application>
  <PresentationFormat>Bredbild</PresentationFormat>
  <Paragraphs>108</Paragraphs>
  <Slides>10</Slides>
  <Notes>10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Calibri Light</vt:lpstr>
      <vt:lpstr>Courier New</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Microsoft Office User</dc:creator>
  <cp:lastModifiedBy>Sebastian Wedenberg</cp:lastModifiedBy>
  <cp:revision>3</cp:revision>
  <dcterms:created xsi:type="dcterms:W3CDTF">2020-11-02T12:37:17Z</dcterms:created>
  <dcterms:modified xsi:type="dcterms:W3CDTF">2023-05-17T14:20:28Z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0x010100100452988EE7224CAD01119240E4FF7A</vt:lpwstr>
  </property>
  <property fmtid="{D5CDD505-2E9C-101B-9397-08002B2CF9AE}" pid="3" name="MediaServiceImageTags">
    <vt:lpwstr/>
  </property>
</Properties>
</file>