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sldIdLst>
    <p:sldId id="294" r:id="rId5"/>
    <p:sldId id="286" r:id="rId6"/>
    <p:sldId id="290" r:id="rId7"/>
    <p:sldId id="291" r:id="rId8"/>
    <p:sldId id="292" r:id="rId9"/>
    <p:sldId id="293" r:id="rId10"/>
    <p:sldId id="289" r:id="rId11"/>
    <p:sldId id="274" r:id="rId12"/>
    <p:sldId id="275" r:id="rId13"/>
    <p:sldId id="276" r:id="rId1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294749-40B2-46A4-8448-342A3C446273}" v="1" dt="2023-05-17T13:45:06.7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8" d="100"/>
          <a:sy n="118" d="100"/>
        </p:scale>
        <p:origin x="276" y="10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bastian Wedenberg" userId="0853d4c2-cd21-4bbd-983f-b370fd716d3e" providerId="ADAL" clId="{83294749-40B2-46A4-8448-342A3C446273}"/>
    <pc:docChg chg="undo custSel addSld delSld modSld sldOrd">
      <pc:chgData name="Sebastian Wedenberg" userId="0853d4c2-cd21-4bbd-983f-b370fd716d3e" providerId="ADAL" clId="{83294749-40B2-46A4-8448-342A3C446273}" dt="2023-05-17T14:20:24.849" v="2372"/>
      <pc:docMkLst>
        <pc:docMk/>
      </pc:docMkLst>
      <pc:sldChg chg="del">
        <pc:chgData name="Sebastian Wedenberg" userId="0853d4c2-cd21-4bbd-983f-b370fd716d3e" providerId="ADAL" clId="{83294749-40B2-46A4-8448-342A3C446273}" dt="2023-05-17T14:07:08.400" v="2232" actId="47"/>
        <pc:sldMkLst>
          <pc:docMk/>
          <pc:sldMk cId="2959900915" sldId="256"/>
        </pc:sldMkLst>
      </pc:sldChg>
      <pc:sldChg chg="del">
        <pc:chgData name="Sebastian Wedenberg" userId="0853d4c2-cd21-4bbd-983f-b370fd716d3e" providerId="ADAL" clId="{83294749-40B2-46A4-8448-342A3C446273}" dt="2023-05-17T14:04:42.307" v="1841" actId="2696"/>
        <pc:sldMkLst>
          <pc:docMk/>
          <pc:sldMk cId="1744747542" sldId="257"/>
        </pc:sldMkLst>
      </pc:sldChg>
      <pc:sldChg chg="del">
        <pc:chgData name="Sebastian Wedenberg" userId="0853d4c2-cd21-4bbd-983f-b370fd716d3e" providerId="ADAL" clId="{83294749-40B2-46A4-8448-342A3C446273}" dt="2023-05-17T13:43:52.380" v="0" actId="47"/>
        <pc:sldMkLst>
          <pc:docMk/>
          <pc:sldMk cId="3433117860" sldId="258"/>
        </pc:sldMkLst>
      </pc:sldChg>
      <pc:sldChg chg="del">
        <pc:chgData name="Sebastian Wedenberg" userId="0853d4c2-cd21-4bbd-983f-b370fd716d3e" providerId="ADAL" clId="{83294749-40B2-46A4-8448-342A3C446273}" dt="2023-05-17T13:44:04.682" v="1" actId="47"/>
        <pc:sldMkLst>
          <pc:docMk/>
          <pc:sldMk cId="629692570" sldId="259"/>
        </pc:sldMkLst>
      </pc:sldChg>
      <pc:sldChg chg="del">
        <pc:chgData name="Sebastian Wedenberg" userId="0853d4c2-cd21-4bbd-983f-b370fd716d3e" providerId="ADAL" clId="{83294749-40B2-46A4-8448-342A3C446273}" dt="2023-05-17T13:44:05.940" v="2" actId="47"/>
        <pc:sldMkLst>
          <pc:docMk/>
          <pc:sldMk cId="2027171538" sldId="260"/>
        </pc:sldMkLst>
      </pc:sldChg>
      <pc:sldChg chg="del">
        <pc:chgData name="Sebastian Wedenberg" userId="0853d4c2-cd21-4bbd-983f-b370fd716d3e" providerId="ADAL" clId="{83294749-40B2-46A4-8448-342A3C446273}" dt="2023-05-17T13:44:06.844" v="3" actId="47"/>
        <pc:sldMkLst>
          <pc:docMk/>
          <pc:sldMk cId="4205614910" sldId="261"/>
        </pc:sldMkLst>
      </pc:sldChg>
      <pc:sldChg chg="del">
        <pc:chgData name="Sebastian Wedenberg" userId="0853d4c2-cd21-4bbd-983f-b370fd716d3e" providerId="ADAL" clId="{83294749-40B2-46A4-8448-342A3C446273}" dt="2023-05-17T13:44:08.228" v="4" actId="47"/>
        <pc:sldMkLst>
          <pc:docMk/>
          <pc:sldMk cId="263723711" sldId="262"/>
        </pc:sldMkLst>
      </pc:sldChg>
      <pc:sldChg chg="del">
        <pc:chgData name="Sebastian Wedenberg" userId="0853d4c2-cd21-4bbd-983f-b370fd716d3e" providerId="ADAL" clId="{83294749-40B2-46A4-8448-342A3C446273}" dt="2023-05-17T13:44:21.500" v="13" actId="47"/>
        <pc:sldMkLst>
          <pc:docMk/>
          <pc:sldMk cId="2557831439" sldId="264"/>
        </pc:sldMkLst>
      </pc:sldChg>
      <pc:sldChg chg="del">
        <pc:chgData name="Sebastian Wedenberg" userId="0853d4c2-cd21-4bbd-983f-b370fd716d3e" providerId="ADAL" clId="{83294749-40B2-46A4-8448-342A3C446273}" dt="2023-05-17T13:44:23.337" v="15" actId="47"/>
        <pc:sldMkLst>
          <pc:docMk/>
          <pc:sldMk cId="2561062313" sldId="265"/>
        </pc:sldMkLst>
      </pc:sldChg>
      <pc:sldChg chg="del">
        <pc:chgData name="Sebastian Wedenberg" userId="0853d4c2-cd21-4bbd-983f-b370fd716d3e" providerId="ADAL" clId="{83294749-40B2-46A4-8448-342A3C446273}" dt="2023-05-17T13:44:24.486" v="16" actId="47"/>
        <pc:sldMkLst>
          <pc:docMk/>
          <pc:sldMk cId="502384896" sldId="266"/>
        </pc:sldMkLst>
      </pc:sldChg>
      <pc:sldChg chg="del">
        <pc:chgData name="Sebastian Wedenberg" userId="0853d4c2-cd21-4bbd-983f-b370fd716d3e" providerId="ADAL" clId="{83294749-40B2-46A4-8448-342A3C446273}" dt="2023-05-17T13:44:10.065" v="6" actId="47"/>
        <pc:sldMkLst>
          <pc:docMk/>
          <pc:sldMk cId="2321021170" sldId="267"/>
        </pc:sldMkLst>
      </pc:sldChg>
      <pc:sldChg chg="del">
        <pc:chgData name="Sebastian Wedenberg" userId="0853d4c2-cd21-4bbd-983f-b370fd716d3e" providerId="ADAL" clId="{83294749-40B2-46A4-8448-342A3C446273}" dt="2023-05-17T13:44:11.300" v="7" actId="47"/>
        <pc:sldMkLst>
          <pc:docMk/>
          <pc:sldMk cId="1871203015" sldId="268"/>
        </pc:sldMkLst>
      </pc:sldChg>
      <pc:sldChg chg="del">
        <pc:chgData name="Sebastian Wedenberg" userId="0853d4c2-cd21-4bbd-983f-b370fd716d3e" providerId="ADAL" clId="{83294749-40B2-46A4-8448-342A3C446273}" dt="2023-05-17T13:44:12.169" v="8" actId="47"/>
        <pc:sldMkLst>
          <pc:docMk/>
          <pc:sldMk cId="466509485" sldId="269"/>
        </pc:sldMkLst>
      </pc:sldChg>
      <pc:sldChg chg="del">
        <pc:chgData name="Sebastian Wedenberg" userId="0853d4c2-cd21-4bbd-983f-b370fd716d3e" providerId="ADAL" clId="{83294749-40B2-46A4-8448-342A3C446273}" dt="2023-05-17T13:44:13.267" v="9" actId="47"/>
        <pc:sldMkLst>
          <pc:docMk/>
          <pc:sldMk cId="3423233575" sldId="270"/>
        </pc:sldMkLst>
      </pc:sldChg>
      <pc:sldChg chg="del">
        <pc:chgData name="Sebastian Wedenberg" userId="0853d4c2-cd21-4bbd-983f-b370fd716d3e" providerId="ADAL" clId="{83294749-40B2-46A4-8448-342A3C446273}" dt="2023-05-17T13:44:20.170" v="12" actId="47"/>
        <pc:sldMkLst>
          <pc:docMk/>
          <pc:sldMk cId="2756084199" sldId="271"/>
        </pc:sldMkLst>
      </pc:sldChg>
      <pc:sldChg chg="del">
        <pc:chgData name="Sebastian Wedenberg" userId="0853d4c2-cd21-4bbd-983f-b370fd716d3e" providerId="ADAL" clId="{83294749-40B2-46A4-8448-342A3C446273}" dt="2023-05-17T13:44:25.642" v="17" actId="47"/>
        <pc:sldMkLst>
          <pc:docMk/>
          <pc:sldMk cId="3160485352" sldId="272"/>
        </pc:sldMkLst>
      </pc:sldChg>
      <pc:sldChg chg="ord">
        <pc:chgData name="Sebastian Wedenberg" userId="0853d4c2-cd21-4bbd-983f-b370fd716d3e" providerId="ADAL" clId="{83294749-40B2-46A4-8448-342A3C446273}" dt="2023-05-17T14:20:23.487" v="2370"/>
        <pc:sldMkLst>
          <pc:docMk/>
          <pc:sldMk cId="3282479424" sldId="274"/>
        </pc:sldMkLst>
      </pc:sldChg>
      <pc:sldChg chg="ord">
        <pc:chgData name="Sebastian Wedenberg" userId="0853d4c2-cd21-4bbd-983f-b370fd716d3e" providerId="ADAL" clId="{83294749-40B2-46A4-8448-342A3C446273}" dt="2023-05-17T14:20:24.849" v="2372"/>
        <pc:sldMkLst>
          <pc:docMk/>
          <pc:sldMk cId="3332652527" sldId="275"/>
        </pc:sldMkLst>
      </pc:sldChg>
      <pc:sldChg chg="ord">
        <pc:chgData name="Sebastian Wedenberg" userId="0853d4c2-cd21-4bbd-983f-b370fd716d3e" providerId="ADAL" clId="{83294749-40B2-46A4-8448-342A3C446273}" dt="2023-05-17T14:20:20.533" v="2368"/>
        <pc:sldMkLst>
          <pc:docMk/>
          <pc:sldMk cId="4111392080" sldId="276"/>
        </pc:sldMkLst>
      </pc:sldChg>
      <pc:sldChg chg="del">
        <pc:chgData name="Sebastian Wedenberg" userId="0853d4c2-cd21-4bbd-983f-b370fd716d3e" providerId="ADAL" clId="{83294749-40B2-46A4-8448-342A3C446273}" dt="2023-05-17T13:44:09.176" v="5" actId="47"/>
        <pc:sldMkLst>
          <pc:docMk/>
          <pc:sldMk cId="3064056429" sldId="277"/>
        </pc:sldMkLst>
      </pc:sldChg>
      <pc:sldChg chg="del">
        <pc:chgData name="Sebastian Wedenberg" userId="0853d4c2-cd21-4bbd-983f-b370fd716d3e" providerId="ADAL" clId="{83294749-40B2-46A4-8448-342A3C446273}" dt="2023-05-17T13:44:26.415" v="18" actId="47"/>
        <pc:sldMkLst>
          <pc:docMk/>
          <pc:sldMk cId="1457716345" sldId="278"/>
        </pc:sldMkLst>
      </pc:sldChg>
      <pc:sldChg chg="del">
        <pc:chgData name="Sebastian Wedenberg" userId="0853d4c2-cd21-4bbd-983f-b370fd716d3e" providerId="ADAL" clId="{83294749-40B2-46A4-8448-342A3C446273}" dt="2023-05-17T13:44:26.894" v="19" actId="47"/>
        <pc:sldMkLst>
          <pc:docMk/>
          <pc:sldMk cId="1628927970" sldId="279"/>
        </pc:sldMkLst>
      </pc:sldChg>
      <pc:sldChg chg="del">
        <pc:chgData name="Sebastian Wedenberg" userId="0853d4c2-cd21-4bbd-983f-b370fd716d3e" providerId="ADAL" clId="{83294749-40B2-46A4-8448-342A3C446273}" dt="2023-05-17T13:44:27.727" v="20" actId="47"/>
        <pc:sldMkLst>
          <pc:docMk/>
          <pc:sldMk cId="1930910033" sldId="280"/>
        </pc:sldMkLst>
      </pc:sldChg>
      <pc:sldChg chg="del">
        <pc:chgData name="Sebastian Wedenberg" userId="0853d4c2-cd21-4bbd-983f-b370fd716d3e" providerId="ADAL" clId="{83294749-40B2-46A4-8448-342A3C446273}" dt="2023-05-17T13:44:29.004" v="21" actId="47"/>
        <pc:sldMkLst>
          <pc:docMk/>
          <pc:sldMk cId="1926968323" sldId="281"/>
        </pc:sldMkLst>
      </pc:sldChg>
      <pc:sldChg chg="del">
        <pc:chgData name="Sebastian Wedenberg" userId="0853d4c2-cd21-4bbd-983f-b370fd716d3e" providerId="ADAL" clId="{83294749-40B2-46A4-8448-342A3C446273}" dt="2023-05-17T13:44:30.289" v="22" actId="47"/>
        <pc:sldMkLst>
          <pc:docMk/>
          <pc:sldMk cId="1569887128" sldId="283"/>
        </pc:sldMkLst>
      </pc:sldChg>
      <pc:sldChg chg="del">
        <pc:chgData name="Sebastian Wedenberg" userId="0853d4c2-cd21-4bbd-983f-b370fd716d3e" providerId="ADAL" clId="{83294749-40B2-46A4-8448-342A3C446273}" dt="2023-05-17T13:44:31.453" v="23" actId="47"/>
        <pc:sldMkLst>
          <pc:docMk/>
          <pc:sldMk cId="1056089152" sldId="285"/>
        </pc:sldMkLst>
      </pc:sldChg>
      <pc:sldChg chg="addSp modSp mod">
        <pc:chgData name="Sebastian Wedenberg" userId="0853d4c2-cd21-4bbd-983f-b370fd716d3e" providerId="ADAL" clId="{83294749-40B2-46A4-8448-342A3C446273}" dt="2023-05-17T13:48:10.225" v="486" actId="20577"/>
        <pc:sldMkLst>
          <pc:docMk/>
          <pc:sldMk cId="4101727673" sldId="286"/>
        </pc:sldMkLst>
        <pc:spChg chg="add mod">
          <ac:chgData name="Sebastian Wedenberg" userId="0853d4c2-cd21-4bbd-983f-b370fd716d3e" providerId="ADAL" clId="{83294749-40B2-46A4-8448-342A3C446273}" dt="2023-05-17T13:48:10.225" v="486" actId="20577"/>
          <ac:spMkLst>
            <pc:docMk/>
            <pc:sldMk cId="4101727673" sldId="286"/>
            <ac:spMk id="2" creationId="{3B329FCE-4C3A-1836-DF44-EE9645405C37}"/>
          </ac:spMkLst>
        </pc:spChg>
        <pc:spChg chg="mod">
          <ac:chgData name="Sebastian Wedenberg" userId="0853d4c2-cd21-4bbd-983f-b370fd716d3e" providerId="ADAL" clId="{83294749-40B2-46A4-8448-342A3C446273}" dt="2023-05-17T13:44:54.070" v="63" actId="14100"/>
          <ac:spMkLst>
            <pc:docMk/>
            <pc:sldMk cId="4101727673" sldId="286"/>
            <ac:spMk id="8" creationId="{D8D13D70-ED3E-409D-9EA0-252E2AF71725}"/>
          </ac:spMkLst>
        </pc:spChg>
      </pc:sldChg>
      <pc:sldChg chg="del">
        <pc:chgData name="Sebastian Wedenberg" userId="0853d4c2-cd21-4bbd-983f-b370fd716d3e" providerId="ADAL" clId="{83294749-40B2-46A4-8448-342A3C446273}" dt="2023-05-17T13:44:22.401" v="14" actId="47"/>
        <pc:sldMkLst>
          <pc:docMk/>
          <pc:sldMk cId="3671993439" sldId="287"/>
        </pc:sldMkLst>
      </pc:sldChg>
      <pc:sldChg chg="add del ord">
        <pc:chgData name="Sebastian Wedenberg" userId="0853d4c2-cd21-4bbd-983f-b370fd716d3e" providerId="ADAL" clId="{83294749-40B2-46A4-8448-342A3C446273}" dt="2023-05-17T14:20:19.191" v="2366"/>
        <pc:sldMkLst>
          <pc:docMk/>
          <pc:sldMk cId="3150677709" sldId="289"/>
        </pc:sldMkLst>
      </pc:sldChg>
      <pc:sldChg chg="modSp add mod">
        <pc:chgData name="Sebastian Wedenberg" userId="0853d4c2-cd21-4bbd-983f-b370fd716d3e" providerId="ADAL" clId="{83294749-40B2-46A4-8448-342A3C446273}" dt="2023-05-17T13:58:37.775" v="1237" actId="5793"/>
        <pc:sldMkLst>
          <pc:docMk/>
          <pc:sldMk cId="2239443648" sldId="290"/>
        </pc:sldMkLst>
        <pc:spChg chg="mod">
          <ac:chgData name="Sebastian Wedenberg" userId="0853d4c2-cd21-4bbd-983f-b370fd716d3e" providerId="ADAL" clId="{83294749-40B2-46A4-8448-342A3C446273}" dt="2023-05-17T13:58:37.775" v="1237" actId="5793"/>
          <ac:spMkLst>
            <pc:docMk/>
            <pc:sldMk cId="2239443648" sldId="290"/>
            <ac:spMk id="2" creationId="{3B329FCE-4C3A-1836-DF44-EE9645405C37}"/>
          </ac:spMkLst>
        </pc:spChg>
        <pc:spChg chg="mod">
          <ac:chgData name="Sebastian Wedenberg" userId="0853d4c2-cd21-4bbd-983f-b370fd716d3e" providerId="ADAL" clId="{83294749-40B2-46A4-8448-342A3C446273}" dt="2023-05-17T13:48:32.544" v="509" actId="20577"/>
          <ac:spMkLst>
            <pc:docMk/>
            <pc:sldMk cId="2239443648" sldId="290"/>
            <ac:spMk id="8" creationId="{D8D13D70-ED3E-409D-9EA0-252E2AF71725}"/>
          </ac:spMkLst>
        </pc:spChg>
      </pc:sldChg>
      <pc:sldChg chg="modSp add mod">
        <pc:chgData name="Sebastian Wedenberg" userId="0853d4c2-cd21-4bbd-983f-b370fd716d3e" providerId="ADAL" clId="{83294749-40B2-46A4-8448-342A3C446273}" dt="2023-05-17T14:02:17.585" v="1620" actId="20577"/>
        <pc:sldMkLst>
          <pc:docMk/>
          <pc:sldMk cId="3753465277" sldId="291"/>
        </pc:sldMkLst>
        <pc:spChg chg="mod">
          <ac:chgData name="Sebastian Wedenberg" userId="0853d4c2-cd21-4bbd-983f-b370fd716d3e" providerId="ADAL" clId="{83294749-40B2-46A4-8448-342A3C446273}" dt="2023-05-17T14:02:17.585" v="1620" actId="20577"/>
          <ac:spMkLst>
            <pc:docMk/>
            <pc:sldMk cId="3753465277" sldId="291"/>
            <ac:spMk id="2" creationId="{3B329FCE-4C3A-1836-DF44-EE9645405C37}"/>
          </ac:spMkLst>
        </pc:spChg>
      </pc:sldChg>
      <pc:sldChg chg="modSp add mod">
        <pc:chgData name="Sebastian Wedenberg" userId="0853d4c2-cd21-4bbd-983f-b370fd716d3e" providerId="ADAL" clId="{83294749-40B2-46A4-8448-342A3C446273}" dt="2023-05-17T14:08:02.966" v="2364" actId="20577"/>
        <pc:sldMkLst>
          <pc:docMk/>
          <pc:sldMk cId="2181049326" sldId="292"/>
        </pc:sldMkLst>
        <pc:spChg chg="mod">
          <ac:chgData name="Sebastian Wedenberg" userId="0853d4c2-cd21-4bbd-983f-b370fd716d3e" providerId="ADAL" clId="{83294749-40B2-46A4-8448-342A3C446273}" dt="2023-05-17T14:08:02.966" v="2364" actId="20577"/>
          <ac:spMkLst>
            <pc:docMk/>
            <pc:sldMk cId="2181049326" sldId="292"/>
            <ac:spMk id="2" creationId="{3B329FCE-4C3A-1836-DF44-EE9645405C37}"/>
          </ac:spMkLst>
        </pc:spChg>
        <pc:spChg chg="mod">
          <ac:chgData name="Sebastian Wedenberg" userId="0853d4c2-cd21-4bbd-983f-b370fd716d3e" providerId="ADAL" clId="{83294749-40B2-46A4-8448-342A3C446273}" dt="2023-05-17T14:02:34.584" v="1648" actId="20577"/>
          <ac:spMkLst>
            <pc:docMk/>
            <pc:sldMk cId="2181049326" sldId="292"/>
            <ac:spMk id="8" creationId="{D8D13D70-ED3E-409D-9EA0-252E2AF71725}"/>
          </ac:spMkLst>
        </pc:spChg>
      </pc:sldChg>
      <pc:sldChg chg="modSp add mod">
        <pc:chgData name="Sebastian Wedenberg" userId="0853d4c2-cd21-4bbd-983f-b370fd716d3e" providerId="ADAL" clId="{83294749-40B2-46A4-8448-342A3C446273}" dt="2023-05-17T14:06:57.846" v="2228" actId="20577"/>
        <pc:sldMkLst>
          <pc:docMk/>
          <pc:sldMk cId="4131666145" sldId="293"/>
        </pc:sldMkLst>
        <pc:spChg chg="mod">
          <ac:chgData name="Sebastian Wedenberg" userId="0853d4c2-cd21-4bbd-983f-b370fd716d3e" providerId="ADAL" clId="{83294749-40B2-46A4-8448-342A3C446273}" dt="2023-05-17T14:06:57.846" v="2228" actId="20577"/>
          <ac:spMkLst>
            <pc:docMk/>
            <pc:sldMk cId="4131666145" sldId="293"/>
            <ac:spMk id="2" creationId="{3B329FCE-4C3A-1836-DF44-EE9645405C37}"/>
          </ac:spMkLst>
        </pc:spChg>
        <pc:spChg chg="mod">
          <ac:chgData name="Sebastian Wedenberg" userId="0853d4c2-cd21-4bbd-983f-b370fd716d3e" providerId="ADAL" clId="{83294749-40B2-46A4-8448-342A3C446273}" dt="2023-05-17T14:03:38.925" v="1758" actId="20577"/>
          <ac:spMkLst>
            <pc:docMk/>
            <pc:sldMk cId="4131666145" sldId="293"/>
            <ac:spMk id="8" creationId="{D8D13D70-ED3E-409D-9EA0-252E2AF71725}"/>
          </ac:spMkLst>
        </pc:spChg>
      </pc:sldChg>
      <pc:sldChg chg="modSp add mod ord">
        <pc:chgData name="Sebastian Wedenberg" userId="0853d4c2-cd21-4bbd-983f-b370fd716d3e" providerId="ADAL" clId="{83294749-40B2-46A4-8448-342A3C446273}" dt="2023-05-17T14:07:44.995" v="2350" actId="20577"/>
        <pc:sldMkLst>
          <pc:docMk/>
          <pc:sldMk cId="2379086680" sldId="294"/>
        </pc:sldMkLst>
        <pc:spChg chg="mod">
          <ac:chgData name="Sebastian Wedenberg" userId="0853d4c2-cd21-4bbd-983f-b370fd716d3e" providerId="ADAL" clId="{83294749-40B2-46A4-8448-342A3C446273}" dt="2023-05-17T14:07:44.995" v="2350" actId="20577"/>
          <ac:spMkLst>
            <pc:docMk/>
            <pc:sldMk cId="2379086680" sldId="294"/>
            <ac:spMk id="2" creationId="{3B329FCE-4C3A-1836-DF44-EE9645405C37}"/>
          </ac:spMkLst>
        </pc:spChg>
        <pc:spChg chg="mod">
          <ac:chgData name="Sebastian Wedenberg" userId="0853d4c2-cd21-4bbd-983f-b370fd716d3e" providerId="ADAL" clId="{83294749-40B2-46A4-8448-342A3C446273}" dt="2023-05-17T14:07:15.956" v="2253" actId="20577"/>
          <ac:spMkLst>
            <pc:docMk/>
            <pc:sldMk cId="2379086680" sldId="294"/>
            <ac:spMk id="8" creationId="{D8D13D70-ED3E-409D-9EA0-252E2AF7172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4C6C2D-8F4F-4E98-BA93-14753E428CD9}" type="datetimeFigureOut">
              <a:rPr lang="sv-SE" smtClean="0"/>
              <a:t>2023-05-17</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E22976-CF63-4243-B777-4B237AE0A99E}" type="slidenum">
              <a:rPr lang="sv-SE" smtClean="0"/>
              <a:t>‹#›</a:t>
            </a:fld>
            <a:endParaRPr lang="sv-SE"/>
          </a:p>
        </p:txBody>
      </p:sp>
    </p:spTree>
    <p:extLst>
      <p:ext uri="{BB962C8B-B14F-4D97-AF65-F5344CB8AC3E}">
        <p14:creationId xmlns:p14="http://schemas.microsoft.com/office/powerpoint/2010/main" val="3162764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DE22976-CF63-4243-B777-4B237AE0A99E}" type="slidenum">
              <a:rPr lang="sv-SE" smtClean="0"/>
              <a:t>1</a:t>
            </a:fld>
            <a:endParaRPr lang="sv-SE"/>
          </a:p>
        </p:txBody>
      </p:sp>
    </p:spTree>
    <p:extLst>
      <p:ext uri="{BB962C8B-B14F-4D97-AF65-F5344CB8AC3E}">
        <p14:creationId xmlns:p14="http://schemas.microsoft.com/office/powerpoint/2010/main" val="37374065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DE22976-CF63-4243-B777-4B237AE0A99E}" type="slidenum">
              <a:rPr lang="sv-SE" smtClean="0"/>
              <a:t>10</a:t>
            </a:fld>
            <a:endParaRPr lang="sv-SE"/>
          </a:p>
        </p:txBody>
      </p:sp>
    </p:spTree>
    <p:extLst>
      <p:ext uri="{BB962C8B-B14F-4D97-AF65-F5344CB8AC3E}">
        <p14:creationId xmlns:p14="http://schemas.microsoft.com/office/powerpoint/2010/main" val="844323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DE22976-CF63-4243-B777-4B237AE0A99E}" type="slidenum">
              <a:rPr lang="sv-SE" smtClean="0"/>
              <a:t>2</a:t>
            </a:fld>
            <a:endParaRPr lang="sv-SE"/>
          </a:p>
        </p:txBody>
      </p:sp>
    </p:spTree>
    <p:extLst>
      <p:ext uri="{BB962C8B-B14F-4D97-AF65-F5344CB8AC3E}">
        <p14:creationId xmlns:p14="http://schemas.microsoft.com/office/powerpoint/2010/main" val="3051174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DE22976-CF63-4243-B777-4B237AE0A99E}" type="slidenum">
              <a:rPr lang="sv-SE" smtClean="0"/>
              <a:t>3</a:t>
            </a:fld>
            <a:endParaRPr lang="sv-SE"/>
          </a:p>
        </p:txBody>
      </p:sp>
    </p:spTree>
    <p:extLst>
      <p:ext uri="{BB962C8B-B14F-4D97-AF65-F5344CB8AC3E}">
        <p14:creationId xmlns:p14="http://schemas.microsoft.com/office/powerpoint/2010/main" val="1995055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DE22976-CF63-4243-B777-4B237AE0A99E}" type="slidenum">
              <a:rPr lang="sv-SE" smtClean="0"/>
              <a:t>4</a:t>
            </a:fld>
            <a:endParaRPr lang="sv-SE"/>
          </a:p>
        </p:txBody>
      </p:sp>
    </p:spTree>
    <p:extLst>
      <p:ext uri="{BB962C8B-B14F-4D97-AF65-F5344CB8AC3E}">
        <p14:creationId xmlns:p14="http://schemas.microsoft.com/office/powerpoint/2010/main" val="5691529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DE22976-CF63-4243-B777-4B237AE0A99E}" type="slidenum">
              <a:rPr lang="sv-SE" smtClean="0"/>
              <a:t>5</a:t>
            </a:fld>
            <a:endParaRPr lang="sv-SE"/>
          </a:p>
        </p:txBody>
      </p:sp>
    </p:spTree>
    <p:extLst>
      <p:ext uri="{BB962C8B-B14F-4D97-AF65-F5344CB8AC3E}">
        <p14:creationId xmlns:p14="http://schemas.microsoft.com/office/powerpoint/2010/main" val="31023831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DE22976-CF63-4243-B777-4B237AE0A99E}" type="slidenum">
              <a:rPr lang="sv-SE" smtClean="0"/>
              <a:t>6</a:t>
            </a:fld>
            <a:endParaRPr lang="sv-SE"/>
          </a:p>
        </p:txBody>
      </p:sp>
    </p:spTree>
    <p:extLst>
      <p:ext uri="{BB962C8B-B14F-4D97-AF65-F5344CB8AC3E}">
        <p14:creationId xmlns:p14="http://schemas.microsoft.com/office/powerpoint/2010/main" val="9373335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DE22976-CF63-4243-B777-4B237AE0A99E}" type="slidenum">
              <a:rPr lang="sv-SE" smtClean="0"/>
              <a:t>7</a:t>
            </a:fld>
            <a:endParaRPr lang="sv-SE"/>
          </a:p>
        </p:txBody>
      </p:sp>
    </p:spTree>
    <p:extLst>
      <p:ext uri="{BB962C8B-B14F-4D97-AF65-F5344CB8AC3E}">
        <p14:creationId xmlns:p14="http://schemas.microsoft.com/office/powerpoint/2010/main" val="639177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DE22976-CF63-4243-B777-4B237AE0A99E}" type="slidenum">
              <a:rPr lang="sv-SE" smtClean="0"/>
              <a:t>8</a:t>
            </a:fld>
            <a:endParaRPr lang="sv-SE"/>
          </a:p>
        </p:txBody>
      </p:sp>
    </p:spTree>
    <p:extLst>
      <p:ext uri="{BB962C8B-B14F-4D97-AF65-F5344CB8AC3E}">
        <p14:creationId xmlns:p14="http://schemas.microsoft.com/office/powerpoint/2010/main" val="233522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DE22976-CF63-4243-B777-4B237AE0A99E}" type="slidenum">
              <a:rPr lang="sv-SE" smtClean="0"/>
              <a:t>9</a:t>
            </a:fld>
            <a:endParaRPr lang="sv-SE"/>
          </a:p>
        </p:txBody>
      </p:sp>
    </p:spTree>
    <p:extLst>
      <p:ext uri="{BB962C8B-B14F-4D97-AF65-F5344CB8AC3E}">
        <p14:creationId xmlns:p14="http://schemas.microsoft.com/office/powerpoint/2010/main" val="669968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16FCED-1D3D-4E4F-A9B4-0E4997D9DA16}"/>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2BCB97BD-4B20-AF43-A9DB-6405466024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0DE60753-A7FD-EF41-8827-AB070BF53A35}"/>
              </a:ext>
            </a:extLst>
          </p:cNvPr>
          <p:cNvSpPr>
            <a:spLocks noGrp="1"/>
          </p:cNvSpPr>
          <p:nvPr>
            <p:ph type="dt" sz="half" idx="10"/>
          </p:nvPr>
        </p:nvSpPr>
        <p:spPr/>
        <p:txBody>
          <a:bodyPr/>
          <a:lstStyle/>
          <a:p>
            <a:fld id="{29C82BB2-063A-A342-AE10-F93B512C82AC}" type="datetimeFigureOut">
              <a:rPr lang="sv-SE" smtClean="0"/>
              <a:t>2023-05-17</a:t>
            </a:fld>
            <a:endParaRPr lang="sv-SE"/>
          </a:p>
        </p:txBody>
      </p:sp>
      <p:sp>
        <p:nvSpPr>
          <p:cNvPr id="5" name="Platshållare för sidfot 4">
            <a:extLst>
              <a:ext uri="{FF2B5EF4-FFF2-40B4-BE49-F238E27FC236}">
                <a16:creationId xmlns:a16="http://schemas.microsoft.com/office/drawing/2014/main" id="{C6D47821-347F-CC40-A06B-BE316EF7094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0BED64C-1DAD-B742-98CC-1FBD4BF1BD82}"/>
              </a:ext>
            </a:extLst>
          </p:cNvPr>
          <p:cNvSpPr>
            <a:spLocks noGrp="1"/>
          </p:cNvSpPr>
          <p:nvPr>
            <p:ph type="sldNum" sz="quarter" idx="12"/>
          </p:nvPr>
        </p:nvSpPr>
        <p:spPr/>
        <p:txBody>
          <a:bodyPr/>
          <a:lstStyle/>
          <a:p>
            <a:fld id="{FEEAEA1F-2583-CF44-890A-72FF0F3A77D5}" type="slidenum">
              <a:rPr lang="sv-SE" smtClean="0"/>
              <a:t>‹#›</a:t>
            </a:fld>
            <a:endParaRPr lang="sv-SE"/>
          </a:p>
        </p:txBody>
      </p:sp>
    </p:spTree>
    <p:extLst>
      <p:ext uri="{BB962C8B-B14F-4D97-AF65-F5344CB8AC3E}">
        <p14:creationId xmlns:p14="http://schemas.microsoft.com/office/powerpoint/2010/main" val="4189444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17FF49A-0BCA-BC42-987D-D2789410F89B}"/>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75E0C4E-7335-0349-BF03-9EAF915A9B49}"/>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796D174-2BA7-EA44-9098-E5C7E36FC041}"/>
              </a:ext>
            </a:extLst>
          </p:cNvPr>
          <p:cNvSpPr>
            <a:spLocks noGrp="1"/>
          </p:cNvSpPr>
          <p:nvPr>
            <p:ph type="dt" sz="half" idx="10"/>
          </p:nvPr>
        </p:nvSpPr>
        <p:spPr/>
        <p:txBody>
          <a:bodyPr/>
          <a:lstStyle/>
          <a:p>
            <a:fld id="{29C82BB2-063A-A342-AE10-F93B512C82AC}" type="datetimeFigureOut">
              <a:rPr lang="sv-SE" smtClean="0"/>
              <a:t>2023-05-17</a:t>
            </a:fld>
            <a:endParaRPr lang="sv-SE"/>
          </a:p>
        </p:txBody>
      </p:sp>
      <p:sp>
        <p:nvSpPr>
          <p:cNvPr id="5" name="Platshållare för sidfot 4">
            <a:extLst>
              <a:ext uri="{FF2B5EF4-FFF2-40B4-BE49-F238E27FC236}">
                <a16:creationId xmlns:a16="http://schemas.microsoft.com/office/drawing/2014/main" id="{B1A0745A-B6A6-5942-B83B-4A731517D8C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51647E5-E666-9644-9227-CDB62DAFB79D}"/>
              </a:ext>
            </a:extLst>
          </p:cNvPr>
          <p:cNvSpPr>
            <a:spLocks noGrp="1"/>
          </p:cNvSpPr>
          <p:nvPr>
            <p:ph type="sldNum" sz="quarter" idx="12"/>
          </p:nvPr>
        </p:nvSpPr>
        <p:spPr/>
        <p:txBody>
          <a:bodyPr/>
          <a:lstStyle/>
          <a:p>
            <a:fld id="{FEEAEA1F-2583-CF44-890A-72FF0F3A77D5}" type="slidenum">
              <a:rPr lang="sv-SE" smtClean="0"/>
              <a:t>‹#›</a:t>
            </a:fld>
            <a:endParaRPr lang="sv-SE"/>
          </a:p>
        </p:txBody>
      </p:sp>
    </p:spTree>
    <p:extLst>
      <p:ext uri="{BB962C8B-B14F-4D97-AF65-F5344CB8AC3E}">
        <p14:creationId xmlns:p14="http://schemas.microsoft.com/office/powerpoint/2010/main" val="3235328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DBCDA61C-797C-0B42-94F0-4AEFE278E9A5}"/>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BD01E75-0C07-6142-A261-C8E47BF1743F}"/>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A877835-53AF-A34D-8C8D-97F391EE4B2A}"/>
              </a:ext>
            </a:extLst>
          </p:cNvPr>
          <p:cNvSpPr>
            <a:spLocks noGrp="1"/>
          </p:cNvSpPr>
          <p:nvPr>
            <p:ph type="dt" sz="half" idx="10"/>
          </p:nvPr>
        </p:nvSpPr>
        <p:spPr/>
        <p:txBody>
          <a:bodyPr/>
          <a:lstStyle/>
          <a:p>
            <a:fld id="{29C82BB2-063A-A342-AE10-F93B512C82AC}" type="datetimeFigureOut">
              <a:rPr lang="sv-SE" smtClean="0"/>
              <a:t>2023-05-17</a:t>
            </a:fld>
            <a:endParaRPr lang="sv-SE"/>
          </a:p>
        </p:txBody>
      </p:sp>
      <p:sp>
        <p:nvSpPr>
          <p:cNvPr id="5" name="Platshållare för sidfot 4">
            <a:extLst>
              <a:ext uri="{FF2B5EF4-FFF2-40B4-BE49-F238E27FC236}">
                <a16:creationId xmlns:a16="http://schemas.microsoft.com/office/drawing/2014/main" id="{4C916387-7468-354F-BE78-9C7B7B8C707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E7B9C2F-C41D-9548-8191-A914DE3760DB}"/>
              </a:ext>
            </a:extLst>
          </p:cNvPr>
          <p:cNvSpPr>
            <a:spLocks noGrp="1"/>
          </p:cNvSpPr>
          <p:nvPr>
            <p:ph type="sldNum" sz="quarter" idx="12"/>
          </p:nvPr>
        </p:nvSpPr>
        <p:spPr/>
        <p:txBody>
          <a:bodyPr/>
          <a:lstStyle/>
          <a:p>
            <a:fld id="{FEEAEA1F-2583-CF44-890A-72FF0F3A77D5}" type="slidenum">
              <a:rPr lang="sv-SE" smtClean="0"/>
              <a:t>‹#›</a:t>
            </a:fld>
            <a:endParaRPr lang="sv-SE"/>
          </a:p>
        </p:txBody>
      </p:sp>
    </p:spTree>
    <p:extLst>
      <p:ext uri="{BB962C8B-B14F-4D97-AF65-F5344CB8AC3E}">
        <p14:creationId xmlns:p14="http://schemas.microsoft.com/office/powerpoint/2010/main" val="3466091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D8CA7E8-D633-B346-A24B-80DAA1D2039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879A86F-BD32-B145-BBEF-20D7B634999D}"/>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DCE1F28-C1D4-6D4E-BFE4-F7F770586F57}"/>
              </a:ext>
            </a:extLst>
          </p:cNvPr>
          <p:cNvSpPr>
            <a:spLocks noGrp="1"/>
          </p:cNvSpPr>
          <p:nvPr>
            <p:ph type="dt" sz="half" idx="10"/>
          </p:nvPr>
        </p:nvSpPr>
        <p:spPr/>
        <p:txBody>
          <a:bodyPr/>
          <a:lstStyle/>
          <a:p>
            <a:fld id="{29C82BB2-063A-A342-AE10-F93B512C82AC}" type="datetimeFigureOut">
              <a:rPr lang="sv-SE" smtClean="0"/>
              <a:t>2023-05-17</a:t>
            </a:fld>
            <a:endParaRPr lang="sv-SE"/>
          </a:p>
        </p:txBody>
      </p:sp>
      <p:sp>
        <p:nvSpPr>
          <p:cNvPr id="5" name="Platshållare för sidfot 4">
            <a:extLst>
              <a:ext uri="{FF2B5EF4-FFF2-40B4-BE49-F238E27FC236}">
                <a16:creationId xmlns:a16="http://schemas.microsoft.com/office/drawing/2014/main" id="{AAC55C20-87F8-794F-AC2E-B50503FEAB4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4D70858-216D-9E45-A77A-950D92E32B42}"/>
              </a:ext>
            </a:extLst>
          </p:cNvPr>
          <p:cNvSpPr>
            <a:spLocks noGrp="1"/>
          </p:cNvSpPr>
          <p:nvPr>
            <p:ph type="sldNum" sz="quarter" idx="12"/>
          </p:nvPr>
        </p:nvSpPr>
        <p:spPr/>
        <p:txBody>
          <a:bodyPr/>
          <a:lstStyle/>
          <a:p>
            <a:fld id="{FEEAEA1F-2583-CF44-890A-72FF0F3A77D5}" type="slidenum">
              <a:rPr lang="sv-SE" smtClean="0"/>
              <a:t>‹#›</a:t>
            </a:fld>
            <a:endParaRPr lang="sv-SE"/>
          </a:p>
        </p:txBody>
      </p:sp>
    </p:spTree>
    <p:extLst>
      <p:ext uri="{BB962C8B-B14F-4D97-AF65-F5344CB8AC3E}">
        <p14:creationId xmlns:p14="http://schemas.microsoft.com/office/powerpoint/2010/main" val="3173765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88839C2-9009-1046-ABBE-05B688547B80}"/>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01B86C6-55B4-7848-B372-E02D57A902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CF204000-5A24-CB4F-B66C-DEAEC11642C4}"/>
              </a:ext>
            </a:extLst>
          </p:cNvPr>
          <p:cNvSpPr>
            <a:spLocks noGrp="1"/>
          </p:cNvSpPr>
          <p:nvPr>
            <p:ph type="dt" sz="half" idx="10"/>
          </p:nvPr>
        </p:nvSpPr>
        <p:spPr/>
        <p:txBody>
          <a:bodyPr/>
          <a:lstStyle/>
          <a:p>
            <a:fld id="{29C82BB2-063A-A342-AE10-F93B512C82AC}" type="datetimeFigureOut">
              <a:rPr lang="sv-SE" smtClean="0"/>
              <a:t>2023-05-17</a:t>
            </a:fld>
            <a:endParaRPr lang="sv-SE"/>
          </a:p>
        </p:txBody>
      </p:sp>
      <p:sp>
        <p:nvSpPr>
          <p:cNvPr id="5" name="Platshållare för sidfot 4">
            <a:extLst>
              <a:ext uri="{FF2B5EF4-FFF2-40B4-BE49-F238E27FC236}">
                <a16:creationId xmlns:a16="http://schemas.microsoft.com/office/drawing/2014/main" id="{3D1273EA-4501-C041-99E8-18D82C60C8A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7DE77EB-04F1-6741-9A4B-C2E752187D2A}"/>
              </a:ext>
            </a:extLst>
          </p:cNvPr>
          <p:cNvSpPr>
            <a:spLocks noGrp="1"/>
          </p:cNvSpPr>
          <p:nvPr>
            <p:ph type="sldNum" sz="quarter" idx="12"/>
          </p:nvPr>
        </p:nvSpPr>
        <p:spPr/>
        <p:txBody>
          <a:bodyPr/>
          <a:lstStyle/>
          <a:p>
            <a:fld id="{FEEAEA1F-2583-CF44-890A-72FF0F3A77D5}" type="slidenum">
              <a:rPr lang="sv-SE" smtClean="0"/>
              <a:t>‹#›</a:t>
            </a:fld>
            <a:endParaRPr lang="sv-SE"/>
          </a:p>
        </p:txBody>
      </p:sp>
    </p:spTree>
    <p:extLst>
      <p:ext uri="{BB962C8B-B14F-4D97-AF65-F5344CB8AC3E}">
        <p14:creationId xmlns:p14="http://schemas.microsoft.com/office/powerpoint/2010/main" val="33444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8F6B860-FDD0-5843-A07E-868E345047D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747AEF8-9361-BA47-B0B1-F832DB7F770C}"/>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5A7A3AB-EDFF-D643-A007-F283BD6B2DA5}"/>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47B418E7-6D7F-484C-817D-0CD5DADD6CA3}"/>
              </a:ext>
            </a:extLst>
          </p:cNvPr>
          <p:cNvSpPr>
            <a:spLocks noGrp="1"/>
          </p:cNvSpPr>
          <p:nvPr>
            <p:ph type="dt" sz="half" idx="10"/>
          </p:nvPr>
        </p:nvSpPr>
        <p:spPr/>
        <p:txBody>
          <a:bodyPr/>
          <a:lstStyle/>
          <a:p>
            <a:fld id="{29C82BB2-063A-A342-AE10-F93B512C82AC}" type="datetimeFigureOut">
              <a:rPr lang="sv-SE" smtClean="0"/>
              <a:t>2023-05-17</a:t>
            </a:fld>
            <a:endParaRPr lang="sv-SE"/>
          </a:p>
        </p:txBody>
      </p:sp>
      <p:sp>
        <p:nvSpPr>
          <p:cNvPr id="6" name="Platshållare för sidfot 5">
            <a:extLst>
              <a:ext uri="{FF2B5EF4-FFF2-40B4-BE49-F238E27FC236}">
                <a16:creationId xmlns:a16="http://schemas.microsoft.com/office/drawing/2014/main" id="{7A103746-CB25-E24B-AB75-DFC943A8D94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6C410E2-8F65-904A-AEBD-7F7DF66F18A9}"/>
              </a:ext>
            </a:extLst>
          </p:cNvPr>
          <p:cNvSpPr>
            <a:spLocks noGrp="1"/>
          </p:cNvSpPr>
          <p:nvPr>
            <p:ph type="sldNum" sz="quarter" idx="12"/>
          </p:nvPr>
        </p:nvSpPr>
        <p:spPr/>
        <p:txBody>
          <a:bodyPr/>
          <a:lstStyle/>
          <a:p>
            <a:fld id="{FEEAEA1F-2583-CF44-890A-72FF0F3A77D5}" type="slidenum">
              <a:rPr lang="sv-SE" smtClean="0"/>
              <a:t>‹#›</a:t>
            </a:fld>
            <a:endParaRPr lang="sv-SE"/>
          </a:p>
        </p:txBody>
      </p:sp>
    </p:spTree>
    <p:extLst>
      <p:ext uri="{BB962C8B-B14F-4D97-AF65-F5344CB8AC3E}">
        <p14:creationId xmlns:p14="http://schemas.microsoft.com/office/powerpoint/2010/main" val="18124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9AB7536-AEBD-F144-8BE3-98944CE65457}"/>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D1ECB1C-2D88-4D40-8F4D-892E81042B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1ACE888-2382-A343-84D5-C72BBB69B929}"/>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D314FCE3-8543-C042-B176-4C1BB20712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7417C3D5-7AE7-3542-9382-D1D638EF2440}"/>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B729311-BEFB-5341-B96B-3AF27E350479}"/>
              </a:ext>
            </a:extLst>
          </p:cNvPr>
          <p:cNvSpPr>
            <a:spLocks noGrp="1"/>
          </p:cNvSpPr>
          <p:nvPr>
            <p:ph type="dt" sz="half" idx="10"/>
          </p:nvPr>
        </p:nvSpPr>
        <p:spPr/>
        <p:txBody>
          <a:bodyPr/>
          <a:lstStyle/>
          <a:p>
            <a:fld id="{29C82BB2-063A-A342-AE10-F93B512C82AC}" type="datetimeFigureOut">
              <a:rPr lang="sv-SE" smtClean="0"/>
              <a:t>2023-05-17</a:t>
            </a:fld>
            <a:endParaRPr lang="sv-SE"/>
          </a:p>
        </p:txBody>
      </p:sp>
      <p:sp>
        <p:nvSpPr>
          <p:cNvPr id="8" name="Platshållare för sidfot 7">
            <a:extLst>
              <a:ext uri="{FF2B5EF4-FFF2-40B4-BE49-F238E27FC236}">
                <a16:creationId xmlns:a16="http://schemas.microsoft.com/office/drawing/2014/main" id="{68C9F1CB-069C-984F-8757-411FAA80F23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C756899C-9C94-3545-AD38-A6C56CB49CDB}"/>
              </a:ext>
            </a:extLst>
          </p:cNvPr>
          <p:cNvSpPr>
            <a:spLocks noGrp="1"/>
          </p:cNvSpPr>
          <p:nvPr>
            <p:ph type="sldNum" sz="quarter" idx="12"/>
          </p:nvPr>
        </p:nvSpPr>
        <p:spPr/>
        <p:txBody>
          <a:bodyPr/>
          <a:lstStyle/>
          <a:p>
            <a:fld id="{FEEAEA1F-2583-CF44-890A-72FF0F3A77D5}" type="slidenum">
              <a:rPr lang="sv-SE" smtClean="0"/>
              <a:t>‹#›</a:t>
            </a:fld>
            <a:endParaRPr lang="sv-SE"/>
          </a:p>
        </p:txBody>
      </p:sp>
    </p:spTree>
    <p:extLst>
      <p:ext uri="{BB962C8B-B14F-4D97-AF65-F5344CB8AC3E}">
        <p14:creationId xmlns:p14="http://schemas.microsoft.com/office/powerpoint/2010/main" val="1424061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21DEF7-D03B-244B-BC02-CA4F99C12BC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1BB7A255-AEAE-3A46-AAA4-95BBF880FAFA}"/>
              </a:ext>
            </a:extLst>
          </p:cNvPr>
          <p:cNvSpPr>
            <a:spLocks noGrp="1"/>
          </p:cNvSpPr>
          <p:nvPr>
            <p:ph type="dt" sz="half" idx="10"/>
          </p:nvPr>
        </p:nvSpPr>
        <p:spPr/>
        <p:txBody>
          <a:bodyPr/>
          <a:lstStyle/>
          <a:p>
            <a:fld id="{29C82BB2-063A-A342-AE10-F93B512C82AC}" type="datetimeFigureOut">
              <a:rPr lang="sv-SE" smtClean="0"/>
              <a:t>2023-05-17</a:t>
            </a:fld>
            <a:endParaRPr lang="sv-SE"/>
          </a:p>
        </p:txBody>
      </p:sp>
      <p:sp>
        <p:nvSpPr>
          <p:cNvPr id="4" name="Platshållare för sidfot 3">
            <a:extLst>
              <a:ext uri="{FF2B5EF4-FFF2-40B4-BE49-F238E27FC236}">
                <a16:creationId xmlns:a16="http://schemas.microsoft.com/office/drawing/2014/main" id="{5BA5C525-DD52-C04F-AA08-D15CF036EB45}"/>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63829E54-01F7-CE4B-B42C-3970FE3D4680}"/>
              </a:ext>
            </a:extLst>
          </p:cNvPr>
          <p:cNvSpPr>
            <a:spLocks noGrp="1"/>
          </p:cNvSpPr>
          <p:nvPr>
            <p:ph type="sldNum" sz="quarter" idx="12"/>
          </p:nvPr>
        </p:nvSpPr>
        <p:spPr/>
        <p:txBody>
          <a:bodyPr/>
          <a:lstStyle/>
          <a:p>
            <a:fld id="{FEEAEA1F-2583-CF44-890A-72FF0F3A77D5}" type="slidenum">
              <a:rPr lang="sv-SE" smtClean="0"/>
              <a:t>‹#›</a:t>
            </a:fld>
            <a:endParaRPr lang="sv-SE"/>
          </a:p>
        </p:txBody>
      </p:sp>
    </p:spTree>
    <p:extLst>
      <p:ext uri="{BB962C8B-B14F-4D97-AF65-F5344CB8AC3E}">
        <p14:creationId xmlns:p14="http://schemas.microsoft.com/office/powerpoint/2010/main" val="34397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54F8265-CD17-6D40-94B8-76ED341B6017}"/>
              </a:ext>
            </a:extLst>
          </p:cNvPr>
          <p:cNvSpPr>
            <a:spLocks noGrp="1"/>
          </p:cNvSpPr>
          <p:nvPr>
            <p:ph type="dt" sz="half" idx="10"/>
          </p:nvPr>
        </p:nvSpPr>
        <p:spPr/>
        <p:txBody>
          <a:bodyPr/>
          <a:lstStyle/>
          <a:p>
            <a:fld id="{29C82BB2-063A-A342-AE10-F93B512C82AC}" type="datetimeFigureOut">
              <a:rPr lang="sv-SE" smtClean="0"/>
              <a:t>2023-05-17</a:t>
            </a:fld>
            <a:endParaRPr lang="sv-SE"/>
          </a:p>
        </p:txBody>
      </p:sp>
      <p:sp>
        <p:nvSpPr>
          <p:cNvPr id="3" name="Platshållare för sidfot 2">
            <a:extLst>
              <a:ext uri="{FF2B5EF4-FFF2-40B4-BE49-F238E27FC236}">
                <a16:creationId xmlns:a16="http://schemas.microsoft.com/office/drawing/2014/main" id="{F97FFE7B-3F7F-2A48-AA84-2A897072456B}"/>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1FFF38FB-9F1D-024B-A97D-F1E803E514A8}"/>
              </a:ext>
            </a:extLst>
          </p:cNvPr>
          <p:cNvSpPr>
            <a:spLocks noGrp="1"/>
          </p:cNvSpPr>
          <p:nvPr>
            <p:ph type="sldNum" sz="quarter" idx="12"/>
          </p:nvPr>
        </p:nvSpPr>
        <p:spPr/>
        <p:txBody>
          <a:bodyPr/>
          <a:lstStyle/>
          <a:p>
            <a:fld id="{FEEAEA1F-2583-CF44-890A-72FF0F3A77D5}" type="slidenum">
              <a:rPr lang="sv-SE" smtClean="0"/>
              <a:t>‹#›</a:t>
            </a:fld>
            <a:endParaRPr lang="sv-SE"/>
          </a:p>
        </p:txBody>
      </p:sp>
    </p:spTree>
    <p:extLst>
      <p:ext uri="{BB962C8B-B14F-4D97-AF65-F5344CB8AC3E}">
        <p14:creationId xmlns:p14="http://schemas.microsoft.com/office/powerpoint/2010/main" val="3582825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21BF3B6-043C-3E4C-B7B9-53702E45E3E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46D636E-3F3B-E64B-9C25-51E4F9EC5A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7C93BBED-F935-4E41-B93C-089A585A24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DB5E8391-F538-D54E-9FE3-7177FFF70E6E}"/>
              </a:ext>
            </a:extLst>
          </p:cNvPr>
          <p:cNvSpPr>
            <a:spLocks noGrp="1"/>
          </p:cNvSpPr>
          <p:nvPr>
            <p:ph type="dt" sz="half" idx="10"/>
          </p:nvPr>
        </p:nvSpPr>
        <p:spPr/>
        <p:txBody>
          <a:bodyPr/>
          <a:lstStyle/>
          <a:p>
            <a:fld id="{29C82BB2-063A-A342-AE10-F93B512C82AC}" type="datetimeFigureOut">
              <a:rPr lang="sv-SE" smtClean="0"/>
              <a:t>2023-05-17</a:t>
            </a:fld>
            <a:endParaRPr lang="sv-SE"/>
          </a:p>
        </p:txBody>
      </p:sp>
      <p:sp>
        <p:nvSpPr>
          <p:cNvPr id="6" name="Platshållare för sidfot 5">
            <a:extLst>
              <a:ext uri="{FF2B5EF4-FFF2-40B4-BE49-F238E27FC236}">
                <a16:creationId xmlns:a16="http://schemas.microsoft.com/office/drawing/2014/main" id="{1A3624DC-427B-E94F-B737-8E6DB8B674C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4599706-7625-544C-A3E2-C1610F8846F8}"/>
              </a:ext>
            </a:extLst>
          </p:cNvPr>
          <p:cNvSpPr>
            <a:spLocks noGrp="1"/>
          </p:cNvSpPr>
          <p:nvPr>
            <p:ph type="sldNum" sz="quarter" idx="12"/>
          </p:nvPr>
        </p:nvSpPr>
        <p:spPr/>
        <p:txBody>
          <a:bodyPr/>
          <a:lstStyle/>
          <a:p>
            <a:fld id="{FEEAEA1F-2583-CF44-890A-72FF0F3A77D5}" type="slidenum">
              <a:rPr lang="sv-SE" smtClean="0"/>
              <a:t>‹#›</a:t>
            </a:fld>
            <a:endParaRPr lang="sv-SE"/>
          </a:p>
        </p:txBody>
      </p:sp>
    </p:spTree>
    <p:extLst>
      <p:ext uri="{BB962C8B-B14F-4D97-AF65-F5344CB8AC3E}">
        <p14:creationId xmlns:p14="http://schemas.microsoft.com/office/powerpoint/2010/main" val="3163646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3AE69B-C8C9-8545-8679-98B1212F3AF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F8D5FF05-2F61-B64D-8089-221B8A5FA4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66D975E3-DDB6-6241-8C8B-2190C012E1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BE85BE4D-FDA5-EF41-A5AF-F6EAD0E79401}"/>
              </a:ext>
            </a:extLst>
          </p:cNvPr>
          <p:cNvSpPr>
            <a:spLocks noGrp="1"/>
          </p:cNvSpPr>
          <p:nvPr>
            <p:ph type="dt" sz="half" idx="10"/>
          </p:nvPr>
        </p:nvSpPr>
        <p:spPr/>
        <p:txBody>
          <a:bodyPr/>
          <a:lstStyle/>
          <a:p>
            <a:fld id="{29C82BB2-063A-A342-AE10-F93B512C82AC}" type="datetimeFigureOut">
              <a:rPr lang="sv-SE" smtClean="0"/>
              <a:t>2023-05-17</a:t>
            </a:fld>
            <a:endParaRPr lang="sv-SE"/>
          </a:p>
        </p:txBody>
      </p:sp>
      <p:sp>
        <p:nvSpPr>
          <p:cNvPr id="6" name="Platshållare för sidfot 5">
            <a:extLst>
              <a:ext uri="{FF2B5EF4-FFF2-40B4-BE49-F238E27FC236}">
                <a16:creationId xmlns:a16="http://schemas.microsoft.com/office/drawing/2014/main" id="{39B8CFF5-17E2-7B46-94C8-1C6D572CF3E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3049688-A457-2C4C-A2F1-B73AAFBBB369}"/>
              </a:ext>
            </a:extLst>
          </p:cNvPr>
          <p:cNvSpPr>
            <a:spLocks noGrp="1"/>
          </p:cNvSpPr>
          <p:nvPr>
            <p:ph type="sldNum" sz="quarter" idx="12"/>
          </p:nvPr>
        </p:nvSpPr>
        <p:spPr/>
        <p:txBody>
          <a:bodyPr/>
          <a:lstStyle/>
          <a:p>
            <a:fld id="{FEEAEA1F-2583-CF44-890A-72FF0F3A77D5}" type="slidenum">
              <a:rPr lang="sv-SE" smtClean="0"/>
              <a:t>‹#›</a:t>
            </a:fld>
            <a:endParaRPr lang="sv-SE"/>
          </a:p>
        </p:txBody>
      </p:sp>
    </p:spTree>
    <p:extLst>
      <p:ext uri="{BB962C8B-B14F-4D97-AF65-F5344CB8AC3E}">
        <p14:creationId xmlns:p14="http://schemas.microsoft.com/office/powerpoint/2010/main" val="4016702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68BC460D-7E48-CF41-82CE-4D1BC918BE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161D081-027E-CE4D-982F-21B4F6979C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0F721F9-FA36-0D43-96D9-026AB76986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C82BB2-063A-A342-AE10-F93B512C82AC}" type="datetimeFigureOut">
              <a:rPr lang="sv-SE" smtClean="0"/>
              <a:t>2023-05-17</a:t>
            </a:fld>
            <a:endParaRPr lang="sv-SE"/>
          </a:p>
        </p:txBody>
      </p:sp>
      <p:sp>
        <p:nvSpPr>
          <p:cNvPr id="5" name="Platshållare för sidfot 4">
            <a:extLst>
              <a:ext uri="{FF2B5EF4-FFF2-40B4-BE49-F238E27FC236}">
                <a16:creationId xmlns:a16="http://schemas.microsoft.com/office/drawing/2014/main" id="{D2F8BDC9-16C9-054A-8B97-F73F96C005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881A60A9-8037-9244-BD39-B3FF95C893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EAEA1F-2583-CF44-890A-72FF0F3A77D5}" type="slidenum">
              <a:rPr lang="sv-SE" smtClean="0"/>
              <a:t>‹#›</a:t>
            </a:fld>
            <a:endParaRPr lang="sv-SE"/>
          </a:p>
        </p:txBody>
      </p:sp>
    </p:spTree>
    <p:extLst>
      <p:ext uri="{BB962C8B-B14F-4D97-AF65-F5344CB8AC3E}">
        <p14:creationId xmlns:p14="http://schemas.microsoft.com/office/powerpoint/2010/main" val="3568974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ruta 7">
            <a:extLst>
              <a:ext uri="{FF2B5EF4-FFF2-40B4-BE49-F238E27FC236}">
                <a16:creationId xmlns:a16="http://schemas.microsoft.com/office/drawing/2014/main" id="{D8D13D70-ED3E-409D-9EA0-252E2AF71725}"/>
              </a:ext>
            </a:extLst>
          </p:cNvPr>
          <p:cNvSpPr txBox="1"/>
          <p:nvPr/>
        </p:nvSpPr>
        <p:spPr>
          <a:xfrm>
            <a:off x="768743" y="81646"/>
            <a:ext cx="11189992" cy="646331"/>
          </a:xfrm>
          <a:prstGeom prst="rect">
            <a:avLst/>
          </a:prstGeom>
          <a:noFill/>
        </p:spPr>
        <p:txBody>
          <a:bodyPr wrap="square" rtlCol="0">
            <a:spAutoFit/>
          </a:bodyPr>
          <a:lstStyle/>
          <a:p>
            <a:pPr algn="ctr"/>
            <a:r>
              <a:rPr lang="sv-SE" sz="3600" dirty="0">
                <a:solidFill>
                  <a:schemeClr val="bg1"/>
                </a:solidFill>
                <a:latin typeface="Arial" panose="020B0604020202020204" pitchFamily="34" charset="0"/>
                <a:cs typeface="Arial" panose="020B0604020202020204" pitchFamily="34" charset="0"/>
              </a:rPr>
              <a:t>Föräldramöte maj 2023</a:t>
            </a:r>
          </a:p>
        </p:txBody>
      </p:sp>
      <p:sp>
        <p:nvSpPr>
          <p:cNvPr id="2" name="textruta 1">
            <a:extLst>
              <a:ext uri="{FF2B5EF4-FFF2-40B4-BE49-F238E27FC236}">
                <a16:creationId xmlns:a16="http://schemas.microsoft.com/office/drawing/2014/main" id="{3B329FCE-4C3A-1836-DF44-EE9645405C37}"/>
              </a:ext>
            </a:extLst>
          </p:cNvPr>
          <p:cNvSpPr txBox="1"/>
          <p:nvPr/>
        </p:nvSpPr>
        <p:spPr>
          <a:xfrm>
            <a:off x="1305515" y="1901627"/>
            <a:ext cx="9206039" cy="1200329"/>
          </a:xfrm>
          <a:prstGeom prst="rect">
            <a:avLst/>
          </a:prstGeom>
          <a:noFill/>
        </p:spPr>
        <p:txBody>
          <a:bodyPr wrap="square" rtlCol="0">
            <a:spAutoFit/>
          </a:bodyPr>
          <a:lstStyle/>
          <a:p>
            <a:pPr marL="285750" indent="-285750">
              <a:buFont typeface="Arial" panose="020B0604020202020204" pitchFamily="34" charset="0"/>
              <a:buChar char="•"/>
            </a:pPr>
            <a:r>
              <a:rPr lang="sv-SE" dirty="0">
                <a:solidFill>
                  <a:schemeClr val="bg1"/>
                </a:solidFill>
              </a:rPr>
              <a:t>Utvärdering av säsongen som varit. </a:t>
            </a:r>
          </a:p>
          <a:p>
            <a:pPr marL="285750" indent="-285750">
              <a:buFont typeface="Arial" panose="020B0604020202020204" pitchFamily="34" charset="0"/>
              <a:buChar char="•"/>
            </a:pPr>
            <a:r>
              <a:rPr lang="sv-SE" dirty="0">
                <a:solidFill>
                  <a:schemeClr val="bg1"/>
                </a:solidFill>
              </a:rPr>
              <a:t>Järnvägen Cup. </a:t>
            </a:r>
          </a:p>
          <a:p>
            <a:pPr marL="285750" indent="-285750">
              <a:buFont typeface="Arial" panose="020B0604020202020204" pitchFamily="34" charset="0"/>
              <a:buChar char="•"/>
            </a:pPr>
            <a:r>
              <a:rPr lang="sv-SE" dirty="0">
                <a:solidFill>
                  <a:schemeClr val="bg1"/>
                </a:solidFill>
              </a:rPr>
              <a:t>Resten av säsongen. </a:t>
            </a:r>
          </a:p>
          <a:p>
            <a:pPr marL="285750" indent="-285750">
              <a:buFont typeface="Arial" panose="020B0604020202020204" pitchFamily="34" charset="0"/>
              <a:buChar char="•"/>
            </a:pPr>
            <a:r>
              <a:rPr lang="sv-SE" dirty="0">
                <a:solidFill>
                  <a:schemeClr val="bg1"/>
                </a:solidFill>
              </a:rPr>
              <a:t>Kommande säsong. </a:t>
            </a:r>
          </a:p>
        </p:txBody>
      </p:sp>
    </p:spTree>
    <p:extLst>
      <p:ext uri="{BB962C8B-B14F-4D97-AF65-F5344CB8AC3E}">
        <p14:creationId xmlns:p14="http://schemas.microsoft.com/office/powerpoint/2010/main" val="2379086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ruta 7">
            <a:extLst>
              <a:ext uri="{FF2B5EF4-FFF2-40B4-BE49-F238E27FC236}">
                <a16:creationId xmlns:a16="http://schemas.microsoft.com/office/drawing/2014/main" id="{D8D13D70-ED3E-409D-9EA0-252E2AF71725}"/>
              </a:ext>
            </a:extLst>
          </p:cNvPr>
          <p:cNvSpPr txBox="1"/>
          <p:nvPr/>
        </p:nvSpPr>
        <p:spPr>
          <a:xfrm>
            <a:off x="8224058" y="81646"/>
            <a:ext cx="3967942" cy="646331"/>
          </a:xfrm>
          <a:prstGeom prst="rect">
            <a:avLst/>
          </a:prstGeom>
          <a:noFill/>
        </p:spPr>
        <p:txBody>
          <a:bodyPr wrap="square" rtlCol="0">
            <a:spAutoFit/>
          </a:bodyPr>
          <a:lstStyle/>
          <a:p>
            <a:pPr algn="ctr"/>
            <a:r>
              <a:rPr lang="sv-SE" sz="3600">
                <a:solidFill>
                  <a:schemeClr val="bg1"/>
                </a:solidFill>
                <a:latin typeface="Arial" panose="020B0604020202020204" pitchFamily="34" charset="0"/>
                <a:cs typeface="Arial" panose="020B0604020202020204" pitchFamily="34" charset="0"/>
              </a:rPr>
              <a:t>Lagorganisation</a:t>
            </a:r>
          </a:p>
        </p:txBody>
      </p:sp>
      <p:sp>
        <p:nvSpPr>
          <p:cNvPr id="15" name="Rektangel med rundade hörn 10">
            <a:extLst>
              <a:ext uri="{FF2B5EF4-FFF2-40B4-BE49-F238E27FC236}">
                <a16:creationId xmlns:a16="http://schemas.microsoft.com/office/drawing/2014/main" id="{1B753D89-626B-499A-81C9-43236E55959A}"/>
              </a:ext>
            </a:extLst>
          </p:cNvPr>
          <p:cNvSpPr/>
          <p:nvPr/>
        </p:nvSpPr>
        <p:spPr>
          <a:xfrm>
            <a:off x="1443033" y="1890126"/>
            <a:ext cx="2075592" cy="5400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Eventansvarig</a:t>
            </a:r>
          </a:p>
        </p:txBody>
      </p:sp>
      <p:sp>
        <p:nvSpPr>
          <p:cNvPr id="20" name="Femhörning 6">
            <a:extLst>
              <a:ext uri="{FF2B5EF4-FFF2-40B4-BE49-F238E27FC236}">
                <a16:creationId xmlns:a16="http://schemas.microsoft.com/office/drawing/2014/main" id="{759286F8-FE26-4E22-9046-B2F61532BEFA}"/>
              </a:ext>
            </a:extLst>
          </p:cNvPr>
          <p:cNvSpPr/>
          <p:nvPr/>
        </p:nvSpPr>
        <p:spPr>
          <a:xfrm flipH="1">
            <a:off x="3953249" y="1819915"/>
            <a:ext cx="5940000" cy="720000"/>
          </a:xfrm>
          <a:prstGeom prst="homePlat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7550" indent="4763">
              <a:buFont typeface="Arial" panose="020B0604020202020204" pitchFamily="34" charset="0"/>
              <a:buChar char="•"/>
            </a:pPr>
            <a:r>
              <a:rPr lang="sv-SE" sz="1100">
                <a:solidFill>
                  <a:schemeClr val="tx1"/>
                </a:solidFill>
                <a:latin typeface="Arial" panose="020B0604020202020204" pitchFamily="34" charset="0"/>
                <a:cs typeface="Arial" panose="020B0604020202020204" pitchFamily="34" charset="0"/>
              </a:rPr>
              <a:t>Kontaktperson och ansvarig för bemanning av uppdrag som klubben anvisar</a:t>
            </a:r>
          </a:p>
        </p:txBody>
      </p:sp>
      <p:sp>
        <p:nvSpPr>
          <p:cNvPr id="21" name="Femhörning 7">
            <a:extLst>
              <a:ext uri="{FF2B5EF4-FFF2-40B4-BE49-F238E27FC236}">
                <a16:creationId xmlns:a16="http://schemas.microsoft.com/office/drawing/2014/main" id="{788B2483-318D-4CFF-93FE-D01D762C270D}"/>
              </a:ext>
            </a:extLst>
          </p:cNvPr>
          <p:cNvSpPr/>
          <p:nvPr/>
        </p:nvSpPr>
        <p:spPr>
          <a:xfrm flipH="1">
            <a:off x="3953249" y="4487212"/>
            <a:ext cx="5940000" cy="720000"/>
          </a:xfrm>
          <a:prstGeom prst="homePlat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2300">
              <a:buFont typeface="Arial" panose="020B0604020202020204" pitchFamily="34" charset="0"/>
              <a:buChar char="•"/>
            </a:pPr>
            <a:r>
              <a:rPr lang="sv-SE" sz="1100">
                <a:solidFill>
                  <a:schemeClr val="tx1"/>
                </a:solidFill>
                <a:latin typeface="Arial" panose="020B0604020202020204" pitchFamily="34" charset="0"/>
                <a:cs typeface="Arial" panose="020B0604020202020204" pitchFamily="34" charset="0"/>
              </a:rPr>
              <a:t>Länken mellan spelare och ledare</a:t>
            </a:r>
          </a:p>
        </p:txBody>
      </p:sp>
      <p:sp>
        <p:nvSpPr>
          <p:cNvPr id="23" name="Rektangel med rundade hörn 10">
            <a:extLst>
              <a:ext uri="{FF2B5EF4-FFF2-40B4-BE49-F238E27FC236}">
                <a16:creationId xmlns:a16="http://schemas.microsoft.com/office/drawing/2014/main" id="{B431B453-951A-4A27-960B-4495CA0C532F}"/>
              </a:ext>
            </a:extLst>
          </p:cNvPr>
          <p:cNvSpPr/>
          <p:nvPr/>
        </p:nvSpPr>
        <p:spPr>
          <a:xfrm>
            <a:off x="1443033" y="4563743"/>
            <a:ext cx="2075592" cy="5400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Föräldragrupp/</a:t>
            </a:r>
          </a:p>
          <a:p>
            <a:pPr algn="ctr"/>
            <a:r>
              <a:rPr lang="sv-SE" sz="1400">
                <a:solidFill>
                  <a:schemeClr val="bg1"/>
                </a:solidFill>
                <a:latin typeface="Arial" pitchFamily="34" charset="0"/>
                <a:cs typeface="Arial" pitchFamily="34" charset="0"/>
              </a:rPr>
              <a:t>spelarråd</a:t>
            </a:r>
          </a:p>
        </p:txBody>
      </p:sp>
      <p:sp>
        <p:nvSpPr>
          <p:cNvPr id="24" name="Rektangel med rundade hörn 10">
            <a:extLst>
              <a:ext uri="{FF2B5EF4-FFF2-40B4-BE49-F238E27FC236}">
                <a16:creationId xmlns:a16="http://schemas.microsoft.com/office/drawing/2014/main" id="{A6CBB805-830A-490C-834C-A2CDA7C77735}"/>
              </a:ext>
            </a:extLst>
          </p:cNvPr>
          <p:cNvSpPr/>
          <p:nvPr/>
        </p:nvSpPr>
        <p:spPr>
          <a:xfrm>
            <a:off x="1443033" y="3212548"/>
            <a:ext cx="2075592" cy="5400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Sponsringsansvarig</a:t>
            </a:r>
          </a:p>
        </p:txBody>
      </p:sp>
      <p:sp>
        <p:nvSpPr>
          <p:cNvPr id="25" name="Femhörning 12">
            <a:extLst>
              <a:ext uri="{FF2B5EF4-FFF2-40B4-BE49-F238E27FC236}">
                <a16:creationId xmlns:a16="http://schemas.microsoft.com/office/drawing/2014/main" id="{67C5FC27-C4FB-4880-8761-2A8EC7D4946D}"/>
              </a:ext>
            </a:extLst>
          </p:cNvPr>
          <p:cNvSpPr/>
          <p:nvPr/>
        </p:nvSpPr>
        <p:spPr>
          <a:xfrm flipH="1">
            <a:off x="3953249" y="3125387"/>
            <a:ext cx="5940000" cy="720000"/>
          </a:xfrm>
          <a:prstGeom prst="homePlat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7550">
              <a:buFont typeface="Arial" panose="020B0604020202020204" pitchFamily="34" charset="0"/>
              <a:buChar char="•"/>
            </a:pPr>
            <a:r>
              <a:rPr lang="sv-SE" sz="1100">
                <a:solidFill>
                  <a:schemeClr val="tx1"/>
                </a:solidFill>
                <a:latin typeface="Arial" panose="020B0604020202020204" pitchFamily="34" charset="0"/>
                <a:cs typeface="Arial" panose="020B0604020202020204" pitchFamily="34" charset="0"/>
              </a:rPr>
              <a:t>Ansvarig för att följa överenskommelserna med klubbens centrala samarbetspartners</a:t>
            </a:r>
          </a:p>
        </p:txBody>
      </p:sp>
    </p:spTree>
    <p:extLst>
      <p:ext uri="{BB962C8B-B14F-4D97-AF65-F5344CB8AC3E}">
        <p14:creationId xmlns:p14="http://schemas.microsoft.com/office/powerpoint/2010/main" val="4111392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ruta 7">
            <a:extLst>
              <a:ext uri="{FF2B5EF4-FFF2-40B4-BE49-F238E27FC236}">
                <a16:creationId xmlns:a16="http://schemas.microsoft.com/office/drawing/2014/main" id="{D8D13D70-ED3E-409D-9EA0-252E2AF71725}"/>
              </a:ext>
            </a:extLst>
          </p:cNvPr>
          <p:cNvSpPr txBox="1"/>
          <p:nvPr/>
        </p:nvSpPr>
        <p:spPr>
          <a:xfrm>
            <a:off x="768743" y="81646"/>
            <a:ext cx="11189992" cy="646331"/>
          </a:xfrm>
          <a:prstGeom prst="rect">
            <a:avLst/>
          </a:prstGeom>
          <a:noFill/>
        </p:spPr>
        <p:txBody>
          <a:bodyPr wrap="square" rtlCol="0">
            <a:spAutoFit/>
          </a:bodyPr>
          <a:lstStyle/>
          <a:p>
            <a:pPr algn="ctr"/>
            <a:r>
              <a:rPr lang="sv-SE" sz="3600" dirty="0">
                <a:solidFill>
                  <a:schemeClr val="bg1"/>
                </a:solidFill>
                <a:latin typeface="Arial" panose="020B0604020202020204" pitchFamily="34" charset="0"/>
                <a:cs typeface="Arial" panose="020B0604020202020204" pitchFamily="34" charset="0"/>
              </a:rPr>
              <a:t>Utvärdering av säsongen 2022-23</a:t>
            </a:r>
          </a:p>
        </p:txBody>
      </p:sp>
      <p:sp>
        <p:nvSpPr>
          <p:cNvPr id="2" name="textruta 1">
            <a:extLst>
              <a:ext uri="{FF2B5EF4-FFF2-40B4-BE49-F238E27FC236}">
                <a16:creationId xmlns:a16="http://schemas.microsoft.com/office/drawing/2014/main" id="{3B329FCE-4C3A-1836-DF44-EE9645405C37}"/>
              </a:ext>
            </a:extLst>
          </p:cNvPr>
          <p:cNvSpPr txBox="1"/>
          <p:nvPr/>
        </p:nvSpPr>
        <p:spPr>
          <a:xfrm>
            <a:off x="1305515" y="1901627"/>
            <a:ext cx="9206039" cy="2308324"/>
          </a:xfrm>
          <a:prstGeom prst="rect">
            <a:avLst/>
          </a:prstGeom>
          <a:noFill/>
        </p:spPr>
        <p:txBody>
          <a:bodyPr wrap="square" rtlCol="0">
            <a:spAutoFit/>
          </a:bodyPr>
          <a:lstStyle/>
          <a:p>
            <a:pPr marL="285750" indent="-285750">
              <a:buFont typeface="Arial" panose="020B0604020202020204" pitchFamily="34" charset="0"/>
              <a:buChar char="•"/>
            </a:pPr>
            <a:r>
              <a:rPr lang="sv-SE" dirty="0">
                <a:solidFill>
                  <a:schemeClr val="bg1"/>
                </a:solidFill>
              </a:rPr>
              <a:t>Bra säsong som helhet!</a:t>
            </a:r>
          </a:p>
          <a:p>
            <a:pPr marL="285750" indent="-285750">
              <a:buFont typeface="Arial" panose="020B0604020202020204" pitchFamily="34" charset="0"/>
              <a:buChar char="•"/>
            </a:pPr>
            <a:r>
              <a:rPr lang="sv-SE" dirty="0">
                <a:solidFill>
                  <a:schemeClr val="bg1"/>
                </a:solidFill>
              </a:rPr>
              <a:t>Spel på stor plan. </a:t>
            </a:r>
          </a:p>
          <a:p>
            <a:pPr marL="285750" indent="-285750">
              <a:buFont typeface="Arial" panose="020B0604020202020204" pitchFamily="34" charset="0"/>
              <a:buChar char="•"/>
            </a:pPr>
            <a:r>
              <a:rPr lang="sv-SE" dirty="0">
                <a:solidFill>
                  <a:schemeClr val="bg1"/>
                </a:solidFill>
              </a:rPr>
              <a:t>Alla är kompisar med alla! Dock en del problem under matchspel.. Hur löser vi det?</a:t>
            </a:r>
          </a:p>
          <a:p>
            <a:pPr marL="285750" indent="-285750">
              <a:buFont typeface="Arial" panose="020B0604020202020204" pitchFamily="34" charset="0"/>
              <a:buChar char="•"/>
            </a:pPr>
            <a:r>
              <a:rPr lang="sv-SE" dirty="0">
                <a:solidFill>
                  <a:schemeClr val="bg1"/>
                </a:solidFill>
              </a:rPr>
              <a:t>Lagets utveckling</a:t>
            </a:r>
          </a:p>
          <a:p>
            <a:pPr marL="742950" lvl="1" indent="-285750">
              <a:buFont typeface="Arial" panose="020B0604020202020204" pitchFamily="34" charset="0"/>
              <a:buChar char="•"/>
            </a:pPr>
            <a:r>
              <a:rPr lang="sv-SE" dirty="0">
                <a:solidFill>
                  <a:schemeClr val="bg1"/>
                </a:solidFill>
              </a:rPr>
              <a:t>Stor positiv utveckling!</a:t>
            </a:r>
          </a:p>
          <a:p>
            <a:pPr marL="742950" lvl="1" indent="-285750">
              <a:buFont typeface="Arial" panose="020B0604020202020204" pitchFamily="34" charset="0"/>
              <a:buChar char="•"/>
            </a:pPr>
            <a:r>
              <a:rPr lang="sv-SE" dirty="0">
                <a:solidFill>
                  <a:schemeClr val="bg1"/>
                </a:solidFill>
              </a:rPr>
              <a:t>Alla individer har utvecklats. </a:t>
            </a:r>
          </a:p>
          <a:p>
            <a:pPr marL="742950" lvl="1" indent="-285750">
              <a:buFont typeface="Arial" panose="020B0604020202020204" pitchFamily="34" charset="0"/>
              <a:buChar char="•"/>
            </a:pPr>
            <a:r>
              <a:rPr lang="sv-SE" dirty="0">
                <a:solidFill>
                  <a:schemeClr val="bg1"/>
                </a:solidFill>
              </a:rPr>
              <a:t>Kom ihåg att alla utvecklas i olika takt. Många faktorer som påverkar, däribland träningsnärvaro! </a:t>
            </a:r>
          </a:p>
        </p:txBody>
      </p:sp>
    </p:spTree>
    <p:extLst>
      <p:ext uri="{BB962C8B-B14F-4D97-AF65-F5344CB8AC3E}">
        <p14:creationId xmlns:p14="http://schemas.microsoft.com/office/powerpoint/2010/main" val="4101727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ruta 7">
            <a:extLst>
              <a:ext uri="{FF2B5EF4-FFF2-40B4-BE49-F238E27FC236}">
                <a16:creationId xmlns:a16="http://schemas.microsoft.com/office/drawing/2014/main" id="{D8D13D70-ED3E-409D-9EA0-252E2AF71725}"/>
              </a:ext>
            </a:extLst>
          </p:cNvPr>
          <p:cNvSpPr txBox="1"/>
          <p:nvPr/>
        </p:nvSpPr>
        <p:spPr>
          <a:xfrm>
            <a:off x="768743" y="81646"/>
            <a:ext cx="11189992" cy="646331"/>
          </a:xfrm>
          <a:prstGeom prst="rect">
            <a:avLst/>
          </a:prstGeom>
          <a:noFill/>
        </p:spPr>
        <p:txBody>
          <a:bodyPr wrap="square" rtlCol="0">
            <a:spAutoFit/>
          </a:bodyPr>
          <a:lstStyle/>
          <a:p>
            <a:pPr algn="ctr"/>
            <a:r>
              <a:rPr lang="sv-SE" sz="3600" dirty="0">
                <a:solidFill>
                  <a:schemeClr val="bg1"/>
                </a:solidFill>
                <a:latin typeface="Arial" panose="020B0604020202020204" pitchFamily="34" charset="0"/>
                <a:cs typeface="Arial" panose="020B0604020202020204" pitchFamily="34" charset="0"/>
              </a:rPr>
              <a:t>Järnvägen Cup 2023</a:t>
            </a:r>
          </a:p>
        </p:txBody>
      </p:sp>
      <p:sp>
        <p:nvSpPr>
          <p:cNvPr id="2" name="textruta 1">
            <a:extLst>
              <a:ext uri="{FF2B5EF4-FFF2-40B4-BE49-F238E27FC236}">
                <a16:creationId xmlns:a16="http://schemas.microsoft.com/office/drawing/2014/main" id="{3B329FCE-4C3A-1836-DF44-EE9645405C37}"/>
              </a:ext>
            </a:extLst>
          </p:cNvPr>
          <p:cNvSpPr txBox="1"/>
          <p:nvPr/>
        </p:nvSpPr>
        <p:spPr>
          <a:xfrm>
            <a:off x="1305515" y="1901627"/>
            <a:ext cx="9206039" cy="2585323"/>
          </a:xfrm>
          <a:prstGeom prst="rect">
            <a:avLst/>
          </a:prstGeom>
          <a:noFill/>
        </p:spPr>
        <p:txBody>
          <a:bodyPr wrap="square" rtlCol="0">
            <a:spAutoFit/>
          </a:bodyPr>
          <a:lstStyle/>
          <a:p>
            <a:pPr marL="285750" indent="-285750">
              <a:buFont typeface="Arial" panose="020B0604020202020204" pitchFamily="34" charset="0"/>
              <a:buChar char="•"/>
            </a:pPr>
            <a:r>
              <a:rPr lang="sv-SE" dirty="0">
                <a:solidFill>
                  <a:schemeClr val="bg1"/>
                </a:solidFill>
              </a:rPr>
              <a:t>Spelas </a:t>
            </a:r>
            <a:r>
              <a:rPr lang="sv-SE" dirty="0" err="1">
                <a:solidFill>
                  <a:schemeClr val="bg1"/>
                </a:solidFill>
              </a:rPr>
              <a:t>lör</a:t>
            </a:r>
            <a:r>
              <a:rPr lang="sv-SE" dirty="0">
                <a:solidFill>
                  <a:schemeClr val="bg1"/>
                </a:solidFill>
              </a:rPr>
              <a:t>-sön 21-22 maj i Hallsberg, på gräs. Kom ihåg att klä er efter väder! Regnar alltid i Hallsberg </a:t>
            </a:r>
            <a:r>
              <a:rPr lang="sv-SE" dirty="0">
                <a:solidFill>
                  <a:schemeClr val="bg1"/>
                </a:solidFill>
                <a:sym typeface="Wingdings" panose="05000000000000000000" pitchFamily="2" charset="2"/>
              </a:rPr>
              <a:t></a:t>
            </a:r>
            <a:endParaRPr lang="sv-SE" dirty="0">
              <a:solidFill>
                <a:schemeClr val="bg1"/>
              </a:solidFill>
            </a:endParaRPr>
          </a:p>
          <a:p>
            <a:pPr marL="285750" indent="-285750">
              <a:buFont typeface="Arial" panose="020B0604020202020204" pitchFamily="34" charset="0"/>
              <a:buChar char="•"/>
            </a:pPr>
            <a:r>
              <a:rPr lang="sv-SE" dirty="0">
                <a:solidFill>
                  <a:schemeClr val="bg1"/>
                </a:solidFill>
              </a:rPr>
              <a:t>Ställer upp med två lag, så att alla får spela så mycket som möjligt. </a:t>
            </a:r>
          </a:p>
          <a:p>
            <a:pPr marL="285750" indent="-285750">
              <a:buFont typeface="Arial" panose="020B0604020202020204" pitchFamily="34" charset="0"/>
              <a:buChar char="•"/>
            </a:pPr>
            <a:r>
              <a:rPr lang="sv-SE" dirty="0">
                <a:solidFill>
                  <a:schemeClr val="bg1"/>
                </a:solidFill>
              </a:rPr>
              <a:t>Viktigt att tänka på för er föräldrar:</a:t>
            </a:r>
          </a:p>
          <a:p>
            <a:pPr marL="742950" lvl="1" indent="-285750">
              <a:buFont typeface="Arial" panose="020B0604020202020204" pitchFamily="34" charset="0"/>
              <a:buChar char="•"/>
            </a:pPr>
            <a:r>
              <a:rPr lang="sv-SE" dirty="0">
                <a:solidFill>
                  <a:schemeClr val="bg1"/>
                </a:solidFill>
              </a:rPr>
              <a:t>Se till att barnen får i sig mat mellan matcherna. Försäljning finns på plats!</a:t>
            </a:r>
          </a:p>
          <a:p>
            <a:pPr marL="742950" lvl="1" indent="-285750">
              <a:buFont typeface="Arial" panose="020B0604020202020204" pitchFamily="34" charset="0"/>
              <a:buChar char="•"/>
            </a:pPr>
            <a:r>
              <a:rPr lang="sv-SE" dirty="0">
                <a:solidFill>
                  <a:schemeClr val="bg1"/>
                </a:solidFill>
              </a:rPr>
              <a:t>Vi vill att alla vi kollar på det andra lagets matcher. Uppmuntra till detta! Finns även tillfälle att se äldre barn och ungdomar spela handboll. </a:t>
            </a:r>
          </a:p>
          <a:p>
            <a:pPr marL="742950" lvl="1" indent="-285750">
              <a:buFont typeface="Arial" panose="020B0604020202020204" pitchFamily="34" charset="0"/>
              <a:buChar char="•"/>
            </a:pPr>
            <a:r>
              <a:rPr lang="sv-SE" dirty="0">
                <a:solidFill>
                  <a:schemeClr val="bg1"/>
                </a:solidFill>
              </a:rPr>
              <a:t>Se till att barnet kommer till samlingen vid rätt tid. </a:t>
            </a:r>
          </a:p>
          <a:p>
            <a:pPr marL="742950" lvl="1" indent="-285750">
              <a:buFont typeface="Arial" panose="020B0604020202020204" pitchFamily="34" charset="0"/>
              <a:buChar char="•"/>
            </a:pPr>
            <a:endParaRPr lang="sv-SE" dirty="0">
              <a:solidFill>
                <a:schemeClr val="bg1"/>
              </a:solidFill>
            </a:endParaRPr>
          </a:p>
        </p:txBody>
      </p:sp>
    </p:spTree>
    <p:extLst>
      <p:ext uri="{BB962C8B-B14F-4D97-AF65-F5344CB8AC3E}">
        <p14:creationId xmlns:p14="http://schemas.microsoft.com/office/powerpoint/2010/main" val="2239443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ruta 7">
            <a:extLst>
              <a:ext uri="{FF2B5EF4-FFF2-40B4-BE49-F238E27FC236}">
                <a16:creationId xmlns:a16="http://schemas.microsoft.com/office/drawing/2014/main" id="{D8D13D70-ED3E-409D-9EA0-252E2AF71725}"/>
              </a:ext>
            </a:extLst>
          </p:cNvPr>
          <p:cNvSpPr txBox="1"/>
          <p:nvPr/>
        </p:nvSpPr>
        <p:spPr>
          <a:xfrm>
            <a:off x="768743" y="81646"/>
            <a:ext cx="11189992" cy="646331"/>
          </a:xfrm>
          <a:prstGeom prst="rect">
            <a:avLst/>
          </a:prstGeom>
          <a:noFill/>
        </p:spPr>
        <p:txBody>
          <a:bodyPr wrap="square" rtlCol="0">
            <a:spAutoFit/>
          </a:bodyPr>
          <a:lstStyle/>
          <a:p>
            <a:pPr algn="ctr"/>
            <a:r>
              <a:rPr lang="sv-SE" sz="3600" dirty="0">
                <a:solidFill>
                  <a:schemeClr val="bg1"/>
                </a:solidFill>
                <a:latin typeface="Arial" panose="020B0604020202020204" pitchFamily="34" charset="0"/>
                <a:cs typeface="Arial" panose="020B0604020202020204" pitchFamily="34" charset="0"/>
              </a:rPr>
              <a:t>Järnvägen Cup 2023</a:t>
            </a:r>
          </a:p>
        </p:txBody>
      </p:sp>
      <p:sp>
        <p:nvSpPr>
          <p:cNvPr id="2" name="textruta 1">
            <a:extLst>
              <a:ext uri="{FF2B5EF4-FFF2-40B4-BE49-F238E27FC236}">
                <a16:creationId xmlns:a16="http://schemas.microsoft.com/office/drawing/2014/main" id="{3B329FCE-4C3A-1836-DF44-EE9645405C37}"/>
              </a:ext>
            </a:extLst>
          </p:cNvPr>
          <p:cNvSpPr txBox="1"/>
          <p:nvPr/>
        </p:nvSpPr>
        <p:spPr>
          <a:xfrm>
            <a:off x="1305515" y="1901627"/>
            <a:ext cx="9206039" cy="2585323"/>
          </a:xfrm>
          <a:prstGeom prst="rect">
            <a:avLst/>
          </a:prstGeom>
          <a:noFill/>
        </p:spPr>
        <p:txBody>
          <a:bodyPr wrap="square" rtlCol="0">
            <a:spAutoFit/>
          </a:bodyPr>
          <a:lstStyle/>
          <a:p>
            <a:pPr marL="742950" lvl="1" indent="-285750">
              <a:buFont typeface="Arial" panose="020B0604020202020204" pitchFamily="34" charset="0"/>
              <a:buChar char="•"/>
            </a:pPr>
            <a:r>
              <a:rPr lang="sv-SE" dirty="0">
                <a:solidFill>
                  <a:schemeClr val="bg1"/>
                </a:solidFill>
              </a:rPr>
              <a:t>Lag vit</a:t>
            </a:r>
          </a:p>
          <a:p>
            <a:pPr marL="1200150" lvl="2" indent="-285750">
              <a:buFont typeface="Arial" panose="020B0604020202020204" pitchFamily="34" charset="0"/>
              <a:buChar char="•"/>
            </a:pPr>
            <a:r>
              <a:rPr lang="sv-SE" dirty="0">
                <a:solidFill>
                  <a:schemeClr val="bg1"/>
                </a:solidFill>
              </a:rPr>
              <a:t>Ebbe, Erik, Ivan, Jason, Leon, Alfons, William, Nicholas, Nils</a:t>
            </a:r>
          </a:p>
          <a:p>
            <a:pPr marL="1200150" lvl="2" indent="-285750">
              <a:buFont typeface="Arial" panose="020B0604020202020204" pitchFamily="34" charset="0"/>
              <a:buChar char="•"/>
            </a:pPr>
            <a:r>
              <a:rPr lang="sv-SE" dirty="0">
                <a:solidFill>
                  <a:schemeClr val="bg1"/>
                </a:solidFill>
              </a:rPr>
              <a:t>Samling lördag 09:00, samling söndag 07:40. </a:t>
            </a:r>
          </a:p>
          <a:p>
            <a:pPr marL="1200150" lvl="2" indent="-285750">
              <a:buFont typeface="Arial" panose="020B0604020202020204" pitchFamily="34" charset="0"/>
              <a:buChar char="•"/>
            </a:pPr>
            <a:r>
              <a:rPr lang="sv-SE" dirty="0">
                <a:solidFill>
                  <a:schemeClr val="bg1"/>
                </a:solidFill>
              </a:rPr>
              <a:t>Matcher. Lördag 10:50 &amp; 15:00. Söndag 08:20 &amp; 10:00. </a:t>
            </a:r>
          </a:p>
          <a:p>
            <a:pPr marL="742950" lvl="1" indent="-285750">
              <a:buFont typeface="Arial" panose="020B0604020202020204" pitchFamily="34" charset="0"/>
              <a:buChar char="•"/>
            </a:pPr>
            <a:r>
              <a:rPr lang="sv-SE" dirty="0">
                <a:solidFill>
                  <a:schemeClr val="bg1"/>
                </a:solidFill>
              </a:rPr>
              <a:t>Lag svart</a:t>
            </a:r>
          </a:p>
          <a:p>
            <a:pPr marL="1200150" lvl="2" indent="-285750">
              <a:buFont typeface="Arial" panose="020B0604020202020204" pitchFamily="34" charset="0"/>
              <a:buChar char="•"/>
            </a:pPr>
            <a:r>
              <a:rPr lang="sv-SE" dirty="0">
                <a:solidFill>
                  <a:schemeClr val="bg1"/>
                </a:solidFill>
              </a:rPr>
              <a:t>Lucas, Albin P, Simon, Kasper, Kevin, Oscar, Ralph, Sixten</a:t>
            </a:r>
          </a:p>
          <a:p>
            <a:pPr marL="1200150" lvl="2" indent="-285750">
              <a:buFont typeface="Arial" panose="020B0604020202020204" pitchFamily="34" charset="0"/>
              <a:buChar char="•"/>
            </a:pPr>
            <a:r>
              <a:rPr lang="sv-SE" dirty="0">
                <a:solidFill>
                  <a:schemeClr val="bg1"/>
                </a:solidFill>
              </a:rPr>
              <a:t>Samling lördag 08:30, samling söndag 08:10. </a:t>
            </a:r>
          </a:p>
          <a:p>
            <a:pPr marL="1200150" lvl="2" indent="-285750">
              <a:buFont typeface="Arial" panose="020B0604020202020204" pitchFamily="34" charset="0"/>
              <a:buChar char="•"/>
            </a:pPr>
            <a:r>
              <a:rPr lang="sv-SE" dirty="0">
                <a:solidFill>
                  <a:schemeClr val="bg1"/>
                </a:solidFill>
              </a:rPr>
              <a:t>Matcher. Lördag 09:10 &amp; 14:10. Söndag 09:10 &amp; 12:00. </a:t>
            </a:r>
          </a:p>
          <a:p>
            <a:pPr marL="1200150" lvl="2" indent="-285750">
              <a:buFont typeface="Arial" panose="020B0604020202020204" pitchFamily="34" charset="0"/>
              <a:buChar char="•"/>
            </a:pPr>
            <a:endParaRPr lang="sv-SE" dirty="0">
              <a:solidFill>
                <a:schemeClr val="bg1"/>
              </a:solidFill>
            </a:endParaRPr>
          </a:p>
        </p:txBody>
      </p:sp>
    </p:spTree>
    <p:extLst>
      <p:ext uri="{BB962C8B-B14F-4D97-AF65-F5344CB8AC3E}">
        <p14:creationId xmlns:p14="http://schemas.microsoft.com/office/powerpoint/2010/main" val="3753465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ruta 7">
            <a:extLst>
              <a:ext uri="{FF2B5EF4-FFF2-40B4-BE49-F238E27FC236}">
                <a16:creationId xmlns:a16="http://schemas.microsoft.com/office/drawing/2014/main" id="{D8D13D70-ED3E-409D-9EA0-252E2AF71725}"/>
              </a:ext>
            </a:extLst>
          </p:cNvPr>
          <p:cNvSpPr txBox="1"/>
          <p:nvPr/>
        </p:nvSpPr>
        <p:spPr>
          <a:xfrm>
            <a:off x="768743" y="81646"/>
            <a:ext cx="11189992" cy="646331"/>
          </a:xfrm>
          <a:prstGeom prst="rect">
            <a:avLst/>
          </a:prstGeom>
          <a:noFill/>
        </p:spPr>
        <p:txBody>
          <a:bodyPr wrap="square" rtlCol="0">
            <a:spAutoFit/>
          </a:bodyPr>
          <a:lstStyle/>
          <a:p>
            <a:pPr algn="ctr"/>
            <a:r>
              <a:rPr lang="sv-SE" sz="3600" dirty="0">
                <a:solidFill>
                  <a:schemeClr val="bg1"/>
                </a:solidFill>
                <a:latin typeface="Arial" panose="020B0604020202020204" pitchFamily="34" charset="0"/>
                <a:cs typeface="Arial" panose="020B0604020202020204" pitchFamily="34" charset="0"/>
              </a:rPr>
              <a:t>Vad händer efter Järnvägen?</a:t>
            </a:r>
          </a:p>
        </p:txBody>
      </p:sp>
      <p:sp>
        <p:nvSpPr>
          <p:cNvPr id="2" name="textruta 1">
            <a:extLst>
              <a:ext uri="{FF2B5EF4-FFF2-40B4-BE49-F238E27FC236}">
                <a16:creationId xmlns:a16="http://schemas.microsoft.com/office/drawing/2014/main" id="{3B329FCE-4C3A-1836-DF44-EE9645405C37}"/>
              </a:ext>
            </a:extLst>
          </p:cNvPr>
          <p:cNvSpPr txBox="1"/>
          <p:nvPr/>
        </p:nvSpPr>
        <p:spPr>
          <a:xfrm>
            <a:off x="1305515" y="1901627"/>
            <a:ext cx="9206039" cy="1200329"/>
          </a:xfrm>
          <a:prstGeom prst="rect">
            <a:avLst/>
          </a:prstGeom>
          <a:noFill/>
        </p:spPr>
        <p:txBody>
          <a:bodyPr wrap="square" rtlCol="0">
            <a:spAutoFit/>
          </a:bodyPr>
          <a:lstStyle/>
          <a:p>
            <a:pPr marL="742950" lvl="1" indent="-285750">
              <a:buFont typeface="Arial" panose="020B0604020202020204" pitchFamily="34" charset="0"/>
              <a:buChar char="•"/>
            </a:pPr>
            <a:r>
              <a:rPr lang="sv-SE" dirty="0">
                <a:solidFill>
                  <a:schemeClr val="bg1"/>
                </a:solidFill>
              </a:rPr>
              <a:t>Beachhandboll? Grästräning? Löpning?</a:t>
            </a:r>
          </a:p>
          <a:p>
            <a:pPr marL="742950" lvl="1" indent="-285750">
              <a:buFont typeface="Arial" panose="020B0604020202020204" pitchFamily="34" charset="0"/>
              <a:buChar char="•"/>
            </a:pPr>
            <a:r>
              <a:rPr lang="sv-SE" dirty="0">
                <a:solidFill>
                  <a:schemeClr val="bg1"/>
                </a:solidFill>
              </a:rPr>
              <a:t>Avslutning. 7 juni. Brännboll och grillning. Klubbhuset. </a:t>
            </a:r>
          </a:p>
          <a:p>
            <a:pPr lvl="1"/>
            <a:endParaRPr lang="sv-SE" dirty="0">
              <a:solidFill>
                <a:schemeClr val="bg1"/>
              </a:solidFill>
            </a:endParaRPr>
          </a:p>
          <a:p>
            <a:pPr marL="1200150" lvl="2" indent="-285750">
              <a:buFont typeface="Arial" panose="020B0604020202020204" pitchFamily="34" charset="0"/>
              <a:buChar char="•"/>
            </a:pPr>
            <a:endParaRPr lang="sv-SE" dirty="0">
              <a:solidFill>
                <a:schemeClr val="bg1"/>
              </a:solidFill>
            </a:endParaRPr>
          </a:p>
        </p:txBody>
      </p:sp>
    </p:spTree>
    <p:extLst>
      <p:ext uri="{BB962C8B-B14F-4D97-AF65-F5344CB8AC3E}">
        <p14:creationId xmlns:p14="http://schemas.microsoft.com/office/powerpoint/2010/main" val="2181049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ruta 7">
            <a:extLst>
              <a:ext uri="{FF2B5EF4-FFF2-40B4-BE49-F238E27FC236}">
                <a16:creationId xmlns:a16="http://schemas.microsoft.com/office/drawing/2014/main" id="{D8D13D70-ED3E-409D-9EA0-252E2AF71725}"/>
              </a:ext>
            </a:extLst>
          </p:cNvPr>
          <p:cNvSpPr txBox="1"/>
          <p:nvPr/>
        </p:nvSpPr>
        <p:spPr>
          <a:xfrm>
            <a:off x="768743" y="81646"/>
            <a:ext cx="11189992" cy="646331"/>
          </a:xfrm>
          <a:prstGeom prst="rect">
            <a:avLst/>
          </a:prstGeom>
          <a:noFill/>
        </p:spPr>
        <p:txBody>
          <a:bodyPr wrap="square" rtlCol="0">
            <a:spAutoFit/>
          </a:bodyPr>
          <a:lstStyle/>
          <a:p>
            <a:pPr algn="ctr"/>
            <a:r>
              <a:rPr lang="sv-SE" sz="3600" dirty="0">
                <a:solidFill>
                  <a:schemeClr val="bg1"/>
                </a:solidFill>
                <a:latin typeface="Arial" panose="020B0604020202020204" pitchFamily="34" charset="0"/>
                <a:cs typeface="Arial" panose="020B0604020202020204" pitchFamily="34" charset="0"/>
              </a:rPr>
              <a:t>Nästa säsong</a:t>
            </a:r>
          </a:p>
        </p:txBody>
      </p:sp>
      <p:sp>
        <p:nvSpPr>
          <p:cNvPr id="2" name="textruta 1">
            <a:extLst>
              <a:ext uri="{FF2B5EF4-FFF2-40B4-BE49-F238E27FC236}">
                <a16:creationId xmlns:a16="http://schemas.microsoft.com/office/drawing/2014/main" id="{3B329FCE-4C3A-1836-DF44-EE9645405C37}"/>
              </a:ext>
            </a:extLst>
          </p:cNvPr>
          <p:cNvSpPr txBox="1"/>
          <p:nvPr/>
        </p:nvSpPr>
        <p:spPr>
          <a:xfrm>
            <a:off x="1305515" y="1901627"/>
            <a:ext cx="9206039" cy="2585323"/>
          </a:xfrm>
          <a:prstGeom prst="rect">
            <a:avLst/>
          </a:prstGeom>
          <a:noFill/>
        </p:spPr>
        <p:txBody>
          <a:bodyPr wrap="square" rtlCol="0">
            <a:spAutoFit/>
          </a:bodyPr>
          <a:lstStyle/>
          <a:p>
            <a:pPr marL="1200150" lvl="2" indent="-285750">
              <a:buFont typeface="Arial" panose="020B0604020202020204" pitchFamily="34" charset="0"/>
              <a:buChar char="•"/>
            </a:pPr>
            <a:r>
              <a:rPr lang="sv-SE" dirty="0">
                <a:solidFill>
                  <a:schemeClr val="bg1"/>
                </a:solidFill>
              </a:rPr>
              <a:t>Ledarstaben. </a:t>
            </a:r>
          </a:p>
          <a:p>
            <a:pPr marL="1657350" lvl="3" indent="-285750">
              <a:buFont typeface="Arial" panose="020B0604020202020204" pitchFamily="34" charset="0"/>
              <a:buChar char="•"/>
            </a:pPr>
            <a:r>
              <a:rPr lang="sv-SE" dirty="0">
                <a:solidFill>
                  <a:schemeClr val="bg1"/>
                </a:solidFill>
              </a:rPr>
              <a:t>Tränare. Vilka fortsätter?</a:t>
            </a:r>
          </a:p>
          <a:p>
            <a:pPr marL="1200150" lvl="2" indent="-285750">
              <a:buFont typeface="Arial" panose="020B0604020202020204" pitchFamily="34" charset="0"/>
              <a:buChar char="•"/>
            </a:pPr>
            <a:r>
              <a:rPr lang="sv-SE" dirty="0">
                <a:solidFill>
                  <a:schemeClr val="bg1"/>
                </a:solidFill>
              </a:rPr>
              <a:t>Organisationen runt laget.</a:t>
            </a:r>
          </a:p>
          <a:p>
            <a:pPr marL="1657350" lvl="3" indent="-285750">
              <a:buFont typeface="Arial" panose="020B0604020202020204" pitchFamily="34" charset="0"/>
              <a:buChar char="•"/>
            </a:pPr>
            <a:r>
              <a:rPr lang="sv-SE" dirty="0">
                <a:solidFill>
                  <a:schemeClr val="bg1"/>
                </a:solidFill>
              </a:rPr>
              <a:t>Ekonomi, lagbyggare, </a:t>
            </a:r>
            <a:r>
              <a:rPr lang="sv-SE" b="1" dirty="0">
                <a:solidFill>
                  <a:schemeClr val="bg1"/>
                </a:solidFill>
              </a:rPr>
              <a:t>lagledare</a:t>
            </a:r>
            <a:r>
              <a:rPr lang="sv-SE" dirty="0">
                <a:solidFill>
                  <a:schemeClr val="bg1"/>
                </a:solidFill>
              </a:rPr>
              <a:t> mm. Ju fler som hjälper till, desto lättare blir det för alla!</a:t>
            </a:r>
          </a:p>
          <a:p>
            <a:pPr marL="1200150" lvl="2" indent="-285750">
              <a:buFont typeface="Arial" panose="020B0604020202020204" pitchFamily="34" charset="0"/>
              <a:buChar char="•"/>
            </a:pPr>
            <a:r>
              <a:rPr lang="sv-SE" dirty="0">
                <a:solidFill>
                  <a:schemeClr val="bg1"/>
                </a:solidFill>
              </a:rPr>
              <a:t>Seriespel och övriga matcher. </a:t>
            </a:r>
          </a:p>
          <a:p>
            <a:pPr marL="1657350" lvl="3" indent="-285750">
              <a:buFont typeface="Arial" panose="020B0604020202020204" pitchFamily="34" charset="0"/>
              <a:buChar char="•"/>
            </a:pPr>
            <a:r>
              <a:rPr lang="sv-SE" dirty="0">
                <a:solidFill>
                  <a:schemeClr val="bg1"/>
                </a:solidFill>
              </a:rPr>
              <a:t>Två lag i förbundets serier. Ena med födda 2013, ren serie. Andra med födda 2014, poolspel styrda av förbundet. Sebastian har inte fått exakt information om hur det senare ska styras upp, men är försiktigt positiv! </a:t>
            </a:r>
          </a:p>
        </p:txBody>
      </p:sp>
    </p:spTree>
    <p:extLst>
      <p:ext uri="{BB962C8B-B14F-4D97-AF65-F5344CB8AC3E}">
        <p14:creationId xmlns:p14="http://schemas.microsoft.com/office/powerpoint/2010/main" val="4131666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ruta 7">
            <a:extLst>
              <a:ext uri="{FF2B5EF4-FFF2-40B4-BE49-F238E27FC236}">
                <a16:creationId xmlns:a16="http://schemas.microsoft.com/office/drawing/2014/main" id="{D8D13D70-ED3E-409D-9EA0-252E2AF71725}"/>
              </a:ext>
            </a:extLst>
          </p:cNvPr>
          <p:cNvSpPr txBox="1"/>
          <p:nvPr/>
        </p:nvSpPr>
        <p:spPr>
          <a:xfrm>
            <a:off x="8224058" y="81646"/>
            <a:ext cx="3967942" cy="646331"/>
          </a:xfrm>
          <a:prstGeom prst="rect">
            <a:avLst/>
          </a:prstGeom>
          <a:noFill/>
        </p:spPr>
        <p:txBody>
          <a:bodyPr wrap="square" rtlCol="0">
            <a:spAutoFit/>
          </a:bodyPr>
          <a:lstStyle/>
          <a:p>
            <a:pPr algn="ctr"/>
            <a:r>
              <a:rPr lang="sv-SE" sz="3600">
                <a:solidFill>
                  <a:schemeClr val="bg1"/>
                </a:solidFill>
                <a:latin typeface="Arial" panose="020B0604020202020204" pitchFamily="34" charset="0"/>
                <a:cs typeface="Arial" panose="020B0604020202020204" pitchFamily="34" charset="0"/>
              </a:rPr>
              <a:t>Lagorganisation</a:t>
            </a:r>
          </a:p>
        </p:txBody>
      </p:sp>
      <p:sp>
        <p:nvSpPr>
          <p:cNvPr id="9" name="Rektangel med rundade hörn 8">
            <a:extLst>
              <a:ext uri="{FF2B5EF4-FFF2-40B4-BE49-F238E27FC236}">
                <a16:creationId xmlns:a16="http://schemas.microsoft.com/office/drawing/2014/main" id="{E15309EB-A9E1-4050-B878-66BF4BCC79B9}"/>
              </a:ext>
            </a:extLst>
          </p:cNvPr>
          <p:cNvSpPr/>
          <p:nvPr/>
        </p:nvSpPr>
        <p:spPr>
          <a:xfrm>
            <a:off x="3140099" y="2108772"/>
            <a:ext cx="2446054" cy="7200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Plantränare X</a:t>
            </a:r>
            <a:r>
              <a:rPr lang="sv-SE">
                <a:solidFill>
                  <a:schemeClr val="bg1"/>
                </a:solidFill>
              </a:rPr>
              <a:t>    </a:t>
            </a:r>
          </a:p>
        </p:txBody>
      </p:sp>
      <p:sp>
        <p:nvSpPr>
          <p:cNvPr id="10" name="Rektangel med rundade hörn 10">
            <a:extLst>
              <a:ext uri="{FF2B5EF4-FFF2-40B4-BE49-F238E27FC236}">
                <a16:creationId xmlns:a16="http://schemas.microsoft.com/office/drawing/2014/main" id="{9CBFB4A7-6882-4A17-B9C8-49DD88EBDE89}"/>
              </a:ext>
            </a:extLst>
          </p:cNvPr>
          <p:cNvSpPr/>
          <p:nvPr/>
        </p:nvSpPr>
        <p:spPr>
          <a:xfrm>
            <a:off x="5780488" y="2108772"/>
            <a:ext cx="2340000" cy="7200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Lagledare</a:t>
            </a:r>
            <a:r>
              <a:rPr lang="sv-SE">
                <a:solidFill>
                  <a:schemeClr val="bg1"/>
                </a:solidFill>
              </a:rPr>
              <a:t>    </a:t>
            </a:r>
          </a:p>
        </p:txBody>
      </p:sp>
      <p:sp>
        <p:nvSpPr>
          <p:cNvPr id="11" name="Rektangel med rundade hörn 11">
            <a:extLst>
              <a:ext uri="{FF2B5EF4-FFF2-40B4-BE49-F238E27FC236}">
                <a16:creationId xmlns:a16="http://schemas.microsoft.com/office/drawing/2014/main" id="{1BBC1A3C-3A2C-4B93-8714-E319C1E0C61E}"/>
              </a:ext>
            </a:extLst>
          </p:cNvPr>
          <p:cNvSpPr/>
          <p:nvPr/>
        </p:nvSpPr>
        <p:spPr>
          <a:xfrm>
            <a:off x="5780488" y="3069346"/>
            <a:ext cx="2340000" cy="7200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Lagbyggare</a:t>
            </a:r>
            <a:r>
              <a:rPr lang="sv-SE">
                <a:solidFill>
                  <a:schemeClr val="bg1"/>
                </a:solidFill>
              </a:rPr>
              <a:t>    </a:t>
            </a:r>
          </a:p>
        </p:txBody>
      </p:sp>
      <p:sp>
        <p:nvSpPr>
          <p:cNvPr id="12" name="Rektangel med rundade hörn 10">
            <a:extLst>
              <a:ext uri="{FF2B5EF4-FFF2-40B4-BE49-F238E27FC236}">
                <a16:creationId xmlns:a16="http://schemas.microsoft.com/office/drawing/2014/main" id="{3443FC2E-F5CF-4279-BC4B-5EAEFDDB0496}"/>
              </a:ext>
            </a:extLst>
          </p:cNvPr>
          <p:cNvSpPr/>
          <p:nvPr/>
        </p:nvSpPr>
        <p:spPr>
          <a:xfrm>
            <a:off x="3193126" y="3069346"/>
            <a:ext cx="2340000" cy="7200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Ekonomiansvarig</a:t>
            </a:r>
          </a:p>
        </p:txBody>
      </p:sp>
      <p:sp>
        <p:nvSpPr>
          <p:cNvPr id="13" name="Rektangel med rundade hörn 21">
            <a:extLst>
              <a:ext uri="{FF2B5EF4-FFF2-40B4-BE49-F238E27FC236}">
                <a16:creationId xmlns:a16="http://schemas.microsoft.com/office/drawing/2014/main" id="{32ACD4FD-967B-4B0C-8B39-1B51932FBB5C}"/>
              </a:ext>
            </a:extLst>
          </p:cNvPr>
          <p:cNvSpPr/>
          <p:nvPr/>
        </p:nvSpPr>
        <p:spPr>
          <a:xfrm>
            <a:off x="5780488" y="3957913"/>
            <a:ext cx="2340000" cy="7200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Eventansvarig</a:t>
            </a:r>
            <a:r>
              <a:rPr lang="sv-SE">
                <a:solidFill>
                  <a:schemeClr val="bg1"/>
                </a:solidFill>
              </a:rPr>
              <a:t>    </a:t>
            </a:r>
          </a:p>
        </p:txBody>
      </p:sp>
      <p:sp>
        <p:nvSpPr>
          <p:cNvPr id="14" name="Rektangel med rundade hörn 22">
            <a:extLst>
              <a:ext uri="{FF2B5EF4-FFF2-40B4-BE49-F238E27FC236}">
                <a16:creationId xmlns:a16="http://schemas.microsoft.com/office/drawing/2014/main" id="{19EBB5A0-9D98-4437-BC1C-6116FEE48148}"/>
              </a:ext>
            </a:extLst>
          </p:cNvPr>
          <p:cNvSpPr/>
          <p:nvPr/>
        </p:nvSpPr>
        <p:spPr>
          <a:xfrm>
            <a:off x="3193126" y="3957913"/>
            <a:ext cx="2340000" cy="7200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Försäljningsansvarig</a:t>
            </a:r>
            <a:r>
              <a:rPr lang="sv-SE">
                <a:solidFill>
                  <a:schemeClr val="bg1"/>
                </a:solidFill>
              </a:rPr>
              <a:t>    </a:t>
            </a:r>
          </a:p>
        </p:txBody>
      </p:sp>
      <p:sp>
        <p:nvSpPr>
          <p:cNvPr id="15" name="Rektangel med rundade hörn 23">
            <a:extLst>
              <a:ext uri="{FF2B5EF4-FFF2-40B4-BE49-F238E27FC236}">
                <a16:creationId xmlns:a16="http://schemas.microsoft.com/office/drawing/2014/main" id="{C7E1398A-F899-4D35-A84F-14A0B8045942}"/>
              </a:ext>
            </a:extLst>
          </p:cNvPr>
          <p:cNvSpPr/>
          <p:nvPr/>
        </p:nvSpPr>
        <p:spPr>
          <a:xfrm>
            <a:off x="5780488" y="4813333"/>
            <a:ext cx="2340000" cy="7200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Sponsringsansvarig</a:t>
            </a:r>
            <a:r>
              <a:rPr lang="sv-SE">
                <a:solidFill>
                  <a:schemeClr val="bg1"/>
                </a:solidFill>
              </a:rPr>
              <a:t>    </a:t>
            </a:r>
          </a:p>
        </p:txBody>
      </p:sp>
      <p:sp>
        <p:nvSpPr>
          <p:cNvPr id="16" name="Rektangel med rundade hörn 24">
            <a:extLst>
              <a:ext uri="{FF2B5EF4-FFF2-40B4-BE49-F238E27FC236}">
                <a16:creationId xmlns:a16="http://schemas.microsoft.com/office/drawing/2014/main" id="{73F4211E-C48A-432C-A466-1B4E4CCDDFD4}"/>
              </a:ext>
            </a:extLst>
          </p:cNvPr>
          <p:cNvSpPr/>
          <p:nvPr/>
        </p:nvSpPr>
        <p:spPr>
          <a:xfrm>
            <a:off x="4539329" y="1122450"/>
            <a:ext cx="2446054" cy="7200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Verksamhetsutvecklare</a:t>
            </a:r>
          </a:p>
          <a:p>
            <a:pPr algn="ctr"/>
            <a:r>
              <a:rPr lang="sv-SE" sz="1400">
                <a:solidFill>
                  <a:schemeClr val="bg1"/>
                </a:solidFill>
                <a:latin typeface="Arial" pitchFamily="34" charset="0"/>
                <a:cs typeface="Arial" pitchFamily="34" charset="0"/>
              </a:rPr>
              <a:t>(anställd personal)</a:t>
            </a:r>
            <a:endParaRPr lang="sv-SE">
              <a:solidFill>
                <a:schemeClr val="bg1"/>
              </a:solidFill>
            </a:endParaRPr>
          </a:p>
        </p:txBody>
      </p:sp>
      <p:sp>
        <p:nvSpPr>
          <p:cNvPr id="17" name="Rektangel med rundade hörn 25">
            <a:extLst>
              <a:ext uri="{FF2B5EF4-FFF2-40B4-BE49-F238E27FC236}">
                <a16:creationId xmlns:a16="http://schemas.microsoft.com/office/drawing/2014/main" id="{822EB118-3CD5-42D9-B605-D0885827E770}"/>
              </a:ext>
            </a:extLst>
          </p:cNvPr>
          <p:cNvSpPr/>
          <p:nvPr/>
        </p:nvSpPr>
        <p:spPr>
          <a:xfrm>
            <a:off x="3193126" y="4813333"/>
            <a:ext cx="2340000" cy="7200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Föräldraråd/spelarråd</a:t>
            </a:r>
            <a:r>
              <a:rPr lang="sv-SE">
                <a:solidFill>
                  <a:schemeClr val="bg1"/>
                </a:solidFill>
              </a:rPr>
              <a:t>    </a:t>
            </a:r>
          </a:p>
        </p:txBody>
      </p:sp>
      <p:sp>
        <p:nvSpPr>
          <p:cNvPr id="18" name="textruta 17">
            <a:extLst>
              <a:ext uri="{FF2B5EF4-FFF2-40B4-BE49-F238E27FC236}">
                <a16:creationId xmlns:a16="http://schemas.microsoft.com/office/drawing/2014/main" id="{E7EBC775-E96F-437D-B3C9-ADCE2FEE4474}"/>
              </a:ext>
            </a:extLst>
          </p:cNvPr>
          <p:cNvSpPr txBox="1"/>
          <p:nvPr/>
        </p:nvSpPr>
        <p:spPr>
          <a:xfrm>
            <a:off x="193963" y="6119051"/>
            <a:ext cx="6156251" cy="276999"/>
          </a:xfrm>
          <a:prstGeom prst="rect">
            <a:avLst/>
          </a:prstGeom>
          <a:noFill/>
        </p:spPr>
        <p:txBody>
          <a:bodyPr wrap="square" rtlCol="0">
            <a:spAutoFit/>
          </a:bodyPr>
          <a:lstStyle/>
          <a:p>
            <a:r>
              <a:rPr lang="sv-SE" sz="1200" b="1" i="1">
                <a:solidFill>
                  <a:schemeClr val="bg1"/>
                </a:solidFill>
                <a:latin typeface="Arial" panose="020B0604020202020204" pitchFamily="34" charset="0"/>
                <a:cs typeface="Arial" panose="020B0604020202020204" pitchFamily="34" charset="0"/>
              </a:rPr>
              <a:t>OBS! Personer kan ansvara för flera delar och flera personer kan dela på ansvar.</a:t>
            </a:r>
          </a:p>
        </p:txBody>
      </p:sp>
    </p:spTree>
    <p:extLst>
      <p:ext uri="{BB962C8B-B14F-4D97-AF65-F5344CB8AC3E}">
        <p14:creationId xmlns:p14="http://schemas.microsoft.com/office/powerpoint/2010/main" val="3150677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ruta 7">
            <a:extLst>
              <a:ext uri="{FF2B5EF4-FFF2-40B4-BE49-F238E27FC236}">
                <a16:creationId xmlns:a16="http://schemas.microsoft.com/office/drawing/2014/main" id="{D8D13D70-ED3E-409D-9EA0-252E2AF71725}"/>
              </a:ext>
            </a:extLst>
          </p:cNvPr>
          <p:cNvSpPr txBox="1"/>
          <p:nvPr/>
        </p:nvSpPr>
        <p:spPr>
          <a:xfrm>
            <a:off x="8224058" y="81646"/>
            <a:ext cx="3967942" cy="646331"/>
          </a:xfrm>
          <a:prstGeom prst="rect">
            <a:avLst/>
          </a:prstGeom>
          <a:noFill/>
        </p:spPr>
        <p:txBody>
          <a:bodyPr wrap="square" rtlCol="0">
            <a:spAutoFit/>
          </a:bodyPr>
          <a:lstStyle/>
          <a:p>
            <a:pPr algn="ctr"/>
            <a:r>
              <a:rPr lang="sv-SE" sz="3600">
                <a:solidFill>
                  <a:schemeClr val="bg1"/>
                </a:solidFill>
                <a:latin typeface="Arial" panose="020B0604020202020204" pitchFamily="34" charset="0"/>
                <a:cs typeface="Arial" panose="020B0604020202020204" pitchFamily="34" charset="0"/>
              </a:rPr>
              <a:t>Lagorganisation</a:t>
            </a:r>
          </a:p>
        </p:txBody>
      </p:sp>
      <p:sp>
        <p:nvSpPr>
          <p:cNvPr id="10" name="Rektangel med rundade hörn 10">
            <a:extLst>
              <a:ext uri="{FF2B5EF4-FFF2-40B4-BE49-F238E27FC236}">
                <a16:creationId xmlns:a16="http://schemas.microsoft.com/office/drawing/2014/main" id="{9CBFB4A7-6882-4A17-B9C8-49DD88EBDE89}"/>
              </a:ext>
            </a:extLst>
          </p:cNvPr>
          <p:cNvSpPr/>
          <p:nvPr/>
        </p:nvSpPr>
        <p:spPr>
          <a:xfrm>
            <a:off x="5780488" y="2108772"/>
            <a:ext cx="2340000" cy="7200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Lagledare</a:t>
            </a:r>
            <a:r>
              <a:rPr lang="sv-SE">
                <a:solidFill>
                  <a:schemeClr val="bg1"/>
                </a:solidFill>
              </a:rPr>
              <a:t>    </a:t>
            </a:r>
          </a:p>
        </p:txBody>
      </p:sp>
      <p:sp>
        <p:nvSpPr>
          <p:cNvPr id="15" name="Rektangel med rundade hörn 23">
            <a:extLst>
              <a:ext uri="{FF2B5EF4-FFF2-40B4-BE49-F238E27FC236}">
                <a16:creationId xmlns:a16="http://schemas.microsoft.com/office/drawing/2014/main" id="{C7E1398A-F899-4D35-A84F-14A0B8045942}"/>
              </a:ext>
            </a:extLst>
          </p:cNvPr>
          <p:cNvSpPr/>
          <p:nvPr/>
        </p:nvSpPr>
        <p:spPr>
          <a:xfrm>
            <a:off x="5780488" y="4813333"/>
            <a:ext cx="2340000" cy="7200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Sponsringsansvarig</a:t>
            </a:r>
            <a:r>
              <a:rPr lang="sv-SE">
                <a:solidFill>
                  <a:schemeClr val="bg1"/>
                </a:solidFill>
              </a:rPr>
              <a:t>    </a:t>
            </a:r>
          </a:p>
        </p:txBody>
      </p:sp>
      <p:sp>
        <p:nvSpPr>
          <p:cNvPr id="19" name="Rektangel med rundade hörn 4">
            <a:extLst>
              <a:ext uri="{FF2B5EF4-FFF2-40B4-BE49-F238E27FC236}">
                <a16:creationId xmlns:a16="http://schemas.microsoft.com/office/drawing/2014/main" id="{7F09973C-AFC5-4E99-A22E-ADE87E55594F}"/>
              </a:ext>
            </a:extLst>
          </p:cNvPr>
          <p:cNvSpPr/>
          <p:nvPr/>
        </p:nvSpPr>
        <p:spPr>
          <a:xfrm>
            <a:off x="717075" y="4993413"/>
            <a:ext cx="2052000" cy="5400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Lagledare</a:t>
            </a:r>
            <a:endParaRPr lang="sv-SE">
              <a:solidFill>
                <a:schemeClr val="bg1"/>
              </a:solidFill>
            </a:endParaRPr>
          </a:p>
        </p:txBody>
      </p:sp>
      <p:sp>
        <p:nvSpPr>
          <p:cNvPr id="20" name="Rektangel med rundade hörn 10">
            <a:extLst>
              <a:ext uri="{FF2B5EF4-FFF2-40B4-BE49-F238E27FC236}">
                <a16:creationId xmlns:a16="http://schemas.microsoft.com/office/drawing/2014/main" id="{7E499D63-6780-49CC-8CDD-D8B5E3292E94}"/>
              </a:ext>
            </a:extLst>
          </p:cNvPr>
          <p:cNvSpPr/>
          <p:nvPr/>
        </p:nvSpPr>
        <p:spPr>
          <a:xfrm>
            <a:off x="643030" y="2181489"/>
            <a:ext cx="2052000" cy="5400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Plantränare</a:t>
            </a:r>
          </a:p>
        </p:txBody>
      </p:sp>
      <p:sp>
        <p:nvSpPr>
          <p:cNvPr id="21" name="Femhörning 14">
            <a:extLst>
              <a:ext uri="{FF2B5EF4-FFF2-40B4-BE49-F238E27FC236}">
                <a16:creationId xmlns:a16="http://schemas.microsoft.com/office/drawing/2014/main" id="{2E448C63-765A-4F1C-89E3-A86B695C60B1}"/>
              </a:ext>
            </a:extLst>
          </p:cNvPr>
          <p:cNvSpPr/>
          <p:nvPr/>
        </p:nvSpPr>
        <p:spPr>
          <a:xfrm flipH="1">
            <a:off x="3548029" y="1270710"/>
            <a:ext cx="6660000" cy="2520000"/>
          </a:xfrm>
          <a:prstGeom prst="homePlat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Huvudansvarig för lagets verksamhetsplanering</a:t>
            </a:r>
          </a:p>
          <a:p>
            <a:pPr marL="8890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Huvudansvar för att spelarnas och lagets utbildning sker enligt spelarutbildningsplanen (SUP)</a:t>
            </a:r>
          </a:p>
          <a:p>
            <a:pPr marL="8890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Närvarorapportering (sker via laget.se)</a:t>
            </a:r>
          </a:p>
          <a:p>
            <a:pPr marL="8890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Ha sportsligt kontakt med klubben, vid behov ha kontakt med tränare från samma, äldre och yngre årskullar samt förbund.</a:t>
            </a:r>
          </a:p>
          <a:p>
            <a:pPr marL="8890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Delta på ÖSK Ungdoms gemensamma träffar</a:t>
            </a:r>
          </a:p>
          <a:p>
            <a:pPr marL="8890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Delta på lagets gemensamma träffar</a:t>
            </a:r>
          </a:p>
          <a:p>
            <a:pPr marL="8890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Ansvarig för att ledargruppen träffas kontinuerligt</a:t>
            </a:r>
          </a:p>
          <a:p>
            <a:pPr marL="8890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Följa klubbens föreslagna utbildningsnivå</a:t>
            </a:r>
          </a:p>
          <a:p>
            <a:pPr marL="8890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För sin egen utveckling – sök aktivt efter kurser mm som utvecklar dig i din tränarroll</a:t>
            </a:r>
          </a:p>
          <a:p>
            <a:pPr marL="8890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Ha individuella utvecklingssamtal med samtliga spelare från 13 års ålder</a:t>
            </a:r>
          </a:p>
        </p:txBody>
      </p:sp>
      <p:sp>
        <p:nvSpPr>
          <p:cNvPr id="22" name="Femhörning 15">
            <a:extLst>
              <a:ext uri="{FF2B5EF4-FFF2-40B4-BE49-F238E27FC236}">
                <a16:creationId xmlns:a16="http://schemas.microsoft.com/office/drawing/2014/main" id="{B8507199-ED64-4BB2-B230-3513DE69EF2E}"/>
              </a:ext>
            </a:extLst>
          </p:cNvPr>
          <p:cNvSpPr/>
          <p:nvPr/>
        </p:nvSpPr>
        <p:spPr>
          <a:xfrm flipH="1">
            <a:off x="3548029" y="4036036"/>
            <a:ext cx="6660000" cy="2520000"/>
          </a:xfrm>
          <a:prstGeom prst="homePlat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0" indent="-171450">
              <a:buFont typeface="Courier New" panose="02070309020205020404" pitchFamily="49" charset="0"/>
              <a:buChar char="o"/>
              <a:tabLst>
                <a:tab pos="85725" algn="l"/>
              </a:tabLst>
            </a:pPr>
            <a:r>
              <a:rPr lang="sv-SE" sz="1100">
                <a:solidFill>
                  <a:schemeClr val="tx1"/>
                </a:solidFill>
                <a:latin typeface="Arial" panose="020B0604020202020204" pitchFamily="34" charset="0"/>
                <a:cs typeface="Arial" panose="020B0604020202020204" pitchFamily="34" charset="0"/>
              </a:rPr>
              <a:t>Uppdatera lagets hemsida</a:t>
            </a:r>
          </a:p>
          <a:p>
            <a:pPr marL="889000" indent="-171450">
              <a:buFont typeface="Courier New" panose="02070309020205020404" pitchFamily="49" charset="0"/>
              <a:buChar char="o"/>
              <a:tabLst>
                <a:tab pos="85725" algn="l"/>
              </a:tabLst>
            </a:pPr>
            <a:r>
              <a:rPr lang="sv-SE" sz="1100">
                <a:solidFill>
                  <a:schemeClr val="tx1"/>
                </a:solidFill>
                <a:latin typeface="Arial" panose="020B0604020202020204" pitchFamily="34" charset="0"/>
                <a:cs typeface="Arial" panose="020B0604020202020204" pitchFamily="34" charset="0"/>
              </a:rPr>
              <a:t>Boka tränings- och matchtider</a:t>
            </a:r>
          </a:p>
          <a:p>
            <a:pPr marL="889000" indent="-171450">
              <a:buFont typeface="Courier New" panose="02070309020205020404" pitchFamily="49" charset="0"/>
              <a:buChar char="o"/>
              <a:tabLst>
                <a:tab pos="85725" algn="l"/>
              </a:tabLst>
            </a:pPr>
            <a:r>
              <a:rPr lang="sv-SE" sz="1100">
                <a:solidFill>
                  <a:schemeClr val="tx1"/>
                </a:solidFill>
                <a:latin typeface="Arial" panose="020B0604020202020204" pitchFamily="34" charset="0"/>
                <a:cs typeface="Arial" panose="020B0604020202020204" pitchFamily="34" charset="0"/>
              </a:rPr>
              <a:t>Kalla motståndare och domare till match</a:t>
            </a:r>
          </a:p>
          <a:p>
            <a:pPr marL="889000" indent="-171450">
              <a:buFont typeface="Courier New" panose="02070309020205020404" pitchFamily="49" charset="0"/>
              <a:buChar char="o"/>
              <a:tabLst>
                <a:tab pos="85725" algn="l"/>
              </a:tabLst>
            </a:pPr>
            <a:r>
              <a:rPr lang="sv-SE" sz="1100">
                <a:solidFill>
                  <a:schemeClr val="tx1"/>
                </a:solidFill>
                <a:latin typeface="Arial" panose="020B0604020202020204" pitchFamily="34" charset="0"/>
                <a:cs typeface="Arial" panose="020B0604020202020204" pitchFamily="34" charset="0"/>
              </a:rPr>
              <a:t>Ansvara för att domaren får betalt</a:t>
            </a:r>
          </a:p>
          <a:p>
            <a:pPr marL="889000" indent="-171450">
              <a:buFont typeface="Courier New" panose="02070309020205020404" pitchFamily="49" charset="0"/>
              <a:buChar char="o"/>
              <a:tabLst>
                <a:tab pos="85725" algn="l"/>
              </a:tabLst>
            </a:pPr>
            <a:r>
              <a:rPr lang="sv-SE" sz="1100">
                <a:solidFill>
                  <a:schemeClr val="tx1"/>
                </a:solidFill>
                <a:latin typeface="Arial" panose="020B0604020202020204" pitchFamily="34" charset="0"/>
                <a:cs typeface="Arial" panose="020B0604020202020204" pitchFamily="34" charset="0"/>
              </a:rPr>
              <a:t>Transportansvarig vid bortamatcher</a:t>
            </a:r>
          </a:p>
          <a:p>
            <a:pPr marL="889000" indent="-171450">
              <a:buFont typeface="Courier New" panose="02070309020205020404" pitchFamily="49" charset="0"/>
              <a:buChar char="o"/>
              <a:tabLst>
                <a:tab pos="85725" algn="l"/>
              </a:tabLst>
            </a:pPr>
            <a:r>
              <a:rPr lang="sv-SE" sz="1100">
                <a:solidFill>
                  <a:schemeClr val="tx1"/>
                </a:solidFill>
                <a:latin typeface="Arial" panose="020B0604020202020204" pitchFamily="34" charset="0"/>
                <a:cs typeface="Arial" panose="020B0604020202020204" pitchFamily="34" charset="0"/>
              </a:rPr>
              <a:t>Delta i arbetet med verksamhetsplanering</a:t>
            </a:r>
          </a:p>
          <a:p>
            <a:pPr marL="889000" indent="-171450">
              <a:buFont typeface="Courier New" panose="02070309020205020404" pitchFamily="49" charset="0"/>
              <a:buChar char="o"/>
              <a:tabLst>
                <a:tab pos="85725" algn="l"/>
              </a:tabLst>
            </a:pPr>
            <a:r>
              <a:rPr lang="sv-SE" sz="1100">
                <a:solidFill>
                  <a:schemeClr val="tx1"/>
                </a:solidFill>
                <a:latin typeface="Arial" panose="020B0604020202020204" pitchFamily="34" charset="0"/>
                <a:cs typeface="Arial" panose="020B0604020202020204" pitchFamily="34" charset="0"/>
              </a:rPr>
              <a:t>Delta på ÖSK Ungdoms gemensamma träffar</a:t>
            </a:r>
          </a:p>
          <a:p>
            <a:pPr marL="889000" indent="-171450">
              <a:buFont typeface="Courier New" panose="02070309020205020404" pitchFamily="49" charset="0"/>
              <a:buChar char="o"/>
              <a:tabLst>
                <a:tab pos="85725" algn="l"/>
              </a:tabLst>
            </a:pPr>
            <a:r>
              <a:rPr lang="sv-SE" sz="1100">
                <a:solidFill>
                  <a:schemeClr val="tx1"/>
                </a:solidFill>
                <a:latin typeface="Arial" panose="020B0604020202020204" pitchFamily="34" charset="0"/>
                <a:cs typeface="Arial" panose="020B0604020202020204" pitchFamily="34" charset="0"/>
              </a:rPr>
              <a:t>Delta på lagets gemensamma träffar</a:t>
            </a:r>
          </a:p>
          <a:p>
            <a:pPr marL="889000" indent="-171450">
              <a:buFont typeface="Courier New" panose="02070309020205020404" pitchFamily="49" charset="0"/>
              <a:buChar char="o"/>
              <a:tabLst>
                <a:tab pos="85725" algn="l"/>
              </a:tabLst>
            </a:pPr>
            <a:r>
              <a:rPr lang="sv-SE" sz="1100">
                <a:solidFill>
                  <a:schemeClr val="tx1"/>
                </a:solidFill>
                <a:latin typeface="Arial" panose="020B0604020202020204" pitchFamily="34" charset="0"/>
                <a:cs typeface="Arial" panose="020B0604020202020204" pitchFamily="34" charset="0"/>
              </a:rPr>
              <a:t>Ansvarig för att nya spelare får information om ÖSK Ungdom och hur man ansöker om medlemskap</a:t>
            </a:r>
          </a:p>
          <a:p>
            <a:pPr marL="889000" indent="-171450">
              <a:buFont typeface="Courier New" panose="02070309020205020404" pitchFamily="49" charset="0"/>
              <a:buChar char="o"/>
              <a:tabLst>
                <a:tab pos="85725" algn="l"/>
              </a:tabLst>
            </a:pPr>
            <a:r>
              <a:rPr lang="sv-SE" sz="1100">
                <a:solidFill>
                  <a:schemeClr val="tx1"/>
                </a:solidFill>
                <a:latin typeface="Arial" panose="020B0604020202020204" pitchFamily="34" charset="0"/>
                <a:cs typeface="Arial" panose="020B0604020202020204" pitchFamily="34" charset="0"/>
              </a:rPr>
              <a:t>Introducera nya föräldrar inom en månad i samband med medlemskap</a:t>
            </a:r>
          </a:p>
          <a:p>
            <a:pPr marL="889000" indent="-171450">
              <a:buFont typeface="Courier New" panose="02070309020205020404" pitchFamily="49" charset="0"/>
              <a:buChar char="o"/>
              <a:tabLst>
                <a:tab pos="85725" algn="l"/>
              </a:tabLst>
            </a:pPr>
            <a:r>
              <a:rPr lang="sv-SE" sz="1100">
                <a:solidFill>
                  <a:schemeClr val="tx1"/>
                </a:solidFill>
                <a:latin typeface="Arial" panose="020B0604020202020204" pitchFamily="34" charset="0"/>
                <a:cs typeface="Arial" panose="020B0604020202020204" pitchFamily="34" charset="0"/>
              </a:rPr>
              <a:t>Materialansvarig</a:t>
            </a:r>
          </a:p>
        </p:txBody>
      </p:sp>
    </p:spTree>
    <p:extLst>
      <p:ext uri="{BB962C8B-B14F-4D97-AF65-F5344CB8AC3E}">
        <p14:creationId xmlns:p14="http://schemas.microsoft.com/office/powerpoint/2010/main" val="3282479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ruta 7">
            <a:extLst>
              <a:ext uri="{FF2B5EF4-FFF2-40B4-BE49-F238E27FC236}">
                <a16:creationId xmlns:a16="http://schemas.microsoft.com/office/drawing/2014/main" id="{D8D13D70-ED3E-409D-9EA0-252E2AF71725}"/>
              </a:ext>
            </a:extLst>
          </p:cNvPr>
          <p:cNvSpPr txBox="1"/>
          <p:nvPr/>
        </p:nvSpPr>
        <p:spPr>
          <a:xfrm>
            <a:off x="8224058" y="81646"/>
            <a:ext cx="3967942" cy="646331"/>
          </a:xfrm>
          <a:prstGeom prst="rect">
            <a:avLst/>
          </a:prstGeom>
          <a:noFill/>
        </p:spPr>
        <p:txBody>
          <a:bodyPr wrap="square" rtlCol="0">
            <a:spAutoFit/>
          </a:bodyPr>
          <a:lstStyle/>
          <a:p>
            <a:pPr algn="ctr"/>
            <a:r>
              <a:rPr lang="sv-SE" sz="3600">
                <a:solidFill>
                  <a:schemeClr val="bg1"/>
                </a:solidFill>
                <a:latin typeface="Arial" panose="020B0604020202020204" pitchFamily="34" charset="0"/>
                <a:cs typeface="Arial" panose="020B0604020202020204" pitchFamily="34" charset="0"/>
              </a:rPr>
              <a:t>Lagorganisation</a:t>
            </a:r>
          </a:p>
        </p:txBody>
      </p:sp>
      <p:sp>
        <p:nvSpPr>
          <p:cNvPr id="12" name="Rektangel med rundade hörn 10">
            <a:extLst>
              <a:ext uri="{FF2B5EF4-FFF2-40B4-BE49-F238E27FC236}">
                <a16:creationId xmlns:a16="http://schemas.microsoft.com/office/drawing/2014/main" id="{2F32A844-AF72-4945-A3B7-899262DF26D8}"/>
              </a:ext>
            </a:extLst>
          </p:cNvPr>
          <p:cNvSpPr/>
          <p:nvPr/>
        </p:nvSpPr>
        <p:spPr>
          <a:xfrm>
            <a:off x="1443033" y="2163108"/>
            <a:ext cx="2075592" cy="5400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Lagbyggare</a:t>
            </a:r>
          </a:p>
        </p:txBody>
      </p:sp>
      <p:sp>
        <p:nvSpPr>
          <p:cNvPr id="13" name="Rektangel med rundade hörn 5">
            <a:extLst>
              <a:ext uri="{FF2B5EF4-FFF2-40B4-BE49-F238E27FC236}">
                <a16:creationId xmlns:a16="http://schemas.microsoft.com/office/drawing/2014/main" id="{B58B456D-ACDB-4159-9BE5-9BC14E120F61}"/>
              </a:ext>
            </a:extLst>
          </p:cNvPr>
          <p:cNvSpPr/>
          <p:nvPr/>
        </p:nvSpPr>
        <p:spPr>
          <a:xfrm>
            <a:off x="1443033" y="5507798"/>
            <a:ext cx="2075592" cy="5400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Försäljningsansvarig</a:t>
            </a:r>
          </a:p>
        </p:txBody>
      </p:sp>
      <p:sp>
        <p:nvSpPr>
          <p:cNvPr id="14" name="Femhörning 6">
            <a:extLst>
              <a:ext uri="{FF2B5EF4-FFF2-40B4-BE49-F238E27FC236}">
                <a16:creationId xmlns:a16="http://schemas.microsoft.com/office/drawing/2014/main" id="{11137479-E125-4415-ABF5-E05C05626732}"/>
              </a:ext>
            </a:extLst>
          </p:cNvPr>
          <p:cNvSpPr/>
          <p:nvPr/>
        </p:nvSpPr>
        <p:spPr>
          <a:xfrm flipH="1">
            <a:off x="3953249" y="1761837"/>
            <a:ext cx="6120000" cy="1440000"/>
          </a:xfrm>
          <a:prstGeom prst="homePlat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001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Driva och genomföra lärgrupperna inom laget</a:t>
            </a:r>
          </a:p>
          <a:p>
            <a:pPr marL="8001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Vara drivande inom laget så att samtliga spelare deltar på föreläsningar och lärgrupper enligt utvecklingsstegarna</a:t>
            </a:r>
          </a:p>
          <a:p>
            <a:pPr marL="8001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Ansvara för att lagets lärgrupper och annan verksamhet rapporteras till SISU</a:t>
            </a:r>
          </a:p>
          <a:p>
            <a:pPr marL="8001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Vara informerad om SISU-verksamhet</a:t>
            </a:r>
          </a:p>
          <a:p>
            <a:pPr marL="8001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Delta i årlig utvärdering av ÖSK Ungdoms utvecklingsstege</a:t>
            </a:r>
          </a:p>
        </p:txBody>
      </p:sp>
      <p:sp>
        <p:nvSpPr>
          <p:cNvPr id="16" name="Femhörning 7">
            <a:extLst>
              <a:ext uri="{FF2B5EF4-FFF2-40B4-BE49-F238E27FC236}">
                <a16:creationId xmlns:a16="http://schemas.microsoft.com/office/drawing/2014/main" id="{0126080D-6E1D-476C-86B4-D384B30C7689}"/>
              </a:ext>
            </a:extLst>
          </p:cNvPr>
          <p:cNvSpPr/>
          <p:nvPr/>
        </p:nvSpPr>
        <p:spPr>
          <a:xfrm flipH="1">
            <a:off x="3953249" y="3374048"/>
            <a:ext cx="6120000" cy="1440000"/>
          </a:xfrm>
          <a:prstGeom prst="homePlat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265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Stämmer regelbundet av lagets ekonomi med idrottsansvarig</a:t>
            </a:r>
          </a:p>
          <a:p>
            <a:pPr marL="88265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Ska ha access till lagets konto</a:t>
            </a:r>
          </a:p>
        </p:txBody>
      </p:sp>
      <p:sp>
        <p:nvSpPr>
          <p:cNvPr id="17" name="Femhörning 8">
            <a:extLst>
              <a:ext uri="{FF2B5EF4-FFF2-40B4-BE49-F238E27FC236}">
                <a16:creationId xmlns:a16="http://schemas.microsoft.com/office/drawing/2014/main" id="{9F6A3768-2ECE-446F-BE66-E31D5DB437FE}"/>
              </a:ext>
            </a:extLst>
          </p:cNvPr>
          <p:cNvSpPr/>
          <p:nvPr/>
        </p:nvSpPr>
        <p:spPr>
          <a:xfrm flipH="1">
            <a:off x="3953249" y="5007960"/>
            <a:ext cx="6120000" cy="1440000"/>
          </a:xfrm>
          <a:prstGeom prst="homePlat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Ansvarig för olika intäktsbringande aktiviteter till lagkassan</a:t>
            </a:r>
          </a:p>
          <a:p>
            <a:pPr marL="889000" indent="-171450">
              <a:buFont typeface="Courier New" panose="02070309020205020404" pitchFamily="49" charset="0"/>
              <a:buChar char="o"/>
            </a:pPr>
            <a:r>
              <a:rPr lang="sv-SE" sz="1100">
                <a:solidFill>
                  <a:schemeClr val="tx1"/>
                </a:solidFill>
                <a:latin typeface="Arial" panose="020B0604020202020204" pitchFamily="34" charset="0"/>
                <a:cs typeface="Arial" panose="020B0604020202020204" pitchFamily="34" charset="0"/>
              </a:rPr>
              <a:t>Obligatorisk närvaro på föreningens gemensamma försäljningsträff</a:t>
            </a:r>
          </a:p>
        </p:txBody>
      </p:sp>
      <p:sp>
        <p:nvSpPr>
          <p:cNvPr id="18" name="Rektangel med rundade hörn 10">
            <a:extLst>
              <a:ext uri="{FF2B5EF4-FFF2-40B4-BE49-F238E27FC236}">
                <a16:creationId xmlns:a16="http://schemas.microsoft.com/office/drawing/2014/main" id="{0F23FE20-51BD-4BAF-A7FD-BDA36329A9ED}"/>
              </a:ext>
            </a:extLst>
          </p:cNvPr>
          <p:cNvSpPr/>
          <p:nvPr/>
        </p:nvSpPr>
        <p:spPr>
          <a:xfrm>
            <a:off x="1443033" y="3835453"/>
            <a:ext cx="2075592" cy="5400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a:solidFill>
                  <a:schemeClr val="bg1"/>
                </a:solidFill>
                <a:latin typeface="Arial" pitchFamily="34" charset="0"/>
                <a:cs typeface="Arial" pitchFamily="34" charset="0"/>
              </a:rPr>
              <a:t>Ekonomiansvarig</a:t>
            </a:r>
          </a:p>
        </p:txBody>
      </p:sp>
    </p:spTree>
    <p:extLst>
      <p:ext uri="{BB962C8B-B14F-4D97-AF65-F5344CB8AC3E}">
        <p14:creationId xmlns:p14="http://schemas.microsoft.com/office/powerpoint/2010/main" val="333265252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100452988EE7224CAD01119240E4FF7A" ma:contentTypeVersion="16" ma:contentTypeDescription="Skapa ett nytt dokument." ma:contentTypeScope="" ma:versionID="defef6bc51ed30c42ff3d5f189ffc230">
  <xsd:schema xmlns:xsd="http://www.w3.org/2001/XMLSchema" xmlns:xs="http://www.w3.org/2001/XMLSchema" xmlns:p="http://schemas.microsoft.com/office/2006/metadata/properties" xmlns:ns2="d2aed7fd-4888-4123-a350-9db16f544f9d" xmlns:ns3="c9690685-5a42-45f8-9d07-aacb758db8c5" targetNamespace="http://schemas.microsoft.com/office/2006/metadata/properties" ma:root="true" ma:fieldsID="3a30f0d1d97679ab6e8b75df37cf11f5" ns2:_="" ns3:_="">
    <xsd:import namespace="d2aed7fd-4888-4123-a350-9db16f544f9d"/>
    <xsd:import namespace="c9690685-5a42-45f8-9d07-aacb758db8c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aed7fd-4888-4123-a350-9db16f544f9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eringar" ma:readOnly="false" ma:fieldId="{5cf76f15-5ced-4ddc-b409-7134ff3c332f}" ma:taxonomyMulti="true" ma:sspId="60a5c2c3-c246-47fa-9f4b-f65e63dc26aa"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9690685-5a42-45f8-9d07-aacb758db8c5" elementFormDefault="qualified">
    <xsd:import namespace="http://schemas.microsoft.com/office/2006/documentManagement/types"/>
    <xsd:import namespace="http://schemas.microsoft.com/office/infopath/2007/PartnerControls"/>
    <xsd:element name="SharedWithUsers" ma:index="17"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Delat med information" ma:internalName="SharedWithDetails" ma:readOnly="true">
      <xsd:simpleType>
        <xsd:restriction base="dms:Note">
          <xsd:maxLength value="255"/>
        </xsd:restriction>
      </xsd:simpleType>
    </xsd:element>
    <xsd:element name="TaxCatchAll" ma:index="22" nillable="true" ma:displayName="Taxonomy Catch All Column" ma:hidden="true" ma:list="{bea44ca8-76d1-46b8-9d54-d90243cf5caf}" ma:internalName="TaxCatchAll" ma:showField="CatchAllData" ma:web="c9690685-5a42-45f8-9d07-aacb758db8c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c9690685-5a42-45f8-9d07-aacb758db8c5">
      <UserInfo>
        <DisplayName>Sara Larsson-Ullbrand</DisplayName>
        <AccountId>29</AccountId>
        <AccountType/>
      </UserInfo>
    </SharedWithUsers>
    <TaxCatchAll xmlns="c9690685-5a42-45f8-9d07-aacb758db8c5" xsi:nil="true"/>
    <lcf76f155ced4ddcb4097134ff3c332f xmlns="d2aed7fd-4888-4123-a350-9db16f544f9d">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C48617-7987-4179-92C6-8E02BDEB92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aed7fd-4888-4123-a350-9db16f544f9d"/>
    <ds:schemaRef ds:uri="c9690685-5a42-45f8-9d07-aacb758db8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C2D8E75-8154-46B0-AAFE-38F3550FE8C4}">
  <ds:schemaRefs>
    <ds:schemaRef ds:uri="09695822-81d1-4dc3-826d-e3044816642a"/>
    <ds:schemaRef ds:uri="c9690685-5a42-45f8-9d07-aacb758db8c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5d114177-2bc3-423a-b003-337e148669f9"/>
    <ds:schemaRef ds:uri="d2aed7fd-4888-4123-a350-9db16f544f9d"/>
  </ds:schemaRefs>
</ds:datastoreItem>
</file>

<file path=customXml/itemProps3.xml><?xml version="1.0" encoding="utf-8"?>
<ds:datastoreItem xmlns:ds="http://schemas.openxmlformats.org/officeDocument/2006/customXml" ds:itemID="{078B0B07-E8A2-46A6-837F-B736C766EEC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1165</TotalTime>
  <Words>678</Words>
  <Application>Microsoft Office PowerPoint</Application>
  <PresentationFormat>Bredbild</PresentationFormat>
  <Paragraphs>108</Paragraphs>
  <Slides>10</Slides>
  <Notes>10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10</vt:i4>
      </vt:variant>
    </vt:vector>
  </HeadingPairs>
  <TitlesOfParts>
    <vt:vector size="15" baseType="lpstr">
      <vt:lpstr>Arial</vt:lpstr>
      <vt:lpstr>Calibri</vt:lpstr>
      <vt:lpstr>Calibri Light</vt:lpstr>
      <vt:lpstr>Courier New</vt: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Rubrik</dc:title>
  <dc:creator>Microsoft Office User</dc:creator>
  <cp:lastModifiedBy>Sebastian Wedenberg</cp:lastModifiedBy>
  <cp:revision>3</cp:revision>
  <dcterms:created xsi:type="dcterms:W3CDTF">2020-11-02T12:37:17Z</dcterms:created>
  <dcterms:modified xsi:type="dcterms:W3CDTF">2023-05-17T14:20:28Z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0x010100100452988EE7224CAD01119240E4FF7A</vt:lpwstr>
  </property>
  <property fmtid="{D5CDD505-2E9C-101B-9397-08002B2CF9AE}" pid="3" name="MediaServiceImageTags">
    <vt:lpwstr/>
  </property>
</Properties>
</file>