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94" r:id="rId5"/>
    <p:sldId id="293" r:id="rId6"/>
    <p:sldId id="295" r:id="rId7"/>
    <p:sldId id="296" r:id="rId8"/>
    <p:sldId id="289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8B180C-BC03-46CB-A9B1-15F3E55B16CA}" v="1" dt="2023-06-05T14:24:46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05" y="4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Wedenberg" userId="0853d4c2-cd21-4bbd-983f-b370fd716d3e" providerId="ADAL" clId="{C48B180C-BC03-46CB-A9B1-15F3E55B16CA}"/>
    <pc:docChg chg="custSel addSld delSld modSld">
      <pc:chgData name="Sebastian Wedenberg" userId="0853d4c2-cd21-4bbd-983f-b370fd716d3e" providerId="ADAL" clId="{C48B180C-BC03-46CB-A9B1-15F3E55B16CA}" dt="2023-06-05T14:56:56.178" v="870" actId="20577"/>
      <pc:docMkLst>
        <pc:docMk/>
      </pc:docMkLst>
      <pc:sldChg chg="del">
        <pc:chgData name="Sebastian Wedenberg" userId="0853d4c2-cd21-4bbd-983f-b370fd716d3e" providerId="ADAL" clId="{C48B180C-BC03-46CB-A9B1-15F3E55B16CA}" dt="2023-06-05T14:26:06.815" v="812" actId="47"/>
        <pc:sldMkLst>
          <pc:docMk/>
          <pc:sldMk cId="3282479424" sldId="274"/>
        </pc:sldMkLst>
      </pc:sldChg>
      <pc:sldChg chg="del">
        <pc:chgData name="Sebastian Wedenberg" userId="0853d4c2-cd21-4bbd-983f-b370fd716d3e" providerId="ADAL" clId="{C48B180C-BC03-46CB-A9B1-15F3E55B16CA}" dt="2023-06-05T14:26:09.202" v="813" actId="47"/>
        <pc:sldMkLst>
          <pc:docMk/>
          <pc:sldMk cId="3332652527" sldId="275"/>
        </pc:sldMkLst>
      </pc:sldChg>
      <pc:sldChg chg="del">
        <pc:chgData name="Sebastian Wedenberg" userId="0853d4c2-cd21-4bbd-983f-b370fd716d3e" providerId="ADAL" clId="{C48B180C-BC03-46CB-A9B1-15F3E55B16CA}" dt="2023-06-05T14:26:10.852" v="814" actId="47"/>
        <pc:sldMkLst>
          <pc:docMk/>
          <pc:sldMk cId="4111392080" sldId="276"/>
        </pc:sldMkLst>
      </pc:sldChg>
      <pc:sldChg chg="del">
        <pc:chgData name="Sebastian Wedenberg" userId="0853d4c2-cd21-4bbd-983f-b370fd716d3e" providerId="ADAL" clId="{C48B180C-BC03-46CB-A9B1-15F3E55B16CA}" dt="2023-06-05T13:56:57.150" v="8" actId="2696"/>
        <pc:sldMkLst>
          <pc:docMk/>
          <pc:sldMk cId="4101727673" sldId="286"/>
        </pc:sldMkLst>
      </pc:sldChg>
      <pc:sldChg chg="del">
        <pc:chgData name="Sebastian Wedenberg" userId="0853d4c2-cd21-4bbd-983f-b370fd716d3e" providerId="ADAL" clId="{C48B180C-BC03-46CB-A9B1-15F3E55B16CA}" dt="2023-06-05T13:56:59.821" v="9" actId="2696"/>
        <pc:sldMkLst>
          <pc:docMk/>
          <pc:sldMk cId="2239443648" sldId="290"/>
        </pc:sldMkLst>
      </pc:sldChg>
      <pc:sldChg chg="del">
        <pc:chgData name="Sebastian Wedenberg" userId="0853d4c2-cd21-4bbd-983f-b370fd716d3e" providerId="ADAL" clId="{C48B180C-BC03-46CB-A9B1-15F3E55B16CA}" dt="2023-06-05T13:57:02.289" v="10" actId="2696"/>
        <pc:sldMkLst>
          <pc:docMk/>
          <pc:sldMk cId="3753465277" sldId="291"/>
        </pc:sldMkLst>
      </pc:sldChg>
      <pc:sldChg chg="del">
        <pc:chgData name="Sebastian Wedenberg" userId="0853d4c2-cd21-4bbd-983f-b370fd716d3e" providerId="ADAL" clId="{C48B180C-BC03-46CB-A9B1-15F3E55B16CA}" dt="2023-06-05T13:57:05.614" v="11" actId="2696"/>
        <pc:sldMkLst>
          <pc:docMk/>
          <pc:sldMk cId="2181049326" sldId="292"/>
        </pc:sldMkLst>
      </pc:sldChg>
      <pc:sldChg chg="modSp mod">
        <pc:chgData name="Sebastian Wedenberg" userId="0853d4c2-cd21-4bbd-983f-b370fd716d3e" providerId="ADAL" clId="{C48B180C-BC03-46CB-A9B1-15F3E55B16CA}" dt="2023-06-05T14:56:56.178" v="870" actId="20577"/>
        <pc:sldMkLst>
          <pc:docMk/>
          <pc:sldMk cId="4131666145" sldId="293"/>
        </pc:sldMkLst>
        <pc:spChg chg="mod">
          <ac:chgData name="Sebastian Wedenberg" userId="0853d4c2-cd21-4bbd-983f-b370fd716d3e" providerId="ADAL" clId="{C48B180C-BC03-46CB-A9B1-15F3E55B16CA}" dt="2023-06-05T14:56:56.178" v="870" actId="20577"/>
          <ac:spMkLst>
            <pc:docMk/>
            <pc:sldMk cId="4131666145" sldId="293"/>
            <ac:spMk id="2" creationId="{3B329FCE-4C3A-1836-DF44-EE9645405C37}"/>
          </ac:spMkLst>
        </pc:spChg>
      </pc:sldChg>
      <pc:sldChg chg="addSp modSp mod">
        <pc:chgData name="Sebastian Wedenberg" userId="0853d4c2-cd21-4bbd-983f-b370fd716d3e" providerId="ADAL" clId="{C48B180C-BC03-46CB-A9B1-15F3E55B16CA}" dt="2023-06-05T14:26:19.040" v="815" actId="20577"/>
        <pc:sldMkLst>
          <pc:docMk/>
          <pc:sldMk cId="2379086680" sldId="294"/>
        </pc:sldMkLst>
        <pc:spChg chg="mod">
          <ac:chgData name="Sebastian Wedenberg" userId="0853d4c2-cd21-4bbd-983f-b370fd716d3e" providerId="ADAL" clId="{C48B180C-BC03-46CB-A9B1-15F3E55B16CA}" dt="2023-06-05T13:56:54.121" v="7" actId="20577"/>
          <ac:spMkLst>
            <pc:docMk/>
            <pc:sldMk cId="2379086680" sldId="294"/>
            <ac:spMk id="2" creationId="{3B329FCE-4C3A-1836-DF44-EE9645405C37}"/>
          </ac:spMkLst>
        </pc:spChg>
        <pc:spChg chg="add mod">
          <ac:chgData name="Sebastian Wedenberg" userId="0853d4c2-cd21-4bbd-983f-b370fd716d3e" providerId="ADAL" clId="{C48B180C-BC03-46CB-A9B1-15F3E55B16CA}" dt="2023-06-05T14:26:19.040" v="815" actId="20577"/>
          <ac:spMkLst>
            <pc:docMk/>
            <pc:sldMk cId="2379086680" sldId="294"/>
            <ac:spMk id="3" creationId="{3CB42F4B-C4BA-280C-8720-4D0F0B3C92D9}"/>
          </ac:spMkLst>
        </pc:spChg>
        <pc:spChg chg="mod">
          <ac:chgData name="Sebastian Wedenberg" userId="0853d4c2-cd21-4bbd-983f-b370fd716d3e" providerId="ADAL" clId="{C48B180C-BC03-46CB-A9B1-15F3E55B16CA}" dt="2023-06-05T13:56:45.335" v="3" actId="20577"/>
          <ac:spMkLst>
            <pc:docMk/>
            <pc:sldMk cId="2379086680" sldId="294"/>
            <ac:spMk id="8" creationId="{D8D13D70-ED3E-409D-9EA0-252E2AF71725}"/>
          </ac:spMkLst>
        </pc:spChg>
      </pc:sldChg>
      <pc:sldChg chg="addSp modSp add mod">
        <pc:chgData name="Sebastian Wedenberg" userId="0853d4c2-cd21-4bbd-983f-b370fd716d3e" providerId="ADAL" clId="{C48B180C-BC03-46CB-A9B1-15F3E55B16CA}" dt="2023-06-05T14:12:17.376" v="642" actId="14100"/>
        <pc:sldMkLst>
          <pc:docMk/>
          <pc:sldMk cId="3918657385" sldId="295"/>
        </pc:sldMkLst>
        <pc:spChg chg="mod">
          <ac:chgData name="Sebastian Wedenberg" userId="0853d4c2-cd21-4bbd-983f-b370fd716d3e" providerId="ADAL" clId="{C48B180C-BC03-46CB-A9B1-15F3E55B16CA}" dt="2023-06-05T14:01:00.558" v="180" actId="20577"/>
          <ac:spMkLst>
            <pc:docMk/>
            <pc:sldMk cId="3918657385" sldId="295"/>
            <ac:spMk id="2" creationId="{3B329FCE-4C3A-1836-DF44-EE9645405C37}"/>
          </ac:spMkLst>
        </pc:spChg>
        <pc:spChg chg="mod">
          <ac:chgData name="Sebastian Wedenberg" userId="0853d4c2-cd21-4bbd-983f-b370fd716d3e" providerId="ADAL" clId="{C48B180C-BC03-46CB-A9B1-15F3E55B16CA}" dt="2023-06-05T13:57:30.744" v="55" actId="20577"/>
          <ac:spMkLst>
            <pc:docMk/>
            <pc:sldMk cId="3918657385" sldId="295"/>
            <ac:spMk id="8" creationId="{D8D13D70-ED3E-409D-9EA0-252E2AF71725}"/>
          </ac:spMkLst>
        </pc:spChg>
        <pc:picChg chg="add mod">
          <ac:chgData name="Sebastian Wedenberg" userId="0853d4c2-cd21-4bbd-983f-b370fd716d3e" providerId="ADAL" clId="{C48B180C-BC03-46CB-A9B1-15F3E55B16CA}" dt="2023-06-05T14:01:17.859" v="184" actId="1076"/>
          <ac:picMkLst>
            <pc:docMk/>
            <pc:sldMk cId="3918657385" sldId="295"/>
            <ac:picMk id="4" creationId="{E9BD4A2C-65B1-D1CE-520A-465ED3D92048}"/>
          </ac:picMkLst>
        </pc:picChg>
        <pc:picChg chg="add mod">
          <ac:chgData name="Sebastian Wedenberg" userId="0853d4c2-cd21-4bbd-983f-b370fd716d3e" providerId="ADAL" clId="{C48B180C-BC03-46CB-A9B1-15F3E55B16CA}" dt="2023-06-05T14:12:17.376" v="642" actId="14100"/>
          <ac:picMkLst>
            <pc:docMk/>
            <pc:sldMk cId="3918657385" sldId="295"/>
            <ac:picMk id="6" creationId="{C809588B-CB89-CCAE-203A-83D397E375D4}"/>
          </ac:picMkLst>
        </pc:picChg>
      </pc:sldChg>
      <pc:sldChg chg="delSp modSp add mod">
        <pc:chgData name="Sebastian Wedenberg" userId="0853d4c2-cd21-4bbd-983f-b370fd716d3e" providerId="ADAL" clId="{C48B180C-BC03-46CB-A9B1-15F3E55B16CA}" dt="2023-06-05T14:10:54.048" v="633" actId="20577"/>
        <pc:sldMkLst>
          <pc:docMk/>
          <pc:sldMk cId="680926759" sldId="296"/>
        </pc:sldMkLst>
        <pc:spChg chg="mod">
          <ac:chgData name="Sebastian Wedenberg" userId="0853d4c2-cd21-4bbd-983f-b370fd716d3e" providerId="ADAL" clId="{C48B180C-BC03-46CB-A9B1-15F3E55B16CA}" dt="2023-06-05T14:10:54.048" v="633" actId="20577"/>
          <ac:spMkLst>
            <pc:docMk/>
            <pc:sldMk cId="680926759" sldId="296"/>
            <ac:spMk id="2" creationId="{3B329FCE-4C3A-1836-DF44-EE9645405C37}"/>
          </ac:spMkLst>
        </pc:spChg>
        <pc:spChg chg="mod">
          <ac:chgData name="Sebastian Wedenberg" userId="0853d4c2-cd21-4bbd-983f-b370fd716d3e" providerId="ADAL" clId="{C48B180C-BC03-46CB-A9B1-15F3E55B16CA}" dt="2023-06-05T14:03:09.057" v="276" actId="20577"/>
          <ac:spMkLst>
            <pc:docMk/>
            <pc:sldMk cId="680926759" sldId="296"/>
            <ac:spMk id="8" creationId="{D8D13D70-ED3E-409D-9EA0-252E2AF71725}"/>
          </ac:spMkLst>
        </pc:spChg>
        <pc:picChg chg="del">
          <ac:chgData name="Sebastian Wedenberg" userId="0853d4c2-cd21-4bbd-983f-b370fd716d3e" providerId="ADAL" clId="{C48B180C-BC03-46CB-A9B1-15F3E55B16CA}" dt="2023-06-05T14:02:59.332" v="248" actId="478"/>
          <ac:picMkLst>
            <pc:docMk/>
            <pc:sldMk cId="680926759" sldId="296"/>
            <ac:picMk id="4" creationId="{E9BD4A2C-65B1-D1CE-520A-465ED3D920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C6C2D-8F4F-4E98-BA93-14753E428CD9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22976-CF63-4243-B777-4B237AE0A9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27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7406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333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7988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009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22976-CF63-4243-B777-4B237AE0A99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9177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2023-06-05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768743" y="81646"/>
            <a:ext cx="11189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Föräldramöte juni 2023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329FCE-4C3A-1836-DF44-EE9645405C37}"/>
              </a:ext>
            </a:extLst>
          </p:cNvPr>
          <p:cNvSpPr txBox="1"/>
          <p:nvPr/>
        </p:nvSpPr>
        <p:spPr>
          <a:xfrm>
            <a:off x="1305515" y="1901627"/>
            <a:ext cx="9206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CB42F4B-C4BA-280C-8720-4D0F0B3C92D9}"/>
              </a:ext>
            </a:extLst>
          </p:cNvPr>
          <p:cNvSpPr txBox="1"/>
          <p:nvPr/>
        </p:nvSpPr>
        <p:spPr>
          <a:xfrm>
            <a:off x="1891327" y="2270959"/>
            <a:ext cx="59218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H-F13/14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Inför kommande 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Fokus på seriespel (nytt) </a:t>
            </a:r>
          </a:p>
        </p:txBody>
      </p:sp>
    </p:spTree>
    <p:extLst>
      <p:ext uri="{BB962C8B-B14F-4D97-AF65-F5344CB8AC3E}">
        <p14:creationId xmlns:p14="http://schemas.microsoft.com/office/powerpoint/2010/main" val="237908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768743" y="81646"/>
            <a:ext cx="11189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Nästa säsong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329FCE-4C3A-1836-DF44-EE9645405C37}"/>
              </a:ext>
            </a:extLst>
          </p:cNvPr>
          <p:cNvSpPr txBox="1"/>
          <p:nvPr/>
        </p:nvSpPr>
        <p:spPr>
          <a:xfrm>
            <a:off x="1305515" y="1901627"/>
            <a:ext cx="92060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Ledarstaben.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Tränare. Alla fortsätter.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Organisationen runt laget.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Ekonomi, lagbyggare, </a:t>
            </a:r>
            <a:r>
              <a:rPr lang="sv-SE" b="1" dirty="0">
                <a:solidFill>
                  <a:schemeClr val="bg1"/>
                </a:solidFill>
              </a:rPr>
              <a:t>lagledare</a:t>
            </a:r>
            <a:r>
              <a:rPr lang="sv-SE" dirty="0">
                <a:solidFill>
                  <a:schemeClr val="bg1"/>
                </a:solidFill>
              </a:rPr>
              <a:t> mm. Ju fler som hjälper till, desto lättare blir det för alla!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Seriespel och övriga matcher.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Två lag i förbundets serier. F10 Väst. Födda 2013 och yngre. 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Ingen tävlan i serien!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Övriga cuper enligt planering. </a:t>
            </a:r>
          </a:p>
        </p:txBody>
      </p:sp>
    </p:spTree>
    <p:extLst>
      <p:ext uri="{BB962C8B-B14F-4D97-AF65-F5344CB8AC3E}">
        <p14:creationId xmlns:p14="http://schemas.microsoft.com/office/powerpoint/2010/main" val="4131666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768743" y="81646"/>
            <a:ext cx="11189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Seriespel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329FCE-4C3A-1836-DF44-EE9645405C37}"/>
              </a:ext>
            </a:extLst>
          </p:cNvPr>
          <p:cNvSpPr txBox="1"/>
          <p:nvPr/>
        </p:nvSpPr>
        <p:spPr>
          <a:xfrm>
            <a:off x="1305515" y="1901627"/>
            <a:ext cx="92060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Vad kommer krävas av er som lag?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Sekretariat (matchklocka).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Kiosk.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chemeClr val="bg1"/>
                </a:solidFill>
              </a:rPr>
              <a:t>Hallvärd</a:t>
            </a:r>
            <a:r>
              <a:rPr lang="sv-SE" dirty="0">
                <a:solidFill>
                  <a:schemeClr val="bg1"/>
                </a:solidFill>
              </a:rPr>
              <a:t>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Transport till bortamatcher. 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9BD4A2C-65B1-D1CE-520A-465ED3D92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450" y="3686893"/>
            <a:ext cx="10511554" cy="104611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C809588B-CB89-CCAE-203A-83D397E375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900" y="1234023"/>
            <a:ext cx="2173937" cy="2074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657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768743" y="81646"/>
            <a:ext cx="11189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Praktisk information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3B329FCE-4C3A-1836-DF44-EE9645405C37}"/>
              </a:ext>
            </a:extLst>
          </p:cNvPr>
          <p:cNvSpPr txBox="1"/>
          <p:nvPr/>
        </p:nvSpPr>
        <p:spPr>
          <a:xfrm>
            <a:off x="1305515" y="1901627"/>
            <a:ext cx="92060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Hallbokningar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Föreningen bokar och betalar.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Ofta i Birgittaskolan, men kan variera.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Sammandrag.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Fler matcher på en gång, både hemma och borta.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Dubbelmöten.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Domare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Föreningen tillsätter, laget står för domarersättningen.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bg1"/>
                </a:solidFill>
              </a:rPr>
              <a:t>Yngre domare som dömer sina första matcher.  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2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ruta 7">
            <a:extLst>
              <a:ext uri="{FF2B5EF4-FFF2-40B4-BE49-F238E27FC236}">
                <a16:creationId xmlns:a16="http://schemas.microsoft.com/office/drawing/2014/main" id="{D8D13D70-ED3E-409D-9EA0-252E2AF71725}"/>
              </a:ext>
            </a:extLst>
          </p:cNvPr>
          <p:cNvSpPr txBox="1"/>
          <p:nvPr/>
        </p:nvSpPr>
        <p:spPr>
          <a:xfrm>
            <a:off x="8224058" y="81646"/>
            <a:ext cx="3967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Lagorganisation</a:t>
            </a:r>
          </a:p>
        </p:txBody>
      </p:sp>
      <p:sp>
        <p:nvSpPr>
          <p:cNvPr id="9" name="Rektangel med rundade hörn 8">
            <a:extLst>
              <a:ext uri="{FF2B5EF4-FFF2-40B4-BE49-F238E27FC236}">
                <a16:creationId xmlns:a16="http://schemas.microsoft.com/office/drawing/2014/main" id="{E15309EB-A9E1-4050-B878-66BF4BCC79B9}"/>
              </a:ext>
            </a:extLst>
          </p:cNvPr>
          <p:cNvSpPr/>
          <p:nvPr/>
        </p:nvSpPr>
        <p:spPr>
          <a:xfrm>
            <a:off x="3140099" y="2108772"/>
            <a:ext cx="2446054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Plantränare X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0" name="Rektangel med rundade hörn 10">
            <a:extLst>
              <a:ext uri="{FF2B5EF4-FFF2-40B4-BE49-F238E27FC236}">
                <a16:creationId xmlns:a16="http://schemas.microsoft.com/office/drawing/2014/main" id="{9CBFB4A7-6882-4A17-B9C8-49DD88EBDE89}"/>
              </a:ext>
            </a:extLst>
          </p:cNvPr>
          <p:cNvSpPr/>
          <p:nvPr/>
        </p:nvSpPr>
        <p:spPr>
          <a:xfrm>
            <a:off x="5780488" y="2108772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Lagledare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1" name="Rektangel med rundade hörn 11">
            <a:extLst>
              <a:ext uri="{FF2B5EF4-FFF2-40B4-BE49-F238E27FC236}">
                <a16:creationId xmlns:a16="http://schemas.microsoft.com/office/drawing/2014/main" id="{1BBC1A3C-3A2C-4B93-8714-E319C1E0C61E}"/>
              </a:ext>
            </a:extLst>
          </p:cNvPr>
          <p:cNvSpPr/>
          <p:nvPr/>
        </p:nvSpPr>
        <p:spPr>
          <a:xfrm>
            <a:off x="5780488" y="3069346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Lagbyggare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2" name="Rektangel med rundade hörn 10">
            <a:extLst>
              <a:ext uri="{FF2B5EF4-FFF2-40B4-BE49-F238E27FC236}">
                <a16:creationId xmlns:a16="http://schemas.microsoft.com/office/drawing/2014/main" id="{3443FC2E-F5CF-4279-BC4B-5EAEFDDB0496}"/>
              </a:ext>
            </a:extLst>
          </p:cNvPr>
          <p:cNvSpPr/>
          <p:nvPr/>
        </p:nvSpPr>
        <p:spPr>
          <a:xfrm>
            <a:off x="3193126" y="3069346"/>
            <a:ext cx="2340000" cy="7200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Ekonomiansvarig</a:t>
            </a:r>
          </a:p>
        </p:txBody>
      </p:sp>
      <p:sp>
        <p:nvSpPr>
          <p:cNvPr id="13" name="Rektangel med rundade hörn 21">
            <a:extLst>
              <a:ext uri="{FF2B5EF4-FFF2-40B4-BE49-F238E27FC236}">
                <a16:creationId xmlns:a16="http://schemas.microsoft.com/office/drawing/2014/main" id="{32ACD4FD-967B-4B0C-8B39-1B51932FBB5C}"/>
              </a:ext>
            </a:extLst>
          </p:cNvPr>
          <p:cNvSpPr/>
          <p:nvPr/>
        </p:nvSpPr>
        <p:spPr>
          <a:xfrm>
            <a:off x="5780488" y="395791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Eventansvarig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4" name="Rektangel med rundade hörn 22">
            <a:extLst>
              <a:ext uri="{FF2B5EF4-FFF2-40B4-BE49-F238E27FC236}">
                <a16:creationId xmlns:a16="http://schemas.microsoft.com/office/drawing/2014/main" id="{19EBB5A0-9D98-4437-BC1C-6116FEE48148}"/>
              </a:ext>
            </a:extLst>
          </p:cNvPr>
          <p:cNvSpPr/>
          <p:nvPr/>
        </p:nvSpPr>
        <p:spPr>
          <a:xfrm>
            <a:off x="3193126" y="395791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Försäljningsansvarig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5" name="Rektangel med rundade hörn 23">
            <a:extLst>
              <a:ext uri="{FF2B5EF4-FFF2-40B4-BE49-F238E27FC236}">
                <a16:creationId xmlns:a16="http://schemas.microsoft.com/office/drawing/2014/main" id="{C7E1398A-F899-4D35-A84F-14A0B8045942}"/>
              </a:ext>
            </a:extLst>
          </p:cNvPr>
          <p:cNvSpPr/>
          <p:nvPr/>
        </p:nvSpPr>
        <p:spPr>
          <a:xfrm>
            <a:off x="5780488" y="481333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Sponsringsansvarig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6" name="Rektangel med rundade hörn 24">
            <a:extLst>
              <a:ext uri="{FF2B5EF4-FFF2-40B4-BE49-F238E27FC236}">
                <a16:creationId xmlns:a16="http://schemas.microsoft.com/office/drawing/2014/main" id="{73F4211E-C48A-432C-A466-1B4E4CCDDFD4}"/>
              </a:ext>
            </a:extLst>
          </p:cNvPr>
          <p:cNvSpPr/>
          <p:nvPr/>
        </p:nvSpPr>
        <p:spPr>
          <a:xfrm>
            <a:off x="4539329" y="1122450"/>
            <a:ext cx="2446054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Verksamhetsutvecklare</a:t>
            </a:r>
          </a:p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(anställd personal)</a:t>
            </a:r>
            <a:endParaRPr lang="sv-SE">
              <a:solidFill>
                <a:schemeClr val="bg1"/>
              </a:solidFill>
            </a:endParaRPr>
          </a:p>
        </p:txBody>
      </p:sp>
      <p:sp>
        <p:nvSpPr>
          <p:cNvPr id="17" name="Rektangel med rundade hörn 25">
            <a:extLst>
              <a:ext uri="{FF2B5EF4-FFF2-40B4-BE49-F238E27FC236}">
                <a16:creationId xmlns:a16="http://schemas.microsoft.com/office/drawing/2014/main" id="{822EB118-3CD5-42D9-B605-D0885827E770}"/>
              </a:ext>
            </a:extLst>
          </p:cNvPr>
          <p:cNvSpPr/>
          <p:nvPr/>
        </p:nvSpPr>
        <p:spPr>
          <a:xfrm>
            <a:off x="3193126" y="4813333"/>
            <a:ext cx="2340000" cy="72008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Föräldraråd/spelarråd</a:t>
            </a:r>
            <a:r>
              <a:rPr lang="sv-SE">
                <a:solidFill>
                  <a:schemeClr val="bg1"/>
                </a:solidFill>
              </a:rPr>
              <a:t>    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E7EBC775-E96F-437D-B3C9-ADCE2FEE4474}"/>
              </a:ext>
            </a:extLst>
          </p:cNvPr>
          <p:cNvSpPr txBox="1"/>
          <p:nvPr/>
        </p:nvSpPr>
        <p:spPr>
          <a:xfrm>
            <a:off x="193963" y="6119051"/>
            <a:ext cx="615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OBS! Personer kan ansvara för flera delar och flera personer kan dela på ansvar.</a:t>
            </a:r>
          </a:p>
        </p:txBody>
      </p:sp>
    </p:spTree>
    <p:extLst>
      <p:ext uri="{BB962C8B-B14F-4D97-AF65-F5344CB8AC3E}">
        <p14:creationId xmlns:p14="http://schemas.microsoft.com/office/powerpoint/2010/main" val="3150677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9690685-5a42-45f8-9d07-aacb758db8c5">
      <UserInfo>
        <DisplayName>Sara Larsson-Ullbrand</DisplayName>
        <AccountId>29</AccountId>
        <AccountType/>
      </UserInfo>
    </SharedWithUsers>
    <TaxCatchAll xmlns="c9690685-5a42-45f8-9d07-aacb758db8c5" xsi:nil="true"/>
    <lcf76f155ced4ddcb4097134ff3c332f xmlns="d2aed7fd-4888-4123-a350-9db16f544f9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0452988EE7224CAD01119240E4FF7A" ma:contentTypeVersion="16" ma:contentTypeDescription="Skapa ett nytt dokument." ma:contentTypeScope="" ma:versionID="defef6bc51ed30c42ff3d5f189ffc230">
  <xsd:schema xmlns:xsd="http://www.w3.org/2001/XMLSchema" xmlns:xs="http://www.w3.org/2001/XMLSchema" xmlns:p="http://schemas.microsoft.com/office/2006/metadata/properties" xmlns:ns2="d2aed7fd-4888-4123-a350-9db16f544f9d" xmlns:ns3="c9690685-5a42-45f8-9d07-aacb758db8c5" targetNamespace="http://schemas.microsoft.com/office/2006/metadata/properties" ma:root="true" ma:fieldsID="3a30f0d1d97679ab6e8b75df37cf11f5" ns2:_="" ns3:_="">
    <xsd:import namespace="d2aed7fd-4888-4123-a350-9db16f544f9d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aed7fd-4888-4123-a350-9db16f544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60a5c2c3-c246-47fa-9f4b-f65e63dc2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ea44ca8-76d1-46b8-9d54-d90243cf5caf}" ma:internalName="TaxCatchAll" ma:showField="CatchAllData" ma:web="c9690685-5a42-45f8-9d07-aacb758db8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2D8E75-8154-46B0-AAFE-38F3550FE8C4}">
  <ds:schemaRefs>
    <ds:schemaRef ds:uri="09695822-81d1-4dc3-826d-e3044816642a"/>
    <ds:schemaRef ds:uri="c9690685-5a42-45f8-9d07-aacb758db8c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d114177-2bc3-423a-b003-337e148669f9"/>
    <ds:schemaRef ds:uri="d2aed7fd-4888-4123-a350-9db16f544f9d"/>
  </ds:schemaRefs>
</ds:datastoreItem>
</file>

<file path=customXml/itemProps2.xml><?xml version="1.0" encoding="utf-8"?>
<ds:datastoreItem xmlns:ds="http://schemas.openxmlformats.org/officeDocument/2006/customXml" ds:itemID="{ABC48617-7987-4179-92C6-8E02BDEB92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aed7fd-4888-4123-a350-9db16f544f9d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183</Words>
  <Application>Microsoft Office PowerPoint</Application>
  <PresentationFormat>Bredbild</PresentationFormat>
  <Paragraphs>49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Sebastian Wedenberg</cp:lastModifiedBy>
  <cp:revision>4</cp:revision>
  <dcterms:created xsi:type="dcterms:W3CDTF">2020-11-02T12:37:17Z</dcterms:created>
  <dcterms:modified xsi:type="dcterms:W3CDTF">2023-06-05T14:57:02Z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0x010100100452988EE7224CAD01119240E4FF7A</vt:lpwstr>
  </property>
  <property fmtid="{D5CDD505-2E9C-101B-9397-08002B2CF9AE}" pid="3" name="MediaServiceImageTags">
    <vt:lpwstr/>
  </property>
</Properties>
</file>