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568"/>
    <p:restoredTop sz="95530"/>
  </p:normalViewPr>
  <p:slideViewPr>
    <p:cSldViewPr snapToGrid="0" snapToObjects="1">
      <p:cViewPr varScale="1">
        <p:scale>
          <a:sx n="98" d="100"/>
          <a:sy n="98" d="100"/>
        </p:scale>
        <p:origin x="200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9/5/22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9/5/22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9/5/22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F82A83-C26B-417B-EBFC-8A5F124DAB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Hur vill vi ha det i laget?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CB5BA00-613B-07A2-7DD9-5FC2222761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Vilken typ av lag vill vi vara?</a:t>
            </a:r>
          </a:p>
          <a:p>
            <a:r>
              <a:rPr lang="sv-SE" dirty="0"/>
              <a:t>Hur vill vi framstå?</a:t>
            </a:r>
          </a:p>
        </p:txBody>
      </p:sp>
    </p:spTree>
    <p:extLst>
      <p:ext uri="{BB962C8B-B14F-4D97-AF65-F5344CB8AC3E}">
        <p14:creationId xmlns:p14="http://schemas.microsoft.com/office/powerpoint/2010/main" val="273311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364059-C73D-2E62-9C13-673AEBC88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09C8348-2BBB-8900-D202-1CD2888B9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Ett lag där alla kan vara med alla</a:t>
            </a:r>
          </a:p>
          <a:p>
            <a:pPr>
              <a:buFontTx/>
              <a:buChar char="-"/>
            </a:pPr>
            <a:r>
              <a:rPr lang="sv-SE" dirty="0"/>
              <a:t>Där man aktivt väljer att vara med någon man inte brukar vara med</a:t>
            </a:r>
          </a:p>
          <a:p>
            <a:r>
              <a:rPr lang="sv-SE" dirty="0"/>
              <a:t>Ett lag som kämpar för varandra</a:t>
            </a:r>
          </a:p>
          <a:p>
            <a:r>
              <a:rPr lang="sv-SE" dirty="0"/>
              <a:t>Ett lag som tar ansvar för varandra</a:t>
            </a:r>
          </a:p>
          <a:p>
            <a:r>
              <a:rPr lang="sv-SE" dirty="0"/>
              <a:t>Ett lag peppar varandra</a:t>
            </a:r>
          </a:p>
          <a:p>
            <a:r>
              <a:rPr lang="sv-SE" dirty="0"/>
              <a:t>Ett lag som berömmer varandra</a:t>
            </a:r>
          </a:p>
        </p:txBody>
      </p:sp>
    </p:spTree>
    <p:extLst>
      <p:ext uri="{BB962C8B-B14F-4D97-AF65-F5344CB8AC3E}">
        <p14:creationId xmlns:p14="http://schemas.microsoft.com/office/powerpoint/2010/main" val="1056095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C3B08A-FC71-E3F7-D074-7780DB0E3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Spelare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43100F-D9A5-12AB-12F2-6F57F67B2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Spelare som visar respekt för alla inblandade (lagkamrater, tränare, föräldrar, motståndare, domare etc.)</a:t>
            </a:r>
          </a:p>
          <a:p>
            <a:r>
              <a:rPr lang="sv-SE" dirty="0"/>
              <a:t>Spelare som vågar försöka </a:t>
            </a:r>
          </a:p>
          <a:p>
            <a:r>
              <a:rPr lang="sv-SE" dirty="0"/>
              <a:t>Spelare som vågar göra misstag</a:t>
            </a:r>
          </a:p>
          <a:p>
            <a:r>
              <a:rPr lang="sv-SE" dirty="0"/>
              <a:t>Spelare som tar ansvar för sina handlingar</a:t>
            </a:r>
          </a:p>
          <a:p>
            <a:r>
              <a:rPr lang="sv-SE" dirty="0"/>
              <a:t>Spelare som kommer i tid</a:t>
            </a:r>
          </a:p>
          <a:p>
            <a:r>
              <a:rPr lang="sv-SE" dirty="0"/>
              <a:t>Spelare som hör av sig i tid</a:t>
            </a:r>
          </a:p>
          <a:p>
            <a:r>
              <a:rPr lang="sv-SE" dirty="0"/>
              <a:t>Spelare som är uppmärksamma</a:t>
            </a:r>
          </a:p>
          <a:p>
            <a:r>
              <a:rPr lang="sv-SE" dirty="0"/>
              <a:t>Spelare som lyssnar</a:t>
            </a:r>
          </a:p>
          <a:p>
            <a:r>
              <a:rPr lang="sv-SE" dirty="0"/>
              <a:t>Spelare som är engagerade</a:t>
            </a:r>
          </a:p>
        </p:txBody>
      </p:sp>
    </p:spTree>
    <p:extLst>
      <p:ext uri="{BB962C8B-B14F-4D97-AF65-F5344CB8AC3E}">
        <p14:creationId xmlns:p14="http://schemas.microsoft.com/office/powerpoint/2010/main" val="551637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4B5BE4-056D-23D6-15D1-23944F25A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Tränarna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08B750-0BAC-BFD3-48CD-3092BA51A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Visar på tydliga mål</a:t>
            </a:r>
          </a:p>
          <a:p>
            <a:r>
              <a:rPr lang="sv-SE" dirty="0"/>
              <a:t>Är samarbetsvilliga</a:t>
            </a:r>
          </a:p>
          <a:p>
            <a:r>
              <a:rPr lang="sv-SE" dirty="0"/>
              <a:t>Gör allt för att alla ska trivas och få spela lika mycket</a:t>
            </a:r>
          </a:p>
          <a:p>
            <a:r>
              <a:rPr lang="sv-SE" dirty="0"/>
              <a:t>Hellre tar en förlust än toppar ett lag</a:t>
            </a:r>
          </a:p>
        </p:txBody>
      </p:sp>
    </p:spTree>
    <p:extLst>
      <p:ext uri="{BB962C8B-B14F-4D97-AF65-F5344CB8AC3E}">
        <p14:creationId xmlns:p14="http://schemas.microsoft.com/office/powerpoint/2010/main" val="145943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67FC39-4EDD-269A-E14A-05A093A93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förväntar ni er?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30ECBDD-BA4C-D672-8683-E5387E657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Av laget?</a:t>
            </a:r>
          </a:p>
          <a:p>
            <a:pPr>
              <a:buFontTx/>
              <a:buChar char="-"/>
            </a:pPr>
            <a:r>
              <a:rPr lang="sv-SE" dirty="0"/>
              <a:t>Att vi kämpar för varandra</a:t>
            </a:r>
          </a:p>
          <a:p>
            <a:pPr>
              <a:buFontTx/>
              <a:buChar char="-"/>
            </a:pPr>
            <a:r>
              <a:rPr lang="sv-SE" dirty="0"/>
              <a:t>Att vi peppar varandra</a:t>
            </a:r>
          </a:p>
          <a:p>
            <a:r>
              <a:rPr lang="sv-SE" dirty="0"/>
              <a:t>Av spelarna?</a:t>
            </a:r>
          </a:p>
          <a:p>
            <a:pPr marL="0" indent="0">
              <a:buNone/>
            </a:pPr>
            <a:r>
              <a:rPr lang="sv-SE" dirty="0"/>
              <a:t>- Att vi alltid ger vårt bästa</a:t>
            </a:r>
          </a:p>
          <a:p>
            <a:r>
              <a:rPr lang="sv-SE" dirty="0"/>
              <a:t>Av tränarna?</a:t>
            </a:r>
          </a:p>
          <a:p>
            <a:pPr marL="0" indent="0">
              <a:buNone/>
            </a:pPr>
            <a:r>
              <a:rPr lang="sv-SE" dirty="0"/>
              <a:t>- Att vi har bra kommunikation med spelare</a:t>
            </a:r>
          </a:p>
        </p:txBody>
      </p:sp>
    </p:spTree>
    <p:extLst>
      <p:ext uri="{BB962C8B-B14F-4D97-AF65-F5344CB8AC3E}">
        <p14:creationId xmlns:p14="http://schemas.microsoft.com/office/powerpoint/2010/main" val="814698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B81938-26BA-F0D6-97C0-B9C0E475C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Mål för 2022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74AAC4C-8228-4070-0DFE-A4ABBB181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Alla ska göra minst ett målförsök per match</a:t>
            </a:r>
          </a:p>
          <a:p>
            <a:r>
              <a:rPr lang="sv-SE" dirty="0"/>
              <a:t>Övre halvan av tabellen vid tabellvändning</a:t>
            </a:r>
          </a:p>
          <a:p>
            <a:r>
              <a:rPr lang="sv-SE" dirty="0"/>
              <a:t>Lära sig och använda mer kombinationer </a:t>
            </a:r>
            <a:r>
              <a:rPr lang="sv-SE"/>
              <a:t>och spelvarianter</a:t>
            </a:r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3896959"/>
      </p:ext>
    </p:extLst>
  </p:cSld>
  <p:clrMapOvr>
    <a:masterClrMapping/>
  </p:clrMapOvr>
</p:sld>
</file>

<file path=ppt/theme/theme1.xml><?xml version="1.0" encoding="utf-8"?>
<a:theme xmlns:a="http://schemas.openxmlformats.org/drawingml/2006/main" name="Bricka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Bricka</Template>
  <TotalTime>1945</TotalTime>
  <Words>214</Words>
  <Application>Microsoft Macintosh PowerPoint</Application>
  <PresentationFormat>Bredbild</PresentationFormat>
  <Paragraphs>37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Impact</vt:lpstr>
      <vt:lpstr>Bricka</vt:lpstr>
      <vt:lpstr>Hur vill vi ha det i laget?</vt:lpstr>
      <vt:lpstr>Laget</vt:lpstr>
      <vt:lpstr>Spelare</vt:lpstr>
      <vt:lpstr>Tränarna</vt:lpstr>
      <vt:lpstr>Vad förväntar ni er?</vt:lpstr>
      <vt:lpstr>Mål för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Hur vill vi ha det i laget?</dc:title>
  <dc:creator>Felicia Karlsson</dc:creator>
  <cp:lastModifiedBy>Felicia Karlsson</cp:lastModifiedBy>
  <cp:revision>9</cp:revision>
  <dcterms:created xsi:type="dcterms:W3CDTF">2022-09-03T09:45:45Z</dcterms:created>
  <dcterms:modified xsi:type="dcterms:W3CDTF">2022-09-05T19:00:49Z</dcterms:modified>
</cp:coreProperties>
</file>