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421" r:id="rId2"/>
    <p:sldId id="431" r:id="rId3"/>
    <p:sldId id="433" r:id="rId4"/>
    <p:sldId id="424" r:id="rId5"/>
    <p:sldId id="427" r:id="rId6"/>
    <p:sldId id="428" r:id="rId7"/>
    <p:sldId id="430" r:id="rId8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amnlöst avsnitt" id="{A600DBB2-A376-42C0-81F0-8193F609CF46}">
          <p14:sldIdLst>
            <p14:sldId id="421"/>
            <p14:sldId id="431"/>
            <p14:sldId id="433"/>
            <p14:sldId id="424"/>
            <p14:sldId id="427"/>
            <p14:sldId id="428"/>
            <p14:sldId id="430"/>
          </p14:sldIdLst>
        </p14:section>
        <p14:section name="Namnlöst avsnitt" id="{2EF1BBFC-37EA-4373-9157-77AD1A36409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8603FDC-E32A-4AB5-989C-0864C3EAD2B8}" styleName="Format med tema 2 - dekorfärg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just format 1 - Dekorfärg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7CE84F3-28C3-443E-9E96-99CF82512B78}" styleName="Mörkt format 1 - Dekorfärg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2833802-FEF1-4C79-8D5D-14CF1EAF98D9}" styleName="Ljust format 2 - Dekorfärg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24" autoAdjust="0"/>
    <p:restoredTop sz="94660"/>
  </p:normalViewPr>
  <p:slideViewPr>
    <p:cSldViewPr>
      <p:cViewPr varScale="1">
        <p:scale>
          <a:sx n="79" d="100"/>
          <a:sy n="79" d="100"/>
        </p:scale>
        <p:origin x="5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CFE2-1C4F-4E3F-B884-0C0603898C01}" type="datetimeFigureOut">
              <a:rPr lang="sv-SE" smtClean="0"/>
              <a:t>2020-01-07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AA3AF-6B8E-4865-9A50-CE12B1B315F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68650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479C5D-F13B-4DD2-9F7D-29EC440601A6}" type="datetimeFigureOut">
              <a:rPr lang="sv-SE" smtClean="0"/>
              <a:t>2020-01-07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2A2E18-0DA8-4774-89F9-F63087DDCDC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0167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0F286-0DE0-4318-99E1-EF6454AB976B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1558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0F286-0DE0-4318-99E1-EF6454AB976B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6893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0F286-0DE0-4318-99E1-EF6454AB976B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3442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0F286-0DE0-4318-99E1-EF6454AB976B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5060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0F286-0DE0-4318-99E1-EF6454AB976B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970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CA4773-C58E-4496-BB23-2B6A9623C95A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2020-01-07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08C032-91C2-4A88-9B20-247C5CE8282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9997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CA4773-C58E-4496-BB23-2B6A9623C95A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2020-01-07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08C032-91C2-4A88-9B20-247C5CE8282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778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CA4773-C58E-4496-BB23-2B6A9623C95A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2020-01-07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08C032-91C2-4A88-9B20-247C5CE8282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6349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CA4773-C58E-4496-BB23-2B6A9623C95A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2020-01-07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08C032-91C2-4A88-9B20-247C5CE8282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7916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CA4773-C58E-4496-BB23-2B6A9623C95A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2020-01-07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08C032-91C2-4A88-9B20-247C5CE8282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2541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CA4773-C58E-4496-BB23-2B6A9623C95A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2020-01-07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08C032-91C2-4A88-9B20-247C5CE8282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4046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CA4773-C58E-4496-BB23-2B6A9623C95A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2020-01-07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08C032-91C2-4A88-9B20-247C5CE8282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7835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CA4773-C58E-4496-BB23-2B6A9623C95A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2020-01-07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08C032-91C2-4A88-9B20-247C5CE8282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2642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CA4773-C58E-4496-BB23-2B6A9623C95A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2020-01-07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08C032-91C2-4A88-9B20-247C5CE8282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4758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CA4773-C58E-4496-BB23-2B6A9623C95A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2020-01-07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08C032-91C2-4A88-9B20-247C5CE8282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339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CA4773-C58E-4496-BB23-2B6A9623C95A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2020-01-07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08C032-91C2-4A88-9B20-247C5CE8282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8125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CA4773-C58E-4496-BB23-2B6A9623C95A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2020-01-07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08C032-91C2-4A88-9B20-247C5CE8282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7459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072054" y="977462"/>
            <a:ext cx="69893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ÖSK Ungdom P17</a:t>
            </a:r>
            <a:endParaRPr kumimoji="0" lang="sv-SE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ruta 3"/>
          <p:cNvSpPr txBox="1"/>
          <p:nvPr/>
        </p:nvSpPr>
        <p:spPr>
          <a:xfrm>
            <a:off x="2298491" y="2924944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 smtClean="0"/>
              <a:t>Utvärdering av 2019 och tankar kring 2020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77119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072054" y="977462"/>
            <a:ext cx="69893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ÖSK Ungdom P17</a:t>
            </a:r>
            <a:endParaRPr kumimoji="0" lang="sv-SE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2370499" y="2420888"/>
            <a:ext cx="439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v-SE" sz="4000" dirty="0" smtClean="0"/>
              <a:t>Vad vill spelarna? </a:t>
            </a:r>
          </a:p>
        </p:txBody>
      </p:sp>
    </p:spTree>
    <p:extLst>
      <p:ext uri="{BB962C8B-B14F-4D97-AF65-F5344CB8AC3E}">
        <p14:creationId xmlns:p14="http://schemas.microsoft.com/office/powerpoint/2010/main" val="520947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-1" y="5714499"/>
            <a:ext cx="61562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OBS! Personer kan ansvara för flera delar och flera personer kan dela på ansvar.</a:t>
            </a:r>
            <a:endParaRPr lang="sv-SE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p 1"/>
          <p:cNvGrpSpPr/>
          <p:nvPr/>
        </p:nvGrpSpPr>
        <p:grpSpPr>
          <a:xfrm>
            <a:off x="2267744" y="1628800"/>
            <a:ext cx="4567322" cy="3797667"/>
            <a:chOff x="2001635" y="1061490"/>
            <a:chExt cx="4927362" cy="4410963"/>
          </a:xfrm>
        </p:grpSpPr>
        <p:sp>
          <p:nvSpPr>
            <p:cNvPr id="9" name="Rektangel med rundade hörn 8"/>
            <p:cNvSpPr/>
            <p:nvPr/>
          </p:nvSpPr>
          <p:spPr>
            <a:xfrm>
              <a:off x="2001635" y="2047812"/>
              <a:ext cx="2340000" cy="72008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Tränare</a:t>
              </a:r>
              <a:r>
                <a:rPr lang="sv-SE" dirty="0" smtClean="0">
                  <a:solidFill>
                    <a:schemeClr val="bg1"/>
                  </a:solidFill>
                </a:rPr>
                <a:t>    </a:t>
              </a:r>
              <a:endParaRPr lang="sv-SE" dirty="0">
                <a:solidFill>
                  <a:schemeClr val="bg1"/>
                </a:solidFill>
              </a:endParaRPr>
            </a:p>
          </p:txBody>
        </p:sp>
        <p:sp>
          <p:nvSpPr>
            <p:cNvPr id="11" name="Rektangel med rundade hörn 10"/>
            <p:cNvSpPr/>
            <p:nvPr/>
          </p:nvSpPr>
          <p:spPr>
            <a:xfrm>
              <a:off x="4588997" y="2047812"/>
              <a:ext cx="2340000" cy="72008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Lagledare</a:t>
              </a:r>
              <a:r>
                <a:rPr lang="sv-SE" dirty="0" smtClean="0">
                  <a:solidFill>
                    <a:schemeClr val="bg1"/>
                  </a:solidFill>
                </a:rPr>
                <a:t>    </a:t>
              </a:r>
              <a:endParaRPr lang="sv-SE" dirty="0">
                <a:solidFill>
                  <a:schemeClr val="bg1"/>
                </a:solidFill>
              </a:endParaRPr>
            </a:p>
          </p:txBody>
        </p:sp>
        <p:sp>
          <p:nvSpPr>
            <p:cNvPr id="12" name="Rektangel med rundade hörn 11"/>
            <p:cNvSpPr/>
            <p:nvPr/>
          </p:nvSpPr>
          <p:spPr>
            <a:xfrm>
              <a:off x="4588997" y="3008386"/>
              <a:ext cx="2340000" cy="72008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Lagbyggare</a:t>
              </a:r>
              <a:r>
                <a:rPr lang="sv-SE" dirty="0" smtClean="0">
                  <a:solidFill>
                    <a:schemeClr val="bg1"/>
                  </a:solidFill>
                </a:rPr>
                <a:t>    </a:t>
              </a:r>
              <a:endParaRPr lang="sv-SE" dirty="0">
                <a:solidFill>
                  <a:schemeClr val="bg1"/>
                </a:solidFill>
              </a:endParaRPr>
            </a:p>
          </p:txBody>
        </p:sp>
        <p:sp>
          <p:nvSpPr>
            <p:cNvPr id="19" name="Rektangel med rundade hörn 10">
              <a:extLst>
                <a:ext uri="{FF2B5EF4-FFF2-40B4-BE49-F238E27FC236}">
                  <a16:creationId xmlns:a16="http://schemas.microsoft.com/office/drawing/2014/main" id="{2086627C-5B62-43E3-A317-BD8DF64B2C01}"/>
                </a:ext>
              </a:extLst>
            </p:cNvPr>
            <p:cNvSpPr/>
            <p:nvPr/>
          </p:nvSpPr>
          <p:spPr>
            <a:xfrm>
              <a:off x="2001635" y="3008386"/>
              <a:ext cx="2340000" cy="7200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Ekonomiansvarig</a:t>
              </a:r>
              <a:endParaRPr lang="sv-S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ktangel med rundade hörn 21"/>
            <p:cNvSpPr/>
            <p:nvPr/>
          </p:nvSpPr>
          <p:spPr>
            <a:xfrm>
              <a:off x="4588997" y="3896953"/>
              <a:ext cx="2340000" cy="72008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Eventansvarig</a:t>
              </a:r>
              <a:r>
                <a:rPr lang="sv-SE" dirty="0" smtClean="0">
                  <a:solidFill>
                    <a:schemeClr val="bg1"/>
                  </a:solidFill>
                </a:rPr>
                <a:t>    </a:t>
              </a:r>
              <a:endParaRPr lang="sv-SE" dirty="0">
                <a:solidFill>
                  <a:schemeClr val="bg1"/>
                </a:solidFill>
              </a:endParaRPr>
            </a:p>
          </p:txBody>
        </p:sp>
        <p:sp>
          <p:nvSpPr>
            <p:cNvPr id="23" name="Rektangel med rundade hörn 22"/>
            <p:cNvSpPr/>
            <p:nvPr/>
          </p:nvSpPr>
          <p:spPr>
            <a:xfrm>
              <a:off x="2001635" y="3896953"/>
              <a:ext cx="2340000" cy="72008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Försäljningsansvarig</a:t>
              </a:r>
              <a:r>
                <a:rPr lang="sv-SE" dirty="0" smtClean="0">
                  <a:solidFill>
                    <a:schemeClr val="bg1"/>
                  </a:solidFill>
                </a:rPr>
                <a:t>    </a:t>
              </a:r>
              <a:endParaRPr lang="sv-SE" dirty="0">
                <a:solidFill>
                  <a:schemeClr val="bg1"/>
                </a:solidFill>
              </a:endParaRPr>
            </a:p>
          </p:txBody>
        </p:sp>
        <p:sp>
          <p:nvSpPr>
            <p:cNvPr id="24" name="Rektangel med rundade hörn 23"/>
            <p:cNvSpPr/>
            <p:nvPr/>
          </p:nvSpPr>
          <p:spPr>
            <a:xfrm>
              <a:off x="4588997" y="4752373"/>
              <a:ext cx="2340000" cy="72008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Sponsringsansvarig</a:t>
              </a:r>
              <a:r>
                <a:rPr lang="sv-SE" dirty="0" smtClean="0">
                  <a:solidFill>
                    <a:schemeClr val="bg1"/>
                  </a:solidFill>
                </a:rPr>
                <a:t>    </a:t>
              </a:r>
              <a:endParaRPr lang="sv-SE" dirty="0">
                <a:solidFill>
                  <a:schemeClr val="bg1"/>
                </a:solidFill>
              </a:endParaRPr>
            </a:p>
          </p:txBody>
        </p:sp>
        <p:sp>
          <p:nvSpPr>
            <p:cNvPr id="25" name="Rektangel med rundade hörn 24"/>
            <p:cNvSpPr/>
            <p:nvPr/>
          </p:nvSpPr>
          <p:spPr>
            <a:xfrm>
              <a:off x="3400865" y="1061490"/>
              <a:ext cx="2340000" cy="72008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Idrottsansvarig</a:t>
              </a:r>
              <a:r>
                <a:rPr lang="sv-SE" dirty="0" smtClean="0">
                  <a:solidFill>
                    <a:schemeClr val="bg1"/>
                  </a:solidFill>
                </a:rPr>
                <a:t>    </a:t>
              </a:r>
              <a:endParaRPr lang="sv-SE" dirty="0">
                <a:solidFill>
                  <a:schemeClr val="bg1"/>
                </a:solidFill>
              </a:endParaRPr>
            </a:p>
          </p:txBody>
        </p:sp>
        <p:sp>
          <p:nvSpPr>
            <p:cNvPr id="26" name="Rektangel med rundade hörn 25"/>
            <p:cNvSpPr/>
            <p:nvPr/>
          </p:nvSpPr>
          <p:spPr>
            <a:xfrm>
              <a:off x="2001635" y="4752373"/>
              <a:ext cx="2340000" cy="72008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Föräldraråd/spelarråd</a:t>
              </a:r>
              <a:r>
                <a:rPr lang="sv-SE" dirty="0" smtClean="0">
                  <a:solidFill>
                    <a:schemeClr val="bg1"/>
                  </a:solidFill>
                </a:rPr>
                <a:t>    </a:t>
              </a:r>
              <a:endParaRPr lang="sv-SE" dirty="0">
                <a:solidFill>
                  <a:schemeClr val="bg1"/>
                </a:solidFill>
              </a:endParaRPr>
            </a:p>
          </p:txBody>
        </p:sp>
      </p:grpSp>
      <p:sp>
        <p:nvSpPr>
          <p:cNvPr id="14" name="Rubrik 1"/>
          <p:cNvSpPr txBox="1">
            <a:spLocks/>
          </p:cNvSpPr>
          <p:nvPr/>
        </p:nvSpPr>
        <p:spPr>
          <a:xfrm>
            <a:off x="5000625" y="233119"/>
            <a:ext cx="4143375" cy="5955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sv-SE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Lagorganisation</a:t>
            </a:r>
            <a:endParaRPr lang="sv-SE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ruta 14"/>
          <p:cNvSpPr txBox="1"/>
          <p:nvPr/>
        </p:nvSpPr>
        <p:spPr>
          <a:xfrm>
            <a:off x="1171359" y="797803"/>
            <a:ext cx="69893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ÖSK Ungdom P17</a:t>
            </a:r>
            <a:endParaRPr kumimoji="0" lang="sv-SE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09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418896" y="690947"/>
            <a:ext cx="6716111" cy="1325563"/>
          </a:xfrm>
        </p:spPr>
        <p:txBody>
          <a:bodyPr>
            <a:normAutofit/>
          </a:bodyPr>
          <a:lstStyle/>
          <a:p>
            <a:pPr algn="ctr"/>
            <a:r>
              <a:rPr lang="sv-SE" sz="4800" dirty="0">
                <a:latin typeface="Arial" panose="020B0604020202020204" pitchFamily="34" charset="0"/>
                <a:cs typeface="Arial" panose="020B0604020202020204" pitchFamily="34" charset="0"/>
              </a:rPr>
              <a:t>ÖSK Ungdom P17</a:t>
            </a:r>
            <a:endParaRPr lang="sv-SE" sz="4800" dirty="0"/>
          </a:p>
        </p:txBody>
      </p:sp>
      <p:sp>
        <p:nvSpPr>
          <p:cNvPr id="4" name="Rektangel med rundade hörn 3"/>
          <p:cNvSpPr/>
          <p:nvPr/>
        </p:nvSpPr>
        <p:spPr>
          <a:xfrm>
            <a:off x="1274178" y="2016510"/>
            <a:ext cx="1824504" cy="669931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ÖSK Söder A-lag</a:t>
            </a:r>
          </a:p>
        </p:txBody>
      </p:sp>
      <p:cxnSp>
        <p:nvCxnSpPr>
          <p:cNvPr id="10" name="Rak pil 30"/>
          <p:cNvCxnSpPr>
            <a:cxnSpLocks/>
          </p:cNvCxnSpPr>
          <p:nvPr/>
        </p:nvCxnSpPr>
        <p:spPr>
          <a:xfrm>
            <a:off x="5632574" y="7384301"/>
            <a:ext cx="1392138" cy="3411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pil 25"/>
          <p:cNvCxnSpPr>
            <a:cxnSpLocks/>
          </p:cNvCxnSpPr>
          <p:nvPr/>
        </p:nvCxnSpPr>
        <p:spPr>
          <a:xfrm flipV="1">
            <a:off x="5885667" y="8018897"/>
            <a:ext cx="1139045" cy="16143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ktangel med rundade hörn 37"/>
          <p:cNvSpPr/>
          <p:nvPr/>
        </p:nvSpPr>
        <p:spPr>
          <a:xfrm>
            <a:off x="1274178" y="2874875"/>
            <a:ext cx="1824504" cy="669931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ÖSK Ungdom P17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39" name="Rektangel med rundade hörn 38"/>
          <p:cNvSpPr/>
          <p:nvPr/>
        </p:nvSpPr>
        <p:spPr>
          <a:xfrm>
            <a:off x="1274178" y="3733240"/>
            <a:ext cx="1824504" cy="669931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ÖSK Fotboll P16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55" name="Rektangel med rundade hörn 54"/>
          <p:cNvSpPr/>
          <p:nvPr/>
        </p:nvSpPr>
        <p:spPr>
          <a:xfrm>
            <a:off x="1274178" y="4591605"/>
            <a:ext cx="1824504" cy="669931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ÖSK Ungdom </a:t>
            </a:r>
            <a:b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</a:b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05 Vit &amp; 05 Svart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56" name="textruta 55"/>
          <p:cNvSpPr txBox="1"/>
          <p:nvPr/>
        </p:nvSpPr>
        <p:spPr>
          <a:xfrm>
            <a:off x="5360565" y="2150722"/>
            <a:ext cx="1261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Division 5</a:t>
            </a:r>
          </a:p>
        </p:txBody>
      </p:sp>
      <p:sp>
        <p:nvSpPr>
          <p:cNvPr id="58" name="textruta 57"/>
          <p:cNvSpPr txBox="1"/>
          <p:nvPr/>
        </p:nvSpPr>
        <p:spPr>
          <a:xfrm>
            <a:off x="5360564" y="2608650"/>
            <a:ext cx="169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Reservlagsserie</a:t>
            </a:r>
          </a:p>
        </p:txBody>
      </p:sp>
      <p:sp>
        <p:nvSpPr>
          <p:cNvPr id="59" name="textruta 58"/>
          <p:cNvSpPr txBox="1"/>
          <p:nvPr/>
        </p:nvSpPr>
        <p:spPr>
          <a:xfrm>
            <a:off x="5360564" y="3075690"/>
            <a:ext cx="1586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P15/17 ÖLFF</a:t>
            </a:r>
          </a:p>
        </p:txBody>
      </p:sp>
      <p:sp>
        <p:nvSpPr>
          <p:cNvPr id="60" name="textruta 59"/>
          <p:cNvSpPr txBox="1"/>
          <p:nvPr/>
        </p:nvSpPr>
        <p:spPr>
          <a:xfrm>
            <a:off x="5232049" y="4772954"/>
            <a:ext cx="1404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P15 Regional</a:t>
            </a:r>
          </a:p>
        </p:txBody>
      </p:sp>
      <p:sp>
        <p:nvSpPr>
          <p:cNvPr id="61" name="textruta 60"/>
          <p:cNvSpPr txBox="1"/>
          <p:nvPr/>
        </p:nvSpPr>
        <p:spPr>
          <a:xfrm>
            <a:off x="5232050" y="3802370"/>
            <a:ext cx="1389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P16 Regional</a:t>
            </a:r>
          </a:p>
        </p:txBody>
      </p:sp>
      <p:sp>
        <p:nvSpPr>
          <p:cNvPr id="62" name="textruta 61"/>
          <p:cNvSpPr txBox="1"/>
          <p:nvPr/>
        </p:nvSpPr>
        <p:spPr>
          <a:xfrm>
            <a:off x="5232049" y="4258525"/>
            <a:ext cx="1389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P15/16 ÖLFF</a:t>
            </a:r>
          </a:p>
        </p:txBody>
      </p:sp>
      <p:cxnSp>
        <p:nvCxnSpPr>
          <p:cNvPr id="78" name="Rak pilkoppling 77"/>
          <p:cNvCxnSpPr>
            <a:stCxn id="55" idx="3"/>
            <a:endCxn id="60" idx="1"/>
          </p:cNvCxnSpPr>
          <p:nvPr/>
        </p:nvCxnSpPr>
        <p:spPr>
          <a:xfrm>
            <a:off x="3098682" y="4926571"/>
            <a:ext cx="2133367" cy="31049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Rak pilkoppling 79"/>
          <p:cNvCxnSpPr>
            <a:stCxn id="4" idx="3"/>
            <a:endCxn id="56" idx="1"/>
          </p:cNvCxnSpPr>
          <p:nvPr/>
        </p:nvCxnSpPr>
        <p:spPr>
          <a:xfrm flipV="1">
            <a:off x="3098682" y="2335388"/>
            <a:ext cx="2261883" cy="160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Rak pilkoppling 81"/>
          <p:cNvCxnSpPr>
            <a:stCxn id="38" idx="3"/>
            <a:endCxn id="59" idx="1"/>
          </p:cNvCxnSpPr>
          <p:nvPr/>
        </p:nvCxnSpPr>
        <p:spPr>
          <a:xfrm>
            <a:off x="3098682" y="3209841"/>
            <a:ext cx="2261882" cy="50515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Rak pilkoppling 83"/>
          <p:cNvCxnSpPr>
            <a:stCxn id="38" idx="3"/>
            <a:endCxn id="58" idx="1"/>
          </p:cNvCxnSpPr>
          <p:nvPr/>
        </p:nvCxnSpPr>
        <p:spPr>
          <a:xfrm flipV="1">
            <a:off x="3098682" y="2793316"/>
            <a:ext cx="2261882" cy="416525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Rak pilkoppling 85"/>
          <p:cNvCxnSpPr>
            <a:stCxn id="38" idx="3"/>
            <a:endCxn id="61" idx="1"/>
          </p:cNvCxnSpPr>
          <p:nvPr/>
        </p:nvCxnSpPr>
        <p:spPr>
          <a:xfrm>
            <a:off x="3098682" y="3209841"/>
            <a:ext cx="2133368" cy="777195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Rak pilkoppling 87"/>
          <p:cNvCxnSpPr>
            <a:stCxn id="38" idx="3"/>
            <a:endCxn id="62" idx="1"/>
          </p:cNvCxnSpPr>
          <p:nvPr/>
        </p:nvCxnSpPr>
        <p:spPr>
          <a:xfrm>
            <a:off x="3098682" y="3209841"/>
            <a:ext cx="2133367" cy="123335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Rak pilkoppling 89"/>
          <p:cNvCxnSpPr>
            <a:stCxn id="38" idx="3"/>
            <a:endCxn id="56" idx="1"/>
          </p:cNvCxnSpPr>
          <p:nvPr/>
        </p:nvCxnSpPr>
        <p:spPr>
          <a:xfrm flipV="1">
            <a:off x="3098682" y="2335388"/>
            <a:ext cx="2261883" cy="874453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Rak pilkoppling 91"/>
          <p:cNvCxnSpPr>
            <a:stCxn id="39" idx="3"/>
            <a:endCxn id="61" idx="1"/>
          </p:cNvCxnSpPr>
          <p:nvPr/>
        </p:nvCxnSpPr>
        <p:spPr>
          <a:xfrm flipV="1">
            <a:off x="3098682" y="3987036"/>
            <a:ext cx="2133368" cy="8117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Rak pilkoppling 93"/>
          <p:cNvCxnSpPr>
            <a:stCxn id="55" idx="3"/>
            <a:endCxn id="62" idx="1"/>
          </p:cNvCxnSpPr>
          <p:nvPr/>
        </p:nvCxnSpPr>
        <p:spPr>
          <a:xfrm flipV="1">
            <a:off x="3098682" y="4443191"/>
            <a:ext cx="2133367" cy="48338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Rak pilkoppling 97"/>
          <p:cNvCxnSpPr>
            <a:stCxn id="39" idx="3"/>
            <a:endCxn id="62" idx="1"/>
          </p:cNvCxnSpPr>
          <p:nvPr/>
        </p:nvCxnSpPr>
        <p:spPr>
          <a:xfrm>
            <a:off x="3098682" y="4068206"/>
            <a:ext cx="2133367" cy="374985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ak pilkoppling 99"/>
          <p:cNvCxnSpPr>
            <a:stCxn id="39" idx="3"/>
            <a:endCxn id="59" idx="1"/>
          </p:cNvCxnSpPr>
          <p:nvPr/>
        </p:nvCxnSpPr>
        <p:spPr>
          <a:xfrm flipV="1">
            <a:off x="3098682" y="3260356"/>
            <a:ext cx="2261882" cy="80785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30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9160" y="61737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sv-SE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ÖSK Ungdom P17</a:t>
            </a:r>
            <a:endParaRPr lang="sv-SE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ktangel med rundade hörn 4"/>
          <p:cNvSpPr/>
          <p:nvPr/>
        </p:nvSpPr>
        <p:spPr>
          <a:xfrm>
            <a:off x="2892722" y="2109796"/>
            <a:ext cx="3379575" cy="130270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56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Tränare</a:t>
            </a:r>
            <a:endParaRPr kumimoji="0" lang="sv-SE" sz="256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Rektangel med rundade hörn 3"/>
          <p:cNvSpPr/>
          <p:nvPr/>
        </p:nvSpPr>
        <p:spPr>
          <a:xfrm>
            <a:off x="5146285" y="4127782"/>
            <a:ext cx="3379575" cy="130270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56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Ass. Tränare </a:t>
            </a:r>
            <a:br>
              <a:rPr kumimoji="0" lang="sv-SE" sz="256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sv-SE" sz="256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ktangel med rundade hörn 5"/>
          <p:cNvSpPr/>
          <p:nvPr/>
        </p:nvSpPr>
        <p:spPr>
          <a:xfrm>
            <a:off x="639160" y="4127782"/>
            <a:ext cx="3379575" cy="130270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56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Ass. Tränare</a:t>
            </a:r>
            <a:br>
              <a:rPr kumimoji="0" lang="sv-SE" sz="256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sv-SE" sz="256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385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007476" y="743499"/>
            <a:ext cx="5381296" cy="1325563"/>
          </a:xfrm>
        </p:spPr>
        <p:txBody>
          <a:bodyPr/>
          <a:lstStyle/>
          <a:p>
            <a:pPr algn="ctr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ÖSK Ungdom P17</a:t>
            </a:r>
            <a:endParaRPr lang="sv-SE" dirty="0"/>
          </a:p>
        </p:txBody>
      </p:sp>
      <p:sp>
        <p:nvSpPr>
          <p:cNvPr id="3" name="textruta 2"/>
          <p:cNvSpPr txBox="1"/>
          <p:nvPr/>
        </p:nvSpPr>
        <p:spPr>
          <a:xfrm>
            <a:off x="651642" y="2069062"/>
            <a:ext cx="6400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Träningstider</a:t>
            </a:r>
            <a:r>
              <a:rPr kumimoji="0" lang="sv-SE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 Januari 2020</a:t>
            </a:r>
            <a:r>
              <a:rPr kumimoji="0" lang="sv-S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kumimoji="0" lang="sv-S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kumimoji="0" lang="sv-SE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Måndagar 		16:45 – 18:00 </a:t>
            </a: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Tisdagar 			19:15 – 20:30</a:t>
            </a: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Fredagar 		16:45 – 18:00</a:t>
            </a: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90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888125" y="2942896"/>
            <a:ext cx="73887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6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Frågor? </a:t>
            </a:r>
            <a:endParaRPr kumimoji="0" lang="sv-SE" sz="6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ubrik 1"/>
          <p:cNvSpPr txBox="1">
            <a:spLocks/>
          </p:cNvSpPr>
          <p:nvPr/>
        </p:nvSpPr>
        <p:spPr>
          <a:xfrm>
            <a:off x="2007476" y="743499"/>
            <a:ext cx="538129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ÖSK Ungdom P17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932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20410</TotalTime>
  <Words>98</Words>
  <Application>Microsoft Office PowerPoint</Application>
  <PresentationFormat>Bildspel på skärmen (4:3)</PresentationFormat>
  <Paragraphs>43</Paragraphs>
  <Slides>7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Corbel</vt:lpstr>
      <vt:lpstr>1_Office-tema</vt:lpstr>
      <vt:lpstr>PowerPoint-presentation</vt:lpstr>
      <vt:lpstr>PowerPoint-presentation</vt:lpstr>
      <vt:lpstr>PowerPoint-presentation</vt:lpstr>
      <vt:lpstr>ÖSK Ungdom P17</vt:lpstr>
      <vt:lpstr>ÖSK Ungdom P17</vt:lpstr>
      <vt:lpstr>ÖSK Ungdom P17</vt:lpstr>
      <vt:lpstr>PowerPoint-presentation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Eva Palmér</dc:creator>
  <cp:lastModifiedBy>Jakob Erlingsson</cp:lastModifiedBy>
  <cp:revision>312</cp:revision>
  <cp:lastPrinted>2018-12-20T10:02:36Z</cp:lastPrinted>
  <dcterms:created xsi:type="dcterms:W3CDTF">2012-12-03T14:33:54Z</dcterms:created>
  <dcterms:modified xsi:type="dcterms:W3CDTF">2020-01-07T15:17:44Z</dcterms:modified>
</cp:coreProperties>
</file>