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4" r:id="rId5"/>
    <p:sldId id="259" r:id="rId6"/>
    <p:sldId id="257" r:id="rId7"/>
    <p:sldId id="256" r:id="rId8"/>
    <p:sldId id="271" r:id="rId9"/>
    <p:sldId id="272" r:id="rId10"/>
    <p:sldId id="261" r:id="rId11"/>
    <p:sldId id="260" r:id="rId12"/>
    <p:sldId id="267" r:id="rId13"/>
    <p:sldId id="269" r:id="rId14"/>
    <p:sldId id="268" r:id="rId15"/>
    <p:sldId id="270" r:id="rId16"/>
    <p:sldId id="265" r:id="rId17"/>
    <p:sldId id="273" r:id="rId18"/>
    <p:sldId id="263" r:id="rId19"/>
    <p:sldId id="264" r:id="rId2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vanerud Fredrik" initials="SF" lastIdx="1" clrIdx="0">
    <p:extLst>
      <p:ext uri="{19B8F6BF-5375-455C-9EA6-DF929625EA0E}">
        <p15:presenceInfo xmlns:p15="http://schemas.microsoft.com/office/powerpoint/2012/main" userId="S::fredrik.svanerud@volvo.com::67aa748b-5ce9-4166-839e-47d7f0b401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2"/>
  </p:normalViewPr>
  <p:slideViewPr>
    <p:cSldViewPr snapToGrid="0" snapToObjects="1">
      <p:cViewPr varScale="1">
        <p:scale>
          <a:sx n="108" d="100"/>
          <a:sy n="108" d="100"/>
        </p:scale>
        <p:origin x="7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6FCED-1D3D-4E4F-A9B4-0E4997D9D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BCB97BD-4B20-AF43-A9DB-6405466024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DE60753-A7FD-EF41-8827-AB070BF53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6D47821-347F-CC40-A06B-BE316EF70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BED64C-1DAD-B742-98CC-1FBD4BF1B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9444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7FF49A-0BCA-BC42-987D-D2789410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75E0C4E-7335-0349-BF03-9EAF915A9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96D174-2BA7-EA44-9098-E5C7E36FC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1A0745A-B6A6-5942-B83B-4A731517D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51647E5-E666-9644-9227-CDB62DAF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5328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BCDA61C-797C-0B42-94F0-4AEFE278E9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BD01E75-0C07-6142-A261-C8E47BF174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877835-53AF-A34D-8C8D-97F391EE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916387-7468-354F-BE78-9C7B7B8C7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7B9C2F-C41D-9548-8191-A914DE376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60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8CA7E8-D633-B346-A24B-80DAA1D20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79A86F-BD32-B145-BBEF-20D7B6349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DCE1F28-C1D4-6D4E-BFE4-F7F770586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AC55C20-87F8-794F-AC2E-B50503FE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D70858-216D-9E45-A77A-950D92E3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76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8839C2-9009-1046-ABBE-05B688547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1B86C6-55B4-7848-B372-E02D57A90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F204000-5A24-CB4F-B66C-DEAEC116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1273EA-4501-C041-99E8-18D82C60C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7DE77EB-04F1-6741-9A4B-C2E75218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4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6B860-FDD0-5843-A07E-868E3450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47AEF8-9361-BA47-B0B1-F832DB7F7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5A7A3AB-EDFF-D643-A007-F283BD6B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7B418E7-6D7F-484C-817D-0CD5DADD6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A103746-CB25-E24B-AB75-DFC943A8D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6C410E2-8F65-904A-AEBD-7F7DF66F1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240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AB7536-AEBD-F144-8BE3-98944CE6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D1ECB1C-2D88-4D40-8F4D-892E81042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1ACE888-2382-A343-84D5-C72BBB69B9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314FCE3-8543-C042-B176-4C1BB20712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417C3D5-7AE7-3542-9382-D1D638EF24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B729311-BEFB-5341-B96B-3AF27E350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C9F1CB-069C-984F-8757-411FAA80F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756899C-9C94-3545-AD38-A6C56CB49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406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21DEF7-D03B-244B-BC02-CA4F99C12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BB7A255-AEAE-3A46-AAA4-95BBF880F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A5C525-DD52-C04F-AA08-D15CF036E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3829E54-01F7-CE4B-B42C-3970FE3D4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7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4F8265-CD17-6D40-94B8-76ED341B6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97FFE7B-3F7F-2A48-AA84-2A8970724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FF38FB-9F1D-024B-A97D-F1E803E5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82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21BF3B6-043C-3E4C-B7B9-53702E45E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6D636E-3F3B-E64B-9C25-51E4F9EC5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C93BBED-F935-4E41-B93C-089A585A2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5E8391-F538-D54E-9FE3-7177FFF7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3624DC-427B-E94F-B737-8E6DB8B67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599706-7625-544C-A3E2-C1610F884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36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3AE69B-C8C9-8545-8679-98B1212F3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8D5FF05-2F61-B64D-8089-221B8A5FA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6D975E3-DDB6-6241-8C8B-2190C012E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E85BE4D-FDA5-EF41-A5AF-F6EAD0E7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B8CFF5-17E2-7B46-94C8-1C6D572CF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3049688-A457-2C4C-A2F1-B73AAFBB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6702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8BC460D-7E48-CF41-82CE-4D1BC918B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61D081-027E-CE4D-982F-21B4F6979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0F721F9-FA36-0D43-96D9-026AB76986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82BB2-063A-A342-AE10-F93B512C82AC}" type="datetimeFigureOut">
              <a:rPr lang="sv-SE" smtClean="0"/>
              <a:t>2022-05-03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F8BDC9-16C9-054A-8B97-F73F96C005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1A60A9-8037-9244-BD39-B3FF95C89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AEA1F-2583-CF44-890A-72FF0F3A77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974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1836" y="2289870"/>
            <a:ext cx="8261364" cy="2259655"/>
          </a:xfrm>
        </p:spPr>
        <p:txBody>
          <a:bodyPr>
            <a:normAutofit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Föräldramöte 3/5 2022</a:t>
            </a:r>
            <a:b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F-P13 vit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825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004098-E66F-4F7D-932D-C5FF100F81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878"/>
            <a:ext cx="12192000" cy="6870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04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6E2C7B-0EDF-4266-8739-6F67728294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2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161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3D9CA7A-1AC7-445C-9E10-6D9FC258A0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6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841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Ekonomi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313" y="1829218"/>
            <a:ext cx="10654389" cy="458333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Utgifter 2022 (Sek)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-Poolspel 3 lag (startavgift 743kr per anmält lag)			743-2229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-Domare till Poolspel där vi är arrangörer 4 st 				1440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-Domare till träningsmatcher á 10 st				 	 900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-Interna Cuper (Örebro cupen 3 lag och Select cup 2 lag)			      0 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-Externa cuper (Ingen anmäld i dagsläget 1000-2200 per lag)		      ?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-Ledarmedlemskap						  600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-Träningsavgift 							2000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-Kläder och material						2000</a:t>
            </a:r>
          </a:p>
          <a:p>
            <a:pPr algn="l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-Övriga kostnader (Resor, triveselkväll och aktiviteter)			      ?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177CF8-C2D8-4491-A8E8-7333024425E8}"/>
              </a:ext>
            </a:extLst>
          </p:cNvPr>
          <p:cNvSpPr txBox="1"/>
          <p:nvPr/>
        </p:nvSpPr>
        <p:spPr>
          <a:xfrm>
            <a:off x="8493705" y="325345"/>
            <a:ext cx="29529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Lagkassa 31/3 2022 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23900 kr </a:t>
            </a:r>
            <a:br>
              <a:rPr lang="sv-SE" dirty="0">
                <a:solidFill>
                  <a:schemeClr val="bg1"/>
                </a:solidFill>
              </a:rPr>
            </a:br>
            <a:r>
              <a:rPr lang="sv-SE" dirty="0">
                <a:solidFill>
                  <a:schemeClr val="bg1"/>
                </a:solidFill>
              </a:rPr>
              <a:t>(Saknas betalning av kläder)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FDEBA8-A2C5-4AA6-8B89-7483A91D6D7B}"/>
              </a:ext>
            </a:extLst>
          </p:cNvPr>
          <p:cNvSpPr txBox="1"/>
          <p:nvPr/>
        </p:nvSpPr>
        <p:spPr>
          <a:xfrm>
            <a:off x="6786804" y="6450611"/>
            <a:ext cx="29529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 Från ca 9 000  - ?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577E80C-7F5D-41D2-B6AD-33160BCC00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2016" y="1310089"/>
            <a:ext cx="2678907" cy="367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467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Försäljning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323130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1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Bingolotto</a:t>
            </a:r>
          </a:p>
          <a:p>
            <a:pPr lvl="1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Restaurangchangen</a:t>
            </a:r>
          </a:p>
          <a:p>
            <a:pPr lvl="1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Annan försäljning?</a:t>
            </a:r>
          </a:p>
          <a:p>
            <a:pPr lvl="1"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lvl="1"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Försäljningskrav?</a:t>
            </a:r>
            <a:b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sv-SE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Budget 9000 kr  27 spelar  = ca 350 kr per spelare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791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Utomhusträning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323130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Nya träningstider från v19 </a:t>
            </a:r>
            <a:b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Tisdagar och torsdagar 18:30-19:45 </a:t>
            </a:r>
            <a:b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Plats: 5 mot 5 plan Ekäng IP Gräs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273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-9302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Hjälp från föräldrarna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2"/>
            <a:ext cx="9766042" cy="3741865"/>
          </a:xfrm>
        </p:spPr>
        <p:txBody>
          <a:bodyPr vert="horz" lIns="91440" tIns="45720" rIns="91440" bIns="45720" rtlCol="0" anchor="t">
            <a:normAutofit fontScale="32500" lnSpcReduction="2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Lagledare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Försäljningsansvarig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Sponsringsansvarig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Föräldragrupp</a:t>
            </a:r>
          </a:p>
          <a:p>
            <a:pPr>
              <a:lnSpc>
                <a:spcPct val="150000"/>
              </a:lnSpc>
            </a:pPr>
            <a:endParaRPr lang="sv-SE" sz="9600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659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Spelartrupp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323130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För tillfället 27 spelare i truppen. 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Ca 14-19 spelare på träningar.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försöker dela in i mindre grupper för att lättare kunna genomföra övningar.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Ställer krav på att vi lyssnar.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03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-9302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3600" y="923999"/>
            <a:ext cx="8055429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Regler träning och match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4212920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1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håller i bollarna vid samling. (Testar att samlas innan vi delar ut bollar)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1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är tysta och lugna när tränarna pratar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1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pratar en och en – de andra lyssnar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1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Inga skott utan att målvakt är beredd eller skott rakt upp i luften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31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Ingen matsäck/fika/ godis under vanliga matcher. Gärna under cuper och då mellan matcherna…</a:t>
            </a:r>
            <a:endParaRPr lang="sv-SE" sz="3100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81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Matchuttagningar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3231308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har 3 st lag anmälda till vårens Poolspel.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kommer börja boka in träningsmatcher.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skickar kallelse till match för att inventera hur många spelare som är tillgängliga. Tar sedan ut laget.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Strävar efter vara 9 spelare till varje match. Inte kul för spelarna att vara 12-13 </a:t>
            </a:r>
            <a:r>
              <a:rPr lang="sv-SE" dirty="0" err="1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st</a:t>
            </a: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Ibland tvingas vi ta beslut att inte ta med alla spelare. Vi går då på träningsnärvaro den senaste tiden.</a:t>
            </a: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90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194872" y="-116715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Poolspel våren 2022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114DF03-C47B-49CD-BF57-06C1115839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638" y="1963470"/>
            <a:ext cx="2474529" cy="244733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416AA5F-ADD6-4C2D-A98F-738021E880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1883" y="4475603"/>
            <a:ext cx="2486236" cy="193695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6FCF314-E503-40D4-B029-988AF7604D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6278" y="1948459"/>
            <a:ext cx="2949966" cy="244733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6502B4-354F-46B9-818C-73181407BF6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85140" y="4475603"/>
            <a:ext cx="2931104" cy="193695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BD890E5-7326-4E72-9F16-EF744C0A5A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7676" y="1937094"/>
            <a:ext cx="2799974" cy="241479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0CECC71-7F6A-43D4-8E7E-74E4B6725D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87675" y="4503178"/>
            <a:ext cx="2799973" cy="190795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1C688AF-561F-4E08-A398-40B96C3915D9}"/>
              </a:ext>
            </a:extLst>
          </p:cNvPr>
          <p:cNvSpPr/>
          <p:nvPr/>
        </p:nvSpPr>
        <p:spPr>
          <a:xfrm>
            <a:off x="549638" y="1937094"/>
            <a:ext cx="2498481" cy="4475460"/>
          </a:xfrm>
          <a:prstGeom prst="rect">
            <a:avLst/>
          </a:prstGeom>
          <a:noFill/>
          <a:ln w="1047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24028B8-5671-4F54-81EE-DA104AEDEFAA}"/>
              </a:ext>
            </a:extLst>
          </p:cNvPr>
          <p:cNvSpPr/>
          <p:nvPr/>
        </p:nvSpPr>
        <p:spPr>
          <a:xfrm>
            <a:off x="3766278" y="1909142"/>
            <a:ext cx="2949966" cy="4475460"/>
          </a:xfrm>
          <a:prstGeom prst="rect">
            <a:avLst/>
          </a:prstGeom>
          <a:noFill/>
          <a:ln w="1047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0C1136D-D0B8-443F-A9C4-9405B6682364}"/>
              </a:ext>
            </a:extLst>
          </p:cNvPr>
          <p:cNvSpPr/>
          <p:nvPr/>
        </p:nvSpPr>
        <p:spPr>
          <a:xfrm>
            <a:off x="7458370" y="1937094"/>
            <a:ext cx="2829280" cy="4475460"/>
          </a:xfrm>
          <a:prstGeom prst="rect">
            <a:avLst/>
          </a:prstGeom>
          <a:noFill/>
          <a:ln w="1047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259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194872" y="-116715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7663811" cy="1103088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Poolspel hösten 2022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EB2D06C-8DF5-4B12-84D0-68BDFB1CAD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720" y="1821812"/>
            <a:ext cx="2853440" cy="234282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7DFA834-C308-4AA4-802F-A2C70CF32D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970" y="4338744"/>
            <a:ext cx="2853440" cy="20003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91C28AD-5069-49E3-B467-794CAB591F9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43387" y="1847725"/>
            <a:ext cx="2476200" cy="2316912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7915C35-899E-4210-A1E1-119D87CBD5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1277" y="4338743"/>
            <a:ext cx="2474529" cy="203220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B6AAE09-9648-487C-996E-E66CC8BB1E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24762" y="1847724"/>
            <a:ext cx="2576487" cy="2299915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D32AAFD-0250-4750-98C7-A4B77C7405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32727" y="4336114"/>
            <a:ext cx="2576487" cy="2022404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5CF8A59-920F-4B50-857B-B2C7362DDA7E}"/>
              </a:ext>
            </a:extLst>
          </p:cNvPr>
          <p:cNvSpPr/>
          <p:nvPr/>
        </p:nvSpPr>
        <p:spPr>
          <a:xfrm>
            <a:off x="748092" y="1778125"/>
            <a:ext cx="2870068" cy="4634430"/>
          </a:xfrm>
          <a:prstGeom prst="rect">
            <a:avLst/>
          </a:prstGeom>
          <a:noFill/>
          <a:ln w="1047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994979-6A1C-470B-BA2F-799AAA03A2C0}"/>
              </a:ext>
            </a:extLst>
          </p:cNvPr>
          <p:cNvSpPr/>
          <p:nvPr/>
        </p:nvSpPr>
        <p:spPr>
          <a:xfrm>
            <a:off x="4196234" y="1778125"/>
            <a:ext cx="2576487" cy="4560969"/>
          </a:xfrm>
          <a:prstGeom prst="rect">
            <a:avLst/>
          </a:prstGeom>
          <a:noFill/>
          <a:ln w="1047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FEBECD-0BA1-46DE-AF15-B40136479EBD}"/>
              </a:ext>
            </a:extLst>
          </p:cNvPr>
          <p:cNvSpPr/>
          <p:nvPr/>
        </p:nvSpPr>
        <p:spPr>
          <a:xfrm>
            <a:off x="7387864" y="1821813"/>
            <a:ext cx="2576487" cy="4428068"/>
          </a:xfrm>
          <a:prstGeom prst="rect">
            <a:avLst/>
          </a:prstGeom>
          <a:noFill/>
          <a:ln w="1047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487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Matcher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2257153"/>
            <a:ext cx="9766042" cy="323130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Alla spelare som vill har haft möjlighet att testa målvakt, back och anfallare.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gör några byten varje match.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har de senaste matcherna gjort färre byten för att inte förvirra spelarna.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ser gärna att samma målvakt står hela matchen om möjligt alt ett byte.</a:t>
            </a:r>
          </a:p>
          <a:p>
            <a:pPr>
              <a:lnSpc>
                <a:spcPct val="150000"/>
              </a:lnSpc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51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-9302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10AB490-CA23-7044-9BF2-68FB042FD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835695"/>
            <a:ext cx="6903875" cy="683131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Vad gör tränarna idag?</a:t>
            </a:r>
            <a:endParaRPr lang="sv-SE" sz="5800" b="1" dirty="0">
              <a:solidFill>
                <a:schemeClr val="bg1"/>
              </a:solidFill>
              <a:latin typeface="Helvetica Neue Condensed" panose="02000503000000020004" pitchFamily="2" charset="0"/>
              <a:ea typeface="Helvetica Neue Condensed" panose="02000503000000020004" pitchFamily="2" charset="0"/>
              <a:cs typeface="Helvetica Neue Condensed" panose="02000503000000020004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63433B-5AD6-D341-AA12-0B347C3C4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6408" y="1336644"/>
            <a:ext cx="9766042" cy="3741865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Planerar och genomför träning.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Bokar matcher, planer, matchtröjor och domare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Betalar domare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Lagkassan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Ekonomiansvarig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sv-SE" sz="9600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Kommunicerar via Laget.se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>
              <a:lnSpc>
                <a:spcPct val="150000"/>
              </a:lnSpc>
            </a:pPr>
            <a:r>
              <a:rPr lang="sv-SE" sz="11200" b="1" dirty="0">
                <a:solidFill>
                  <a:schemeClr val="bg1"/>
                </a:solidFill>
                <a:latin typeface="Helvetica Neue"/>
                <a:ea typeface="Helvetica Neue" panose="02000503000000020004" pitchFamily="2" charset="0"/>
                <a:cs typeface="Helvetica Neue" panose="02000503000000020004" pitchFamily="2" charset="0"/>
              </a:rPr>
              <a:t>VI SER GÄRNA ATT FLER FÖRÄLDRAR HJÄLPER TILL KRING LAGET!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endParaRPr lang="sv-SE" dirty="0">
              <a:solidFill>
                <a:schemeClr val="bg1"/>
              </a:solidFill>
              <a:latin typeface="Helvetica Neue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endParaRPr lang="sv-SE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577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AB20C1E-8C89-C54F-A788-B066B792A288}"/>
              </a:ext>
            </a:extLst>
          </p:cNvPr>
          <p:cNvSpPr/>
          <p:nvPr/>
        </p:nvSpPr>
        <p:spPr>
          <a:xfrm>
            <a:off x="0" y="0"/>
            <a:ext cx="1243951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42D224C5-0366-C348-90FC-3B1738795F26}"/>
              </a:ext>
            </a:extLst>
          </p:cNvPr>
          <p:cNvSpPr/>
          <p:nvPr/>
        </p:nvSpPr>
        <p:spPr>
          <a:xfrm>
            <a:off x="10001249" y="-181513"/>
            <a:ext cx="2474529" cy="7202423"/>
          </a:xfrm>
          <a:custGeom>
            <a:avLst/>
            <a:gdLst>
              <a:gd name="connsiteX0" fmla="*/ 0 w 4409090"/>
              <a:gd name="connsiteY0" fmla="*/ 0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0 w 4409090"/>
              <a:gd name="connsiteY4" fmla="*/ 0 h 5181600"/>
              <a:gd name="connsiteX0" fmla="*/ 1460938 w 4409090"/>
              <a:gd name="connsiteY0" fmla="*/ 73572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1460938 w 4409090"/>
              <a:gd name="connsiteY4" fmla="*/ 73572 h 5181600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1902373 w 4409090"/>
              <a:gd name="connsiteY0" fmla="*/ 0 h 5255173"/>
              <a:gd name="connsiteX1" fmla="*/ 4409090 w 4409090"/>
              <a:gd name="connsiteY1" fmla="*/ 73573 h 5255173"/>
              <a:gd name="connsiteX2" fmla="*/ 4409090 w 4409090"/>
              <a:gd name="connsiteY2" fmla="*/ 5255173 h 5255173"/>
              <a:gd name="connsiteX3" fmla="*/ 0 w 4409090"/>
              <a:gd name="connsiteY3" fmla="*/ 5255173 h 5255173"/>
              <a:gd name="connsiteX4" fmla="*/ 1902373 w 4409090"/>
              <a:gd name="connsiteY4" fmla="*/ 0 h 5255173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  <a:gd name="connsiteX0" fmla="*/ 3508972 w 4409090"/>
              <a:gd name="connsiteY0" fmla="*/ 39849 h 5181600"/>
              <a:gd name="connsiteX1" fmla="*/ 4409090 w 4409090"/>
              <a:gd name="connsiteY1" fmla="*/ 0 h 5181600"/>
              <a:gd name="connsiteX2" fmla="*/ 4409090 w 4409090"/>
              <a:gd name="connsiteY2" fmla="*/ 5181600 h 5181600"/>
              <a:gd name="connsiteX3" fmla="*/ 0 w 4409090"/>
              <a:gd name="connsiteY3" fmla="*/ 5181600 h 5181600"/>
              <a:gd name="connsiteX4" fmla="*/ 3508972 w 4409090"/>
              <a:gd name="connsiteY4" fmla="*/ 39849 h 518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09090" h="5181600">
                <a:moveTo>
                  <a:pt x="3508972" y="39849"/>
                </a:moveTo>
                <a:lnTo>
                  <a:pt x="4409090" y="0"/>
                </a:lnTo>
                <a:lnTo>
                  <a:pt x="4409090" y="5181600"/>
                </a:lnTo>
                <a:lnTo>
                  <a:pt x="0" y="5181600"/>
                </a:lnTo>
                <a:cubicBezTo>
                  <a:pt x="1727137" y="4192670"/>
                  <a:pt x="3618894" y="2934327"/>
                  <a:pt x="3508972" y="39849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6C466172-7B50-F443-B9B9-175DF8504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313" y="404812"/>
            <a:ext cx="1274762" cy="12428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3BE9E20-E7D6-4C19-AB43-34359068F0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75997" cy="6858000"/>
          </a:xfrm>
          <a:prstGeom prst="rect">
            <a:avLst/>
          </a:prstGeom>
        </p:spPr>
      </p:pic>
      <p:sp>
        <p:nvSpPr>
          <p:cNvPr id="6" name="Rubrik 1">
            <a:extLst>
              <a:ext uri="{FF2B5EF4-FFF2-40B4-BE49-F238E27FC236}">
                <a16:creationId xmlns:a16="http://schemas.microsoft.com/office/drawing/2014/main" id="{8E1B5D79-2755-415E-B6B4-4313173DAC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4471" y="445445"/>
            <a:ext cx="7163256" cy="780927"/>
          </a:xfrm>
        </p:spPr>
        <p:txBody>
          <a:bodyPr>
            <a:normAutofit fontScale="90000"/>
          </a:bodyPr>
          <a:lstStyle/>
          <a:p>
            <a:r>
              <a:rPr lang="sv-SE" sz="58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Hjälp från föräldrarna</a:t>
            </a:r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33A70ED6-9055-4737-86FB-A5D02EDE6048}"/>
              </a:ext>
            </a:extLst>
          </p:cNvPr>
          <p:cNvSpPr txBox="1">
            <a:spLocks/>
          </p:cNvSpPr>
          <p:nvPr/>
        </p:nvSpPr>
        <p:spPr>
          <a:xfrm>
            <a:off x="294604" y="2120109"/>
            <a:ext cx="2758464" cy="6831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Fredrik, Marco, </a:t>
            </a:r>
            <a:br>
              <a:rPr lang="sv-SE" sz="20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</a:br>
            <a:r>
              <a:rPr lang="sv-SE" sz="20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Micke &amp; Markus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186A4F-3237-4C54-B4C8-DD78426C0D87}"/>
              </a:ext>
            </a:extLst>
          </p:cNvPr>
          <p:cNvSpPr/>
          <p:nvPr/>
        </p:nvSpPr>
        <p:spPr>
          <a:xfrm>
            <a:off x="5802923" y="2102942"/>
            <a:ext cx="2329962" cy="700298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130E7DA-5217-41DE-ADFF-C4062A0B1167}"/>
              </a:ext>
            </a:extLst>
          </p:cNvPr>
          <p:cNvSpPr/>
          <p:nvPr/>
        </p:nvSpPr>
        <p:spPr>
          <a:xfrm>
            <a:off x="3255153" y="3976565"/>
            <a:ext cx="2329962" cy="700298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F1572E-5F6B-42FF-8710-55940F228856}"/>
              </a:ext>
            </a:extLst>
          </p:cNvPr>
          <p:cNvSpPr/>
          <p:nvPr/>
        </p:nvSpPr>
        <p:spPr>
          <a:xfrm>
            <a:off x="3255153" y="4829263"/>
            <a:ext cx="2329962" cy="700298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AA45F10-D291-49AA-975A-79D5EA5B9879}"/>
              </a:ext>
            </a:extLst>
          </p:cNvPr>
          <p:cNvSpPr/>
          <p:nvPr/>
        </p:nvSpPr>
        <p:spPr>
          <a:xfrm>
            <a:off x="5802923" y="4829263"/>
            <a:ext cx="2329962" cy="700298"/>
          </a:xfrm>
          <a:prstGeom prst="rect">
            <a:avLst/>
          </a:prstGeom>
          <a:noFill/>
          <a:ln w="50800">
            <a:solidFill>
              <a:srgbClr val="FFFF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ubrik 1">
            <a:extLst>
              <a:ext uri="{FF2B5EF4-FFF2-40B4-BE49-F238E27FC236}">
                <a16:creationId xmlns:a16="http://schemas.microsoft.com/office/drawing/2014/main" id="{560A89D6-BADF-4DE6-A033-524BAB0D8EAA}"/>
              </a:ext>
            </a:extLst>
          </p:cNvPr>
          <p:cNvSpPr txBox="1">
            <a:spLocks/>
          </p:cNvSpPr>
          <p:nvPr/>
        </p:nvSpPr>
        <p:spPr>
          <a:xfrm>
            <a:off x="233167" y="3976565"/>
            <a:ext cx="2758464" cy="6831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Åsa (Edvins mamma)</a:t>
            </a:r>
          </a:p>
        </p:txBody>
      </p:sp>
      <p:sp>
        <p:nvSpPr>
          <p:cNvPr id="15" name="Rubrik 1">
            <a:extLst>
              <a:ext uri="{FF2B5EF4-FFF2-40B4-BE49-F238E27FC236}">
                <a16:creationId xmlns:a16="http://schemas.microsoft.com/office/drawing/2014/main" id="{4A769492-9577-4F5B-9AA4-580B82EA4A7A}"/>
              </a:ext>
            </a:extLst>
          </p:cNvPr>
          <p:cNvSpPr txBox="1">
            <a:spLocks/>
          </p:cNvSpPr>
          <p:nvPr/>
        </p:nvSpPr>
        <p:spPr>
          <a:xfrm>
            <a:off x="233167" y="4846430"/>
            <a:ext cx="2758464" cy="6831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Caroline (Gabriells mamma)</a:t>
            </a:r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A9F302A4-7EDB-41A7-B003-84B86C9BB14B}"/>
              </a:ext>
            </a:extLst>
          </p:cNvPr>
          <p:cNvSpPr txBox="1">
            <a:spLocks/>
          </p:cNvSpPr>
          <p:nvPr/>
        </p:nvSpPr>
        <p:spPr>
          <a:xfrm>
            <a:off x="8170062" y="4824708"/>
            <a:ext cx="2758464" cy="6831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2000" b="1" dirty="0">
                <a:solidFill>
                  <a:schemeClr val="bg1"/>
                </a:solidFill>
                <a:latin typeface="Helvetica Neue Condensed" panose="02000503000000020004" pitchFamily="2" charset="0"/>
                <a:ea typeface="Helvetica Neue Condensed" panose="02000503000000020004" pitchFamily="2" charset="0"/>
                <a:cs typeface="Helvetica Neue Condensed" panose="02000503000000020004" pitchFamily="2" charset="0"/>
              </a:rPr>
              <a:t>Henrik (Valters pappa)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0458EA-A871-41E2-B9FD-AB546448DCE4}"/>
              </a:ext>
            </a:extLst>
          </p:cNvPr>
          <p:cNvSpPr txBox="1"/>
          <p:nvPr/>
        </p:nvSpPr>
        <p:spPr>
          <a:xfrm>
            <a:off x="8267529" y="2033292"/>
            <a:ext cx="22821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2-3 stycken som hjälper till att arrangera poolspel, tränings/matchtider, domare mm</a:t>
            </a:r>
            <a:endParaRPr 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0308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7450EEE6ABA648B30DDF3405D96795" ma:contentTypeVersion="12" ma:contentTypeDescription="Skapa ett nytt dokument." ma:contentTypeScope="" ma:versionID="5d381a4d2048ac1222d17d40f060e443">
  <xsd:schema xmlns:xsd="http://www.w3.org/2001/XMLSchema" xmlns:xs="http://www.w3.org/2001/XMLSchema" xmlns:p="http://schemas.microsoft.com/office/2006/metadata/properties" xmlns:ns2="09695822-81d1-4dc3-826d-e3044816642a" xmlns:ns3="c9690685-5a42-45f8-9d07-aacb758db8c5" targetNamespace="http://schemas.microsoft.com/office/2006/metadata/properties" ma:root="true" ma:fieldsID="78272d79f3e440f78d6b116e72c90784" ns2:_="" ns3:_="">
    <xsd:import namespace="09695822-81d1-4dc3-826d-e3044816642a"/>
    <xsd:import namespace="c9690685-5a42-45f8-9d07-aacb758db8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95822-81d1-4dc3-826d-e304481664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690685-5a42-45f8-9d07-aacb758db8c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2D8E75-8154-46B0-AAFE-38F3550FE8C4}">
  <ds:schemaRefs>
    <ds:schemaRef ds:uri="http://purl.org/dc/dcmitype/"/>
    <ds:schemaRef ds:uri="http://purl.org/dc/elements/1.1/"/>
    <ds:schemaRef ds:uri="http://schemas.microsoft.com/office/2006/metadata/properties"/>
    <ds:schemaRef ds:uri="09695822-81d1-4dc3-826d-e3044816642a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c9690685-5a42-45f8-9d07-aacb758db8c5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78B0B07-E8A2-46A6-837F-B736C766EE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7C89E8-879C-4D43-8253-80953F97B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95822-81d1-4dc3-826d-e3044816642a"/>
    <ds:schemaRef ds:uri="c9690685-5a42-45f8-9d07-aacb758db8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523</Words>
  <Application>Microsoft Office PowerPoint</Application>
  <PresentationFormat>Widescreen</PresentationFormat>
  <Paragraphs>77</Paragraphs>
  <Slides>16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Helvetica Neue</vt:lpstr>
      <vt:lpstr>Helvetica Neue Condensed</vt:lpstr>
      <vt:lpstr>Office-tema</vt:lpstr>
      <vt:lpstr>Föräldramöte 3/5 2022 F-P13 vit</vt:lpstr>
      <vt:lpstr>Spelartrupp</vt:lpstr>
      <vt:lpstr>Regler träning och match</vt:lpstr>
      <vt:lpstr>Matchuttagningar</vt:lpstr>
      <vt:lpstr>Poolspel våren 2022</vt:lpstr>
      <vt:lpstr>Poolspel hösten 2022</vt:lpstr>
      <vt:lpstr>Matcher</vt:lpstr>
      <vt:lpstr>Vad gör tränarna idag?</vt:lpstr>
      <vt:lpstr>Hjälp från föräldrarna</vt:lpstr>
      <vt:lpstr>PowerPoint Presentation</vt:lpstr>
      <vt:lpstr>PowerPoint Presentation</vt:lpstr>
      <vt:lpstr>PowerPoint Presentation</vt:lpstr>
      <vt:lpstr>Ekonomi</vt:lpstr>
      <vt:lpstr>Försäljning</vt:lpstr>
      <vt:lpstr>Utomhusträning</vt:lpstr>
      <vt:lpstr>Hjälp från föräldrarna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Rubrik</dc:title>
  <dc:creator>Microsoft Office User</dc:creator>
  <cp:lastModifiedBy>Svanerud Fredrik</cp:lastModifiedBy>
  <cp:revision>51</cp:revision>
  <dcterms:created xsi:type="dcterms:W3CDTF">2020-11-02T12:37:17Z</dcterms:created>
  <dcterms:modified xsi:type="dcterms:W3CDTF">2022-05-03T13:21:09Z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0x010100EA7450EEE6ABA648B30DDF3405D96795</vt:lpwstr>
  </property>
  <property fmtid="{D5CDD505-2E9C-101B-9397-08002B2CF9AE}" pid="3" name="MSIP_Label_19540963-e559-4020-8a90-fe8a502c2801_Enabled">
    <vt:lpwstr>true</vt:lpwstr>
  </property>
  <property fmtid="{D5CDD505-2E9C-101B-9397-08002B2CF9AE}" pid="4" name="MSIP_Label_19540963-e559-4020-8a90-fe8a502c2801_SetDate">
    <vt:lpwstr>2021-09-21T07:05:51Z</vt:lpwstr>
  </property>
  <property fmtid="{D5CDD505-2E9C-101B-9397-08002B2CF9AE}" pid="5" name="MSIP_Label_19540963-e559-4020-8a90-fe8a502c2801_Method">
    <vt:lpwstr>Standard</vt:lpwstr>
  </property>
  <property fmtid="{D5CDD505-2E9C-101B-9397-08002B2CF9AE}" pid="6" name="MSIP_Label_19540963-e559-4020-8a90-fe8a502c2801_Name">
    <vt:lpwstr>19540963-e559-4020-8a90-fe8a502c2801</vt:lpwstr>
  </property>
  <property fmtid="{D5CDD505-2E9C-101B-9397-08002B2CF9AE}" pid="7" name="MSIP_Label_19540963-e559-4020-8a90-fe8a502c2801_SiteId">
    <vt:lpwstr>f25493ae-1c98-41d7-8a33-0be75f5fe603</vt:lpwstr>
  </property>
  <property fmtid="{D5CDD505-2E9C-101B-9397-08002B2CF9AE}" pid="8" name="MSIP_Label_19540963-e559-4020-8a90-fe8a502c2801_ActionId">
    <vt:lpwstr>70f6eaaa-6a2e-4e88-92df-19f5fa3e5b41</vt:lpwstr>
  </property>
  <property fmtid="{D5CDD505-2E9C-101B-9397-08002B2CF9AE}" pid="9" name="MSIP_Label_19540963-e559-4020-8a90-fe8a502c2801_ContentBits">
    <vt:lpwstr>0</vt:lpwstr>
  </property>
</Properties>
</file>