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74" r:id="rId5"/>
    <p:sldId id="259" r:id="rId6"/>
    <p:sldId id="257" r:id="rId7"/>
    <p:sldId id="256" r:id="rId8"/>
    <p:sldId id="271" r:id="rId9"/>
    <p:sldId id="272" r:id="rId10"/>
    <p:sldId id="261" r:id="rId11"/>
    <p:sldId id="260" r:id="rId12"/>
    <p:sldId id="267" r:id="rId13"/>
    <p:sldId id="269" r:id="rId14"/>
    <p:sldId id="268" r:id="rId15"/>
    <p:sldId id="270" r:id="rId16"/>
    <p:sldId id="265" r:id="rId17"/>
    <p:sldId id="273" r:id="rId18"/>
    <p:sldId id="263" r:id="rId19"/>
    <p:sldId id="264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anerud Fredrik" initials="SF" lastIdx="1" clrIdx="0">
    <p:extLst>
      <p:ext uri="{19B8F6BF-5375-455C-9EA6-DF929625EA0E}">
        <p15:presenceInfo xmlns:p15="http://schemas.microsoft.com/office/powerpoint/2012/main" userId="S::fredrik.svanerud@volvo.com::67aa748b-5ce9-4166-839e-47d7f0b401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2022-05-03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1836" y="2289870"/>
            <a:ext cx="8261364" cy="2259655"/>
          </a:xfrm>
        </p:spPr>
        <p:txBody>
          <a:bodyPr>
            <a:normAutofit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3/5 2022</a:t>
            </a:r>
            <a:b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F-P13 vit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5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04098-E66F-4F7D-932D-C5FF100F8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78"/>
            <a:ext cx="12192000" cy="687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0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E2C7B-0EDF-4266-8739-6F677282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6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D9CA7A-1AC7-445C-9E10-6D9FC258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Ekonomi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829218"/>
            <a:ext cx="10654389" cy="458333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Utgifter 2022 (Sek)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-Poolspel 3 lag (startavgift 743kr per anmält lag)			743-2229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-Domare till Poolspel där vi är arrangörer 4 st 				1440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-Domare till träningsmatcher á 10 st				 	 900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-Interna Cuper (Örebro cupen 3 lag och Select cup 2 lag)			      0 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-Externa cuper (Ingen anmäld i dagsläget 1000-2200 per lag)		      ?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-Ledarmedlemskap						  600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-Träningsavgift 							2000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-Kläder och material						2000</a:t>
            </a:r>
          </a:p>
          <a:p>
            <a:pPr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-Övriga kostnader (Resor, triveselkväll och aktiviteter)			      ?</a:t>
            </a: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177CF8-C2D8-4491-A8E8-7333024425E8}"/>
              </a:ext>
            </a:extLst>
          </p:cNvPr>
          <p:cNvSpPr txBox="1"/>
          <p:nvPr/>
        </p:nvSpPr>
        <p:spPr>
          <a:xfrm>
            <a:off x="8493705" y="325345"/>
            <a:ext cx="295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Lagkassa 31/3 2022 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23900 kr 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(Saknas betalning av kläder)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DEBA8-A2C5-4AA6-8B89-7483A91D6D7B}"/>
              </a:ext>
            </a:extLst>
          </p:cNvPr>
          <p:cNvSpPr txBox="1"/>
          <p:nvPr/>
        </p:nvSpPr>
        <p:spPr>
          <a:xfrm>
            <a:off x="6786804" y="6450611"/>
            <a:ext cx="2952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 Från ca 9 000  - 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77E80C-7F5D-41D2-B6AD-33160BCC0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2016" y="1310089"/>
            <a:ext cx="2678907" cy="367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6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Försäljning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1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Bingolotto</a:t>
            </a:r>
          </a:p>
          <a:p>
            <a:pPr lvl="1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Restaurangchangen</a:t>
            </a:r>
          </a:p>
          <a:p>
            <a:pPr lvl="1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Annan försäljning?</a:t>
            </a:r>
          </a:p>
          <a:p>
            <a:pPr lvl="1"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Försäljningskrav?</a:t>
            </a:r>
            <a:b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sv-SE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Budget 9000 kr  27 spelar  = ca 350 kr per spelare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91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Utomhusträning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Nya träningstider från v19 </a:t>
            </a:r>
            <a:b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Tisdagar och torsdagar 18:30-19:45 </a:t>
            </a:r>
            <a:b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Plats: 5 mot 5 plan Ekäng IP Gräs</a:t>
            </a: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73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-9302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Hjälp från föräldrarna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2"/>
            <a:ext cx="9766042" cy="3741865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Lagledare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Försäljningsansvarig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Sponsringsansvarig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Föräldragrupp</a:t>
            </a:r>
          </a:p>
          <a:p>
            <a:pPr>
              <a:lnSpc>
                <a:spcPct val="150000"/>
              </a:lnSpc>
            </a:pPr>
            <a:endParaRPr lang="sv-SE" sz="96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9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Spelartrupp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 tillfället 27 spelare i truppen.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Ca 14-19 spelare på träningar.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försöker dela in i mindre grupper för att lättare kunna genomföra övningar.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Ställer krav på att vi lyssnar.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3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-9302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0" y="923999"/>
            <a:ext cx="8055429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Regler träning och match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421292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31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håller i bollarna vid samling. (Testar att samlas innan vi delar ut bollar)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31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är tysta och lugna när tränarna pratar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31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pratar en och en – de andra lyssnar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31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Inga skott utan att målvakt är beredd eller skott rakt upp i luften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31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Ingen matsäck/fika/ godis under vanliga matcher. Gärna under cuper och då mellan matcherna…</a:t>
            </a:r>
            <a:endParaRPr lang="sv-SE" sz="31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Matchuttagningar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har 3 st lag anmälda till vårens Poolspel.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kommer börja boka in träningsmatcher.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skickar kallelse till match för att inventera hur många spelare som är tillgängliga. Tar sedan ut laget.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Strävar efter vara 9 spelare till varje match. Inte kul för spelarna att vara 12-13 </a:t>
            </a:r>
            <a:r>
              <a:rPr lang="sv-SE" dirty="0" err="1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st</a:t>
            </a: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Ibland tvingas vi ta beslut att inte ta med alla spelare. Vi går då på träningsnärvaro den senaste tiden.</a:t>
            </a: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00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194872" y="-116715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Poolspel våren 2022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14DF03-C47B-49CD-BF57-06C111583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38" y="1963470"/>
            <a:ext cx="2474529" cy="24473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16AA5F-ADD6-4C2D-A98F-738021E88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83" y="4475603"/>
            <a:ext cx="2486236" cy="19369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FCF314-E503-40D4-B029-988AF7604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6278" y="1948459"/>
            <a:ext cx="2949966" cy="24473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6502B4-354F-46B9-818C-73181407BF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5140" y="4475603"/>
            <a:ext cx="2931104" cy="19369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D890E5-7326-4E72-9F16-EF744C0A5A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7676" y="1937094"/>
            <a:ext cx="2799974" cy="24147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CECC71-7F6A-43D4-8E7E-74E4B6725D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7675" y="4503178"/>
            <a:ext cx="2799973" cy="19079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C688AF-561F-4E08-A398-40B96C3915D9}"/>
              </a:ext>
            </a:extLst>
          </p:cNvPr>
          <p:cNvSpPr/>
          <p:nvPr/>
        </p:nvSpPr>
        <p:spPr>
          <a:xfrm>
            <a:off x="549638" y="1937094"/>
            <a:ext cx="2498481" cy="4475460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4028B8-5671-4F54-81EE-DA104AEDEFAA}"/>
              </a:ext>
            </a:extLst>
          </p:cNvPr>
          <p:cNvSpPr/>
          <p:nvPr/>
        </p:nvSpPr>
        <p:spPr>
          <a:xfrm>
            <a:off x="3766278" y="1909142"/>
            <a:ext cx="2949966" cy="4475460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C1136D-D0B8-443F-A9C4-9405B6682364}"/>
              </a:ext>
            </a:extLst>
          </p:cNvPr>
          <p:cNvSpPr/>
          <p:nvPr/>
        </p:nvSpPr>
        <p:spPr>
          <a:xfrm>
            <a:off x="7458370" y="1937094"/>
            <a:ext cx="2829280" cy="4475460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194872" y="-116715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7663811" cy="1103088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Poolspel hösten 2022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B2D06C-8DF5-4B12-84D0-68BDFB1CA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20" y="1821812"/>
            <a:ext cx="2853440" cy="23428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7DFA834-C308-4AA4-802F-A2C70CF32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70" y="4338744"/>
            <a:ext cx="2853440" cy="20003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1C28AD-5069-49E3-B467-794CAB591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3387" y="1847725"/>
            <a:ext cx="2476200" cy="23169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7915C35-899E-4210-A1E1-119D87CBD5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1277" y="4338743"/>
            <a:ext cx="2474529" cy="20322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B6AAE09-9648-487C-996E-E66CC8BB1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762" y="1847724"/>
            <a:ext cx="2576487" cy="22999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D32AAFD-0250-4750-98C7-A4B77C740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2727" y="4336114"/>
            <a:ext cx="2576487" cy="20224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5CF8A59-920F-4B50-857B-B2C7362DDA7E}"/>
              </a:ext>
            </a:extLst>
          </p:cNvPr>
          <p:cNvSpPr/>
          <p:nvPr/>
        </p:nvSpPr>
        <p:spPr>
          <a:xfrm>
            <a:off x="748092" y="1778125"/>
            <a:ext cx="2870068" cy="4634430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994979-6A1C-470B-BA2F-799AAA03A2C0}"/>
              </a:ext>
            </a:extLst>
          </p:cNvPr>
          <p:cNvSpPr/>
          <p:nvPr/>
        </p:nvSpPr>
        <p:spPr>
          <a:xfrm>
            <a:off x="4196234" y="1778125"/>
            <a:ext cx="2576487" cy="4560969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FEBECD-0BA1-46DE-AF15-B40136479EBD}"/>
              </a:ext>
            </a:extLst>
          </p:cNvPr>
          <p:cNvSpPr/>
          <p:nvPr/>
        </p:nvSpPr>
        <p:spPr>
          <a:xfrm>
            <a:off x="7387864" y="1821813"/>
            <a:ext cx="2576487" cy="4428068"/>
          </a:xfrm>
          <a:prstGeom prst="rect">
            <a:avLst/>
          </a:prstGeom>
          <a:noFill/>
          <a:ln w="1047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87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Matcher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Alla spelare som vill har haft möjlighet att testa målvakt, back och anfallare.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gör några byten varje match.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har de senaste matcherna gjort färre byten för att inte förvirra spelarna.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ser gärna att samma målvakt står hela matchen om möjligt alt ett byte.</a:t>
            </a: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51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-9302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83569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Vad gör tränarna idag?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1336644"/>
            <a:ext cx="9766042" cy="3741865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Planerar och genomför träning.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Bokar matcher, planer, matchtröjor och domare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Betalar domare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Lagkassan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Ekonomiansvarig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9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Kommunicerar via Laget.se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sv-SE" sz="11200" b="1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SER GÄRNA ATT FLER FÖRÄLDRAR HJÄLPER TILL KRING LAGET!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7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BE9E20-E7D6-4C19-AB43-34359068F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5997" cy="685800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8E1B5D79-2755-415E-B6B4-4313173DA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7163256" cy="780927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Hjälp från föräldrarna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3A70ED6-9055-4737-86FB-A5D02EDE6048}"/>
              </a:ext>
            </a:extLst>
          </p:cNvPr>
          <p:cNvSpPr txBox="1">
            <a:spLocks/>
          </p:cNvSpPr>
          <p:nvPr/>
        </p:nvSpPr>
        <p:spPr>
          <a:xfrm>
            <a:off x="294604" y="2120109"/>
            <a:ext cx="2758464" cy="6831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Fredrik, Marco, </a:t>
            </a:r>
            <a:b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Micke &amp; Markus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186A4F-3237-4C54-B4C8-DD78426C0D87}"/>
              </a:ext>
            </a:extLst>
          </p:cNvPr>
          <p:cNvSpPr/>
          <p:nvPr/>
        </p:nvSpPr>
        <p:spPr>
          <a:xfrm>
            <a:off x="5802923" y="2102942"/>
            <a:ext cx="2329962" cy="700298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30E7DA-5217-41DE-ADFF-C4062A0B1167}"/>
              </a:ext>
            </a:extLst>
          </p:cNvPr>
          <p:cNvSpPr/>
          <p:nvPr/>
        </p:nvSpPr>
        <p:spPr>
          <a:xfrm>
            <a:off x="3255153" y="3976565"/>
            <a:ext cx="2329962" cy="700298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F1572E-5F6B-42FF-8710-55940F228856}"/>
              </a:ext>
            </a:extLst>
          </p:cNvPr>
          <p:cNvSpPr/>
          <p:nvPr/>
        </p:nvSpPr>
        <p:spPr>
          <a:xfrm>
            <a:off x="3255153" y="4829263"/>
            <a:ext cx="2329962" cy="700298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A45F10-D291-49AA-975A-79D5EA5B9879}"/>
              </a:ext>
            </a:extLst>
          </p:cNvPr>
          <p:cNvSpPr/>
          <p:nvPr/>
        </p:nvSpPr>
        <p:spPr>
          <a:xfrm>
            <a:off x="5802923" y="4829263"/>
            <a:ext cx="2329962" cy="700298"/>
          </a:xfrm>
          <a:prstGeom prst="rect">
            <a:avLst/>
          </a:prstGeom>
          <a:noFill/>
          <a:ln w="50800"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560A89D6-BADF-4DE6-A033-524BAB0D8EAA}"/>
              </a:ext>
            </a:extLst>
          </p:cNvPr>
          <p:cNvSpPr txBox="1">
            <a:spLocks/>
          </p:cNvSpPr>
          <p:nvPr/>
        </p:nvSpPr>
        <p:spPr>
          <a:xfrm>
            <a:off x="233167" y="3976565"/>
            <a:ext cx="2758464" cy="6831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Åsa (Edvins mamma)</a:t>
            </a:r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4A769492-9577-4F5B-9AA4-580B82EA4A7A}"/>
              </a:ext>
            </a:extLst>
          </p:cNvPr>
          <p:cNvSpPr txBox="1">
            <a:spLocks/>
          </p:cNvSpPr>
          <p:nvPr/>
        </p:nvSpPr>
        <p:spPr>
          <a:xfrm>
            <a:off x="233167" y="4846430"/>
            <a:ext cx="2758464" cy="6831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Caroline (Gabriells mamma)</a:t>
            </a:r>
          </a:p>
        </p:txBody>
      </p:sp>
      <p:sp>
        <p:nvSpPr>
          <p:cNvPr id="16" name="Rubrik 1">
            <a:extLst>
              <a:ext uri="{FF2B5EF4-FFF2-40B4-BE49-F238E27FC236}">
                <a16:creationId xmlns:a16="http://schemas.microsoft.com/office/drawing/2014/main" id="{A9F302A4-7EDB-41A7-B003-84B86C9BB14B}"/>
              </a:ext>
            </a:extLst>
          </p:cNvPr>
          <p:cNvSpPr txBox="1">
            <a:spLocks/>
          </p:cNvSpPr>
          <p:nvPr/>
        </p:nvSpPr>
        <p:spPr>
          <a:xfrm>
            <a:off x="8170062" y="4824708"/>
            <a:ext cx="2758464" cy="6831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Henrik (Valters pappa)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0458EA-A871-41E2-B9FD-AB546448DCE4}"/>
              </a:ext>
            </a:extLst>
          </p:cNvPr>
          <p:cNvSpPr txBox="1"/>
          <p:nvPr/>
        </p:nvSpPr>
        <p:spPr>
          <a:xfrm>
            <a:off x="8267529" y="2033292"/>
            <a:ext cx="2282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stycken som hjälper till att arrangera poolspel, tränings/matchtider, domare mm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30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2D8E75-8154-46B0-AAFE-38F3550FE8C4}">
  <ds:schemaRefs>
    <ds:schemaRef ds:uri="http://purl.org/dc/dcmitype/"/>
    <ds:schemaRef ds:uri="http://purl.org/dc/elements/1.1/"/>
    <ds:schemaRef ds:uri="http://schemas.microsoft.com/office/2006/metadata/properties"/>
    <ds:schemaRef ds:uri="09695822-81d1-4dc3-826d-e3044816642a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c9690685-5a42-45f8-9d07-aacb758db8c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523</Words>
  <Application>Microsoft Office PowerPoint</Application>
  <PresentationFormat>Widescreen</PresentationFormat>
  <Paragraphs>77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Helvetica Neue Condensed</vt:lpstr>
      <vt:lpstr>Office-tema</vt:lpstr>
      <vt:lpstr>Föräldramöte 3/5 2022 F-P13 vit</vt:lpstr>
      <vt:lpstr>Spelartrupp</vt:lpstr>
      <vt:lpstr>Regler träning och match</vt:lpstr>
      <vt:lpstr>Matchuttagningar</vt:lpstr>
      <vt:lpstr>Poolspel våren 2022</vt:lpstr>
      <vt:lpstr>Poolspel hösten 2022</vt:lpstr>
      <vt:lpstr>Matcher</vt:lpstr>
      <vt:lpstr>Vad gör tränarna idag?</vt:lpstr>
      <vt:lpstr>Hjälp från föräldrarna</vt:lpstr>
      <vt:lpstr>PowerPoint Presentation</vt:lpstr>
      <vt:lpstr>PowerPoint Presentation</vt:lpstr>
      <vt:lpstr>PowerPoint Presentation</vt:lpstr>
      <vt:lpstr>Ekonomi</vt:lpstr>
      <vt:lpstr>Försäljning</vt:lpstr>
      <vt:lpstr>Utomhusträning</vt:lpstr>
      <vt:lpstr>Hjälp från föräldrarna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Svanerud Fredrik</cp:lastModifiedBy>
  <cp:revision>51</cp:revision>
  <dcterms:created xsi:type="dcterms:W3CDTF">2020-11-02T12:37:17Z</dcterms:created>
  <dcterms:modified xsi:type="dcterms:W3CDTF">2022-05-03T13:21:09Z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  <property fmtid="{D5CDD505-2E9C-101B-9397-08002B2CF9AE}" pid="3" name="MSIP_Label_19540963-e559-4020-8a90-fe8a502c2801_Enabled">
    <vt:lpwstr>true</vt:lpwstr>
  </property>
  <property fmtid="{D5CDD505-2E9C-101B-9397-08002B2CF9AE}" pid="4" name="MSIP_Label_19540963-e559-4020-8a90-fe8a502c2801_SetDate">
    <vt:lpwstr>2021-09-21T07:05:51Z</vt:lpwstr>
  </property>
  <property fmtid="{D5CDD505-2E9C-101B-9397-08002B2CF9AE}" pid="5" name="MSIP_Label_19540963-e559-4020-8a90-fe8a502c2801_Method">
    <vt:lpwstr>Standard</vt:lpwstr>
  </property>
  <property fmtid="{D5CDD505-2E9C-101B-9397-08002B2CF9AE}" pid="6" name="MSIP_Label_19540963-e559-4020-8a90-fe8a502c2801_Name">
    <vt:lpwstr>19540963-e559-4020-8a90-fe8a502c2801</vt:lpwstr>
  </property>
  <property fmtid="{D5CDD505-2E9C-101B-9397-08002B2CF9AE}" pid="7" name="MSIP_Label_19540963-e559-4020-8a90-fe8a502c2801_SiteId">
    <vt:lpwstr>f25493ae-1c98-41d7-8a33-0be75f5fe603</vt:lpwstr>
  </property>
  <property fmtid="{D5CDD505-2E9C-101B-9397-08002B2CF9AE}" pid="8" name="MSIP_Label_19540963-e559-4020-8a90-fe8a502c2801_ActionId">
    <vt:lpwstr>70f6eaaa-6a2e-4e88-92df-19f5fa3e5b41</vt:lpwstr>
  </property>
  <property fmtid="{D5CDD505-2E9C-101B-9397-08002B2CF9AE}" pid="9" name="MSIP_Label_19540963-e559-4020-8a90-fe8a502c2801_ContentBits">
    <vt:lpwstr>0</vt:lpwstr>
  </property>
</Properties>
</file>