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74" r:id="rId5"/>
    <p:sldId id="259" r:id="rId6"/>
    <p:sldId id="313" r:id="rId7"/>
    <p:sldId id="315" r:id="rId8"/>
    <p:sldId id="316" r:id="rId9"/>
    <p:sldId id="278" r:id="rId10"/>
    <p:sldId id="306" r:id="rId11"/>
    <p:sldId id="282" r:id="rId12"/>
    <p:sldId id="317" r:id="rId13"/>
    <p:sldId id="31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anerud Fredrik" initials="SF" lastIdx="1" clrIdx="0">
    <p:extLst>
      <p:ext uri="{19B8F6BF-5375-455C-9EA6-DF929625EA0E}">
        <p15:presenceInfo xmlns:p15="http://schemas.microsoft.com/office/powerpoint/2012/main" userId="S::fredrik.svanerud@volvo.com::67aa748b-5ce9-4166-839e-47d7f0b40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2"/>
  </p:normalViewPr>
  <p:slideViewPr>
    <p:cSldViewPr snapToGrid="0" snapToObjects="1">
      <p:cViewPr varScale="1">
        <p:scale>
          <a:sx n="64" d="100"/>
          <a:sy n="64" d="100"/>
        </p:scale>
        <p:origin x="10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32F00-ABF6-41F5-B2FA-EEDFDBC70A69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10F78-5653-40B4-B2A5-848DDB2EEC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96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16FCED-1D3D-4E4F-A9B4-0E4997D9D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BCB97BD-4B20-AF43-A9DB-640546602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E60753-A7FD-EF41-8827-AB070BF5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D47821-347F-CC40-A06B-BE316EF70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BED64C-1DAD-B742-98CC-1FBD4BF1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44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7FF49A-0BCA-BC42-987D-D2789410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75E0C4E-7335-0349-BF03-9EAF915A9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96D174-2BA7-EA44-9098-E5C7E36F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A0745A-B6A6-5942-B83B-4A731517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1647E5-E666-9644-9227-CDB62DAF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32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BCDA61C-797C-0B42-94F0-4AEFE278E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BD01E75-0C07-6142-A261-C8E47BF17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877835-53AF-A34D-8C8D-97F391EE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916387-7468-354F-BE78-9C7B7B8C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7B9C2F-C41D-9548-8191-A914DE37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09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8CA7E8-D633-B346-A24B-80DAA1D2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79A86F-BD32-B145-BBEF-20D7B6349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CE1F28-C1D4-6D4E-BFE4-F7F77058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C55C20-87F8-794F-AC2E-B50503FE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D70858-216D-9E45-A77A-950D92E3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76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8839C2-9009-1046-ABBE-05B68854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1B86C6-55B4-7848-B372-E02D57A90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204000-5A24-CB4F-B66C-DEAEC116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1273EA-4501-C041-99E8-18D82C60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DE77EB-04F1-6741-9A4B-C2E75218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4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F6B860-FDD0-5843-A07E-868E3450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47AEF8-9361-BA47-B0B1-F832DB7F7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5A7A3AB-EDFF-D643-A007-F283BD6B2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7B418E7-6D7F-484C-817D-0CD5DAD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A103746-CB25-E24B-AB75-DFC943A8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C410E2-8F65-904A-AEBD-7F7DF66F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4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AB7536-AEBD-F144-8BE3-98944CE6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D1ECB1C-2D88-4D40-8F4D-892E8104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1ACE888-2382-A343-84D5-C72BBB69B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14FCE3-8543-C042-B176-4C1BB2071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417C3D5-7AE7-3542-9382-D1D638EF2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B729311-BEFB-5341-B96B-3AF27E35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8C9F1CB-069C-984F-8757-411FAA80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756899C-9C94-3545-AD38-A6C56CB4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06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21DEF7-D03B-244B-BC02-CA4F99C1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BB7A255-AEAE-3A46-AAA4-95BBF880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A5C525-DD52-C04F-AA08-D15CF036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3829E54-01F7-CE4B-B42C-3970FE3D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73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54F8265-CD17-6D40-94B8-76ED341B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97FFE7B-3F7F-2A48-AA84-2A897072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FFF38FB-9F1D-024B-A97D-F1E803E5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82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1BF3B6-043C-3E4C-B7B9-53702E45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6D636E-3F3B-E64B-9C25-51E4F9EC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93BBED-F935-4E41-B93C-089A585A2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5E8391-F538-D54E-9FE3-7177FFF7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A3624DC-427B-E94F-B737-8E6DB8B6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4599706-7625-544C-A3E2-C1610F88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64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3AE69B-C8C9-8545-8679-98B1212F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8D5FF05-2F61-B64D-8089-221B8A5FA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D975E3-DDB6-6241-8C8B-2190C012E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E85BE4D-FDA5-EF41-A5AF-F6EAD0E7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B8CFF5-17E2-7B46-94C8-1C6D572C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3049688-A457-2C4C-A2F1-B73AAFBB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70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8BC460D-7E48-CF41-82CE-4D1BC918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61D081-027E-CE4D-982F-21B4F6979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F721F9-FA36-0D43-96D9-026AB7698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2BB2-063A-A342-AE10-F93B512C82AC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F8BDC9-16C9-054A-8B97-F73F96C0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1A60A9-8037-9244-BD39-B3FF95C89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97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0" y="0"/>
            <a:ext cx="12439519" cy="70209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466172-7B50-F443-B9B9-175DF850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6A3E3D-E8ED-4352-803F-E71157C0CB36}"/>
              </a:ext>
            </a:extLst>
          </p:cNvPr>
          <p:cNvSpPr txBox="1"/>
          <p:nvPr/>
        </p:nvSpPr>
        <p:spPr>
          <a:xfrm>
            <a:off x="6980234" y="5780578"/>
            <a:ext cx="549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Föräldramöte P2013 Vit</a:t>
            </a:r>
            <a:br>
              <a:rPr lang="sv-SE" sz="2000" b="1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sv-SE" sz="2000" b="1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19 november 2025</a:t>
            </a:r>
            <a:endParaRPr lang="sv-SE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A5C393-255D-4CF8-841B-9E5C73914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59" y="2438401"/>
            <a:ext cx="5350670" cy="4014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FDBDB2-6024-4C13-8142-92C756D54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964" y="1019403"/>
            <a:ext cx="5196549" cy="38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2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A3768-A545-6B43-491D-D5DC35629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198F00A-A8C8-7F1E-8C7F-95AF1C8C72E0}"/>
              </a:ext>
            </a:extLst>
          </p:cNvPr>
          <p:cNvSpPr/>
          <p:nvPr/>
        </p:nvSpPr>
        <p:spPr>
          <a:xfrm>
            <a:off x="0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8CFAA79-25A0-401C-3FD2-6601A46D1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445445"/>
            <a:ext cx="6903875" cy="683131"/>
          </a:xfrm>
        </p:spPr>
        <p:txBody>
          <a:bodyPr>
            <a:no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Övrigt?</a:t>
            </a:r>
            <a:endParaRPr lang="sv-SE" sz="4800" b="1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3556FC0-6E3C-088A-C742-C8B70983D4C5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16F656-C656-4DD2-C67B-A94854A6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1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0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0AB490-CA23-7044-9BF2-68FB042FD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445445"/>
            <a:ext cx="6903875" cy="683131"/>
          </a:xfrm>
        </p:spPr>
        <p:txBody>
          <a:bodyPr>
            <a:no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Agenda</a:t>
            </a:r>
            <a:endParaRPr lang="sv-SE" sz="4800" b="1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63433B-5AD6-D341-AA12-0B347C3C4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408" y="1647706"/>
            <a:ext cx="10202770" cy="521029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Vad har händer nu efter provträningarna?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Vad händer den närmaste tiden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Örebrocupen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Egen match camp 7/12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Försäljning av bingolotter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Klubbavgift.se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Pantinsamling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Vad händer säsongen 2026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Övrigt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sv-SE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sv-SE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sv-SE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endParaRPr lang="sv-SE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466172-7B50-F443-B9B9-175DF850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3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167663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0AB490-CA23-7044-9BF2-68FB042FD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964574"/>
            <a:ext cx="6903875" cy="6831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v-SE" sz="4800" b="1" dirty="0">
                <a:solidFill>
                  <a:schemeClr val="bg1"/>
                </a:solidFill>
                <a:latin typeface="Helvetica Neue Condensed"/>
                <a:ea typeface="Helvetica Neue" panose="02000503000000020004" pitchFamily="2" charset="0"/>
                <a:cs typeface="Helvetica Neue" panose="02000503000000020004" pitchFamily="2" charset="0"/>
              </a:rPr>
              <a:t>2025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63433B-5AD6-D341-AA12-0B347C3C4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408" y="2473009"/>
            <a:ext cx="9766042" cy="3231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endParaRPr lang="sv-SE" sz="2000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endParaRPr lang="sv-SE" sz="2000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sv-SE" sz="2000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sv-SE" sz="2000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endParaRPr lang="sv-SE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466172-7B50-F443-B9B9-175DF850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F983E4-673D-440C-BEBB-E481975233CC}"/>
              </a:ext>
            </a:extLst>
          </p:cNvPr>
          <p:cNvSpPr txBox="1"/>
          <p:nvPr/>
        </p:nvSpPr>
        <p:spPr>
          <a:xfrm>
            <a:off x="886409" y="2100020"/>
            <a:ext cx="9766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Torsdag se Hammarby TFF-ÖSK på klubbhuset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Lördag matchcamp med nivåanpassade matcher och kiosk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Söndag se ÖSK-Hammarby TFF tillsammans med parafotbollslaget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29/11 matchcamp i Smedjebacken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  <a:sym typeface="Wingdings" panose="05000000000000000000" pitchFamily="2" charset="2"/>
              </a:rPr>
              <a:t>6,14 &amp; 20 december inomhusträningar på Almbyskolan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  <a:sym typeface="Wingdings" panose="05000000000000000000" pitchFamily="2" charset="2"/>
              </a:rPr>
              <a:t>7/12 matchcamp inomhus på idrottshuset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  <a:sym typeface="Wingdings" panose="05000000000000000000" pitchFamily="2" charset="2"/>
              </a:rPr>
              <a:t>28/12 Örebrocupen </a:t>
            </a:r>
            <a:r>
              <a:rPr lang="sv-SE" sz="2000" dirty="0" err="1">
                <a:solidFill>
                  <a:schemeClr val="bg1"/>
                </a:solidFill>
                <a:latin typeface="Helvetica Neue" panose="02000503000000020004"/>
                <a:sym typeface="Wingdings" panose="05000000000000000000" pitchFamily="2" charset="2"/>
              </a:rPr>
              <a:t>futsal</a:t>
            </a:r>
            <a:r>
              <a:rPr lang="sv-SE" sz="2000" dirty="0">
                <a:solidFill>
                  <a:schemeClr val="bg1"/>
                </a:solidFill>
                <a:latin typeface="Helvetica Neue" panose="02000503000000020004"/>
                <a:sym typeface="Wingdings" panose="05000000000000000000" pitchFamily="2" charset="2"/>
              </a:rPr>
              <a:t> på idrottshuset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  <a:sym typeface="Wingdings" panose="05000000000000000000" pitchFamily="2" charset="2"/>
              </a:rPr>
              <a:t>28/12 föräldrar jobbar under Örebrocupen, vilket slags jobb får vi åter komma med</a:t>
            </a:r>
          </a:p>
        </p:txBody>
      </p:sp>
    </p:spTree>
    <p:extLst>
      <p:ext uri="{BB962C8B-B14F-4D97-AF65-F5344CB8AC3E}">
        <p14:creationId xmlns:p14="http://schemas.microsoft.com/office/powerpoint/2010/main" val="73298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AECCC-78ED-D6D3-A617-A3C21EFF2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615CF8E-0C2F-8A90-0EBA-AB5A14EE178C}"/>
              </a:ext>
            </a:extLst>
          </p:cNvPr>
          <p:cNvSpPr/>
          <p:nvPr/>
        </p:nvSpPr>
        <p:spPr>
          <a:xfrm>
            <a:off x="0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C0F2B9-840B-EED1-3F7B-F519C27E7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445445"/>
            <a:ext cx="6903875" cy="683131"/>
          </a:xfrm>
        </p:spPr>
        <p:txBody>
          <a:bodyPr>
            <a:no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Örebrocupen</a:t>
            </a:r>
            <a:endParaRPr lang="sv-SE" sz="4800" b="1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F785E56-A992-260C-1F68-0C2899AFB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408" y="2257153"/>
            <a:ext cx="9766042" cy="3231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 har två lag anmälda till Örebrocupen </a:t>
            </a:r>
            <a:r>
              <a:rPr lang="sv-SE" sz="24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futsal</a:t>
            </a:r>
            <a:endParaRPr lang="sv-SE" sz="2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 spelare och 3 ledare är anmälda till cupen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Speltiden per match är 1*16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Blandade lag är tanken då denna cup ej är nivåanpassad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9D78109-7E03-AEC7-562C-06A2E45A607F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BBA60C5-B548-46E4-FCD3-7E1919ED5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0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99EB4-391E-91B7-8220-912E0C376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FB08967-E511-B3E0-8FC4-AAA61D507184}"/>
              </a:ext>
            </a:extLst>
          </p:cNvPr>
          <p:cNvSpPr/>
          <p:nvPr/>
        </p:nvSpPr>
        <p:spPr>
          <a:xfrm>
            <a:off x="0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5C4BFD2-3874-3937-DC3E-A31D8B5F7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445445"/>
            <a:ext cx="6903875" cy="683131"/>
          </a:xfrm>
        </p:spPr>
        <p:txBody>
          <a:bodyPr>
            <a:no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Egen matchcamp</a:t>
            </a:r>
            <a:endParaRPr lang="sv-SE" sz="4800" b="1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56F926-00A9-60C7-7A29-FD12A4DE9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407" y="2257153"/>
            <a:ext cx="9920137" cy="323130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7/12 är vi på idrottshuset och har en egen matchcamp med inbjudna lag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Föräldrar som finns i entrén och släpper in spelare, ledare och anhöriga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Föräldrar som ansvarar för kioskverksamhet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Kollar över området runt planen och toaletten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Hjälper till att ställa upp allt och packa ihop allt när dagen är slut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6C5782B-EB30-A0A9-71B1-25F1F5596480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747A27-0204-6FCC-9F6F-DC09241E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8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0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0AB490-CA23-7044-9BF2-68FB042FD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664278"/>
            <a:ext cx="8165573" cy="683131"/>
          </a:xfrm>
        </p:spPr>
        <p:txBody>
          <a:bodyPr>
            <a:no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Försäljning av bingolotter</a:t>
            </a:r>
            <a:endParaRPr lang="sv-SE" sz="4800" b="1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63433B-5AD6-D341-AA12-0B347C3C4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633" y="2155086"/>
            <a:ext cx="10457411" cy="4038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1" indent="-34290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sv-SE" sz="22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Alla spelare kommer sälja 5 </a:t>
            </a:r>
            <a:r>
              <a:rPr lang="sv-SE" sz="2200" dirty="0" err="1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st</a:t>
            </a:r>
            <a:r>
              <a:rPr lang="sv-SE" sz="22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lotter och kalender </a:t>
            </a:r>
          </a:p>
          <a:p>
            <a:pPr marL="0" lvl="1">
              <a:lnSpc>
                <a:spcPct val="130000"/>
              </a:lnSpc>
              <a:spcBef>
                <a:spcPts val="1000"/>
              </a:spcBef>
            </a:pPr>
            <a:r>
              <a:rPr lang="sv-SE" sz="22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(dubbellott räknas som 2 lotter)</a:t>
            </a:r>
          </a:p>
          <a:p>
            <a:pPr marL="342900" lvl="1" indent="-34290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sv-SE" sz="22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Köpa sig fri för 400 kr</a:t>
            </a:r>
          </a:p>
          <a:p>
            <a:pPr marL="342900" lvl="1" indent="-34290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sv-SE" sz="22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Sälja på Marieberg galleria och Vågen galleria har vi anmält oss till</a:t>
            </a:r>
          </a:p>
          <a:p>
            <a:pPr marL="342900" lvl="1" indent="-34290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sv-SE" sz="22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Det går att få extra lotter som registreras utanför klubbavgift.se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466172-7B50-F443-B9B9-175DF850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5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0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0AB490-CA23-7044-9BF2-68FB042FD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445445"/>
            <a:ext cx="6903875" cy="683131"/>
          </a:xfrm>
        </p:spPr>
        <p:txBody>
          <a:bodyPr>
            <a:no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Klubbavgift.se</a:t>
            </a:r>
            <a:endParaRPr lang="sv-SE" sz="4800" b="1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63433B-5AD6-D341-AA12-0B347C3C4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829218"/>
            <a:ext cx="10036516" cy="4196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Bingolotterna kommer att anmälas via klubbavgift.se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 lägger in antalet man vill ha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Väljer delbetalning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Inväntar utlämning av lotter från Camilla på träningarna till föräldrar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 tar emot betalningen från era anhöriga och andra sen betalar ni via klubbavgift.se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 får påminnelse att betala in om man inte har gjort det i tid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466172-7B50-F443-B9B9-175DF850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6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0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0AB490-CA23-7044-9BF2-68FB042FD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445445"/>
            <a:ext cx="6903875" cy="683131"/>
          </a:xfrm>
        </p:spPr>
        <p:txBody>
          <a:bodyPr>
            <a:no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Pantinsamling</a:t>
            </a:r>
            <a:endParaRPr lang="sv-SE" sz="4800" b="1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63433B-5AD6-D341-AA12-0B347C3C4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408" y="2257153"/>
            <a:ext cx="9766042" cy="32313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 kommer starta upp 2026 med pantinsamling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Lämna ut pantinsamlingslappar under jullovet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 kommer välja område och dag vi samlar in pant på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 behövs föräldrar som hjälper till med bil och kan köra till ICA maxi för att panta den dagen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 info kommer när det är dags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466172-7B50-F443-B9B9-175DF850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6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4958D-8919-8DE7-DBF8-07BD44AD8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D99A5FE-7F9C-F902-BA28-C93044D0C886}"/>
              </a:ext>
            </a:extLst>
          </p:cNvPr>
          <p:cNvSpPr/>
          <p:nvPr/>
        </p:nvSpPr>
        <p:spPr>
          <a:xfrm>
            <a:off x="0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0A51DA5-2A81-2C3C-0C64-7E93CAD2A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445445"/>
            <a:ext cx="6903875" cy="683131"/>
          </a:xfrm>
        </p:spPr>
        <p:txBody>
          <a:bodyPr>
            <a:no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Vad händer 2026</a:t>
            </a:r>
            <a:endParaRPr lang="sv-SE" sz="4800" b="1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925F41B-4195-7307-487B-DF79BA2E4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407" y="1829218"/>
            <a:ext cx="10186145" cy="4196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Seriespel till våren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Aktiviteter med laget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Träningsmatcher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Matchcamper</a:t>
            </a:r>
            <a:endParaRPr lang="sv-SE" sz="2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Anordna egna </a:t>
            </a:r>
            <a:r>
              <a:rPr lang="sv-SE" sz="24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matchcamper</a:t>
            </a: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Försäljningar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E69E86C-715D-CAA4-DBDD-3A59B0A823D1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D74C085-0706-D86D-5FCE-4F9B30B6B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00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7450EEE6ABA648B30DDF3405D96795" ma:contentTypeVersion="12" ma:contentTypeDescription="Skapa ett nytt dokument." ma:contentTypeScope="" ma:versionID="5d381a4d2048ac1222d17d40f060e443">
  <xsd:schema xmlns:xsd="http://www.w3.org/2001/XMLSchema" xmlns:xs="http://www.w3.org/2001/XMLSchema" xmlns:p="http://schemas.microsoft.com/office/2006/metadata/properties" xmlns:ns2="09695822-81d1-4dc3-826d-e3044816642a" xmlns:ns3="c9690685-5a42-45f8-9d07-aacb758db8c5" targetNamespace="http://schemas.microsoft.com/office/2006/metadata/properties" ma:root="true" ma:fieldsID="78272d79f3e440f78d6b116e72c90784" ns2:_="" ns3:_="">
    <xsd:import namespace="09695822-81d1-4dc3-826d-e3044816642a"/>
    <xsd:import namespace="c9690685-5a42-45f8-9d07-aacb758db8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95822-81d1-4dc3-826d-e304481664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90685-5a42-45f8-9d07-aacb758db8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2D8E75-8154-46B0-AAFE-38F3550FE8C4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9695822-81d1-4dc3-826d-e3044816642a"/>
    <ds:schemaRef ds:uri="http://purl.org/dc/terms/"/>
    <ds:schemaRef ds:uri="c9690685-5a42-45f8-9d07-aacb758db8c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7C89E8-879C-4D43-8253-80953F97B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695822-81d1-4dc3-826d-e3044816642a"/>
    <ds:schemaRef ds:uri="c9690685-5a42-45f8-9d07-aacb758db8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8B0B07-E8A2-46A6-837F-B736C766EE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357</Words>
  <Application>Microsoft Office PowerPoint</Application>
  <PresentationFormat>Bredbild</PresentationFormat>
  <Paragraphs>63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Helvetica Neue Condensed</vt:lpstr>
      <vt:lpstr>Office-tema</vt:lpstr>
      <vt:lpstr>PowerPoint-presentation</vt:lpstr>
      <vt:lpstr>Agenda</vt:lpstr>
      <vt:lpstr>2025</vt:lpstr>
      <vt:lpstr>Örebrocupen</vt:lpstr>
      <vt:lpstr>Egen matchcamp</vt:lpstr>
      <vt:lpstr>Försäljning av bingolotter</vt:lpstr>
      <vt:lpstr>Klubbavgift.se</vt:lpstr>
      <vt:lpstr>Pantinsamling</vt:lpstr>
      <vt:lpstr>Vad händer 2026</vt:lpstr>
      <vt:lpstr>Övrigt?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dc:creator>Microsoft Office User</dc:creator>
  <cp:lastModifiedBy>Camilla Ingeroth</cp:lastModifiedBy>
  <cp:revision>258</cp:revision>
  <dcterms:created xsi:type="dcterms:W3CDTF">2020-11-02T12:37:17Z</dcterms:created>
  <dcterms:modified xsi:type="dcterms:W3CDTF">2026-01-21T20:18:31Z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0x010100EA7450EEE6ABA648B30DDF3405D96795</vt:lpwstr>
  </property>
  <property fmtid="{D5CDD505-2E9C-101B-9397-08002B2CF9AE}" pid="3" name="MSIP_Label_19540963-e559-4020-8a90-fe8a502c2801_Enabled">
    <vt:lpwstr>true</vt:lpwstr>
  </property>
  <property fmtid="{D5CDD505-2E9C-101B-9397-08002B2CF9AE}" pid="4" name="MSIP_Label_19540963-e559-4020-8a90-fe8a502c2801_SetDate">
    <vt:lpwstr>2021-09-21T07:05:51Z</vt:lpwstr>
  </property>
  <property fmtid="{D5CDD505-2E9C-101B-9397-08002B2CF9AE}" pid="5" name="MSIP_Label_19540963-e559-4020-8a90-fe8a502c2801_Method">
    <vt:lpwstr>Standard</vt:lpwstr>
  </property>
  <property fmtid="{D5CDD505-2E9C-101B-9397-08002B2CF9AE}" pid="6" name="MSIP_Label_19540963-e559-4020-8a90-fe8a502c2801_Name">
    <vt:lpwstr>19540963-e559-4020-8a90-fe8a502c2801</vt:lpwstr>
  </property>
  <property fmtid="{D5CDD505-2E9C-101B-9397-08002B2CF9AE}" pid="7" name="MSIP_Label_19540963-e559-4020-8a90-fe8a502c2801_SiteId">
    <vt:lpwstr>f25493ae-1c98-41d7-8a33-0be75f5fe603</vt:lpwstr>
  </property>
  <property fmtid="{D5CDD505-2E9C-101B-9397-08002B2CF9AE}" pid="8" name="MSIP_Label_19540963-e559-4020-8a90-fe8a502c2801_ActionId">
    <vt:lpwstr>70f6eaaa-6a2e-4e88-92df-19f5fa3e5b41</vt:lpwstr>
  </property>
  <property fmtid="{D5CDD505-2E9C-101B-9397-08002B2CF9AE}" pid="9" name="MSIP_Label_19540963-e559-4020-8a90-fe8a502c2801_ContentBits">
    <vt:lpwstr>0</vt:lpwstr>
  </property>
</Properties>
</file>