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3" r:id="rId5"/>
    <p:sldId id="259" r:id="rId6"/>
    <p:sldId id="266" r:id="rId7"/>
    <p:sldId id="269" r:id="rId8"/>
    <p:sldId id="261" r:id="rId9"/>
    <p:sldId id="270" r:id="rId10"/>
    <p:sldId id="260" r:id="rId11"/>
    <p:sldId id="262" r:id="rId12"/>
    <p:sldId id="264" r:id="rId13"/>
    <p:sldId id="267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9"/>
    <p:restoredTop sz="94662"/>
  </p:normalViewPr>
  <p:slideViewPr>
    <p:cSldViewPr snapToGrid="0" snapToObjects="1">
      <p:cViewPr varScale="1">
        <p:scale>
          <a:sx n="55" d="100"/>
          <a:sy n="55" d="100"/>
        </p:scale>
        <p:origin x="34" y="4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16FCED-1D3D-4E4F-A9B4-0E4997D9DA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BCB97BD-4B20-AF43-A9DB-640546602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E60753-A7FD-EF41-8827-AB070BF53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2022-03-31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6D47821-347F-CC40-A06B-BE316EF70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0BED64C-1DAD-B742-98CC-1FBD4BF1B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8944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7FF49A-0BCA-BC42-987D-D2789410F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75E0C4E-7335-0349-BF03-9EAF915A9B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796D174-2BA7-EA44-9098-E5C7E36FC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2022-03-31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1A0745A-B6A6-5942-B83B-4A731517D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51647E5-E666-9644-9227-CDB62DAF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532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BCDA61C-797C-0B42-94F0-4AEFE278E9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BD01E75-0C07-6142-A261-C8E47BF174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877835-53AF-A34D-8C8D-97F391EE4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2022-03-31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C916387-7468-354F-BE78-9C7B7B8C7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E7B9C2F-C41D-9548-8191-A914DE376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6609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8CA7E8-D633-B346-A24B-80DAA1D20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879A86F-BD32-B145-BBEF-20D7B6349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DCE1F28-C1D4-6D4E-BFE4-F7F770586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2022-03-31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AC55C20-87F8-794F-AC2E-B50503FEA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D70858-216D-9E45-A77A-950D92E32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3765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8839C2-9009-1046-ABBE-05B688547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01B86C6-55B4-7848-B372-E02D57A90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F204000-5A24-CB4F-B66C-DEAEC1164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2022-03-31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D1273EA-4501-C041-99E8-18D82C60C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7DE77EB-04F1-6741-9A4B-C2E752187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444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F6B860-FDD0-5843-A07E-868E34504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747AEF8-9361-BA47-B0B1-F832DB7F77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5A7A3AB-EDFF-D643-A007-F283BD6B2D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7B418E7-6D7F-484C-817D-0CD5DADD6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2022-03-31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A103746-CB25-E24B-AB75-DFC943A8D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6C410E2-8F65-904A-AEBD-7F7DF66F1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240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AB7536-AEBD-F144-8BE3-98944CE65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D1ECB1C-2D88-4D40-8F4D-892E81042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1ACE888-2382-A343-84D5-C72BBB69B9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314FCE3-8543-C042-B176-4C1BB20712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417C3D5-7AE7-3542-9382-D1D638EF24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B729311-BEFB-5341-B96B-3AF27E350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2022-03-31</a:t>
            </a:fld>
            <a:endParaRPr lang="sv-SE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8C9F1CB-069C-984F-8757-411FAA80F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756899C-9C94-3545-AD38-A6C56CB49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406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21DEF7-D03B-244B-BC02-CA4F99C12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BB7A255-AEAE-3A46-AAA4-95BBF880F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2022-03-31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BA5C525-DD52-C04F-AA08-D15CF036E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3829E54-01F7-CE4B-B42C-3970FE3D4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3973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54F8265-CD17-6D40-94B8-76ED341B6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2022-03-31</a:t>
            </a:fld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97FFE7B-3F7F-2A48-AA84-2A8970724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FFF38FB-9F1D-024B-A97D-F1E803E51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82825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1BF3B6-043C-3E4C-B7B9-53702E45E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46D636E-3F3B-E64B-9C25-51E4F9EC5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C93BBED-F935-4E41-B93C-089A585A24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B5E8391-F538-D54E-9FE3-7177FFF70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2022-03-31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A3624DC-427B-E94F-B737-8E6DB8B67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4599706-7625-544C-A3E2-C1610F884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6364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3AE69B-C8C9-8545-8679-98B1212F3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8D5FF05-2F61-B64D-8089-221B8A5FA4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6D975E3-DDB6-6241-8C8B-2190C012E1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E85BE4D-FDA5-EF41-A5AF-F6EAD0E79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2022-03-31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9B8CFF5-17E2-7B46-94C8-1C6D572CF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3049688-A457-2C4C-A2F1-B73AAFBBB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670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8BC460D-7E48-CF41-82CE-4D1BC918B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61D081-027E-CE4D-982F-21B4F6979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0F721F9-FA36-0D43-96D9-026AB76986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82BB2-063A-A342-AE10-F93B512C82AC}" type="datetimeFigureOut">
              <a:rPr lang="sv-SE" smtClean="0"/>
              <a:t>2022-03-31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2F8BDC9-16C9-054A-8B97-F73F96C005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81A60A9-8037-9244-BD39-B3FF95C893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AEA1F-2583-CF44-890A-72FF0F3A77D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8974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Helvetica Neue Condensed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Laget</a:t>
            </a:r>
            <a:endParaRPr lang="sv-SE" sz="5800" b="1" dirty="0">
              <a:solidFill>
                <a:schemeClr val="bg1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8617" y="2393140"/>
            <a:ext cx="8058809" cy="28149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Vi har idag 13 </a:t>
            </a:r>
            <a:r>
              <a:rPr lang="sv-SE" dirty="0" err="1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st</a:t>
            </a: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aktiva spelare i laget och vi tar emot fler spelare efterhand.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Laget har växt fort och med det kommer nya roliga utmaningar för oss alla i laget.</a:t>
            </a:r>
            <a:endParaRPr lang="sv-SE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endParaRPr lang="sv-SE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971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Helvetica Neue Condensed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Övriga frågor</a:t>
            </a:r>
            <a:endParaRPr lang="sv-SE" sz="5800" b="1" dirty="0">
              <a:solidFill>
                <a:schemeClr val="bg1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6408" y="1719470"/>
            <a:ext cx="9766042" cy="513853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sv-SE" sz="54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Vi tar gärna emot feedback.</a:t>
            </a:r>
          </a:p>
          <a:p>
            <a:pPr>
              <a:lnSpc>
                <a:spcPct val="150000"/>
              </a:lnSpc>
            </a:pPr>
            <a:endParaRPr lang="sv-SE" sz="5400" dirty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lnSpc>
                <a:spcPct val="150000"/>
              </a:lnSpc>
            </a:pPr>
            <a:r>
              <a:rPr lang="sv-SE" sz="54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Tack för att du kom </a:t>
            </a:r>
          </a:p>
          <a:p>
            <a:pPr>
              <a:lnSpc>
                <a:spcPct val="150000"/>
              </a:lnSpc>
            </a:pPr>
            <a:r>
              <a:rPr lang="sv-SE" sz="54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och lyssnade på oss</a:t>
            </a:r>
            <a:endParaRPr lang="sv-SE" sz="5400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800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Helvetica Neue Condensed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Träningar</a:t>
            </a:r>
            <a:endParaRPr lang="sv-SE" sz="5800" b="1" dirty="0">
              <a:solidFill>
                <a:schemeClr val="bg1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6408" y="1647705"/>
            <a:ext cx="9766042" cy="454218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2 träningar i veckan</a:t>
            </a:r>
          </a:p>
          <a:p>
            <a:pPr marL="1257300" lvl="2" indent="-342900">
              <a:lnSpc>
                <a:spcPct val="150000"/>
              </a:lnSpc>
              <a:buFont typeface="Arial"/>
              <a:buChar char="•"/>
            </a:pPr>
            <a:r>
              <a:rPr lang="sv-SE" sz="24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Tisdagar 18:00-19:15 på konstgräs</a:t>
            </a:r>
          </a:p>
          <a:p>
            <a:pPr marL="1257300" lvl="2" indent="-342900">
              <a:lnSpc>
                <a:spcPct val="150000"/>
              </a:lnSpc>
              <a:buFont typeface="Arial"/>
              <a:buChar char="•"/>
            </a:pPr>
            <a:r>
              <a:rPr lang="sv-SE" sz="24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Söndagar 17:30-18:45 på konstgräs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Anmäl er i tid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u="sng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Kom ihåg att säga till att ni inte kommer och varför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Påminnelse om benskydd och vattenflaska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Kläder efter väder </a:t>
            </a:r>
            <a:endParaRPr lang="sv-SE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endParaRPr lang="sv-SE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09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Helvetica Neue Condensed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Träningar </a:t>
            </a:r>
            <a:endParaRPr lang="sv-SE" sz="5800" b="1" dirty="0">
              <a:solidFill>
                <a:schemeClr val="bg1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  <p:sp>
        <p:nvSpPr>
          <p:cNvPr id="10" name="Underrubrik 2">
            <a:extLst>
              <a:ext uri="{FF2B5EF4-FFF2-40B4-BE49-F238E27FC236}">
                <a16:creationId xmlns:a16="http://schemas.microsoft.com/office/drawing/2014/main" id="{44CB1AB6-B170-4AA8-B498-53421580CADE}"/>
              </a:ext>
            </a:extLst>
          </p:cNvPr>
          <p:cNvSpPr txBox="1">
            <a:spLocks/>
          </p:cNvSpPr>
          <p:nvPr/>
        </p:nvSpPr>
        <p:spPr>
          <a:xfrm>
            <a:off x="468314" y="1647705"/>
            <a:ext cx="9947896" cy="521029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32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sv-SE" sz="28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Viktiga moment i träningen</a:t>
            </a:r>
            <a:endParaRPr lang="sv-SE" sz="3200" dirty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sv-SE" sz="28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Fairplay – var en bra kompis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sv-SE" sz="28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Mycket bollkontakt  - lite stillastående.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sv-SE" sz="28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Positionering och roller.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sv-SE" sz="28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Att spela som ett lag.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sv-SE" sz="28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Fysträning, lagövningar, </a:t>
            </a:r>
            <a:r>
              <a:rPr lang="sv-SE" sz="2800" dirty="0" err="1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teknink</a:t>
            </a:r>
            <a:r>
              <a:rPr lang="sv-SE" sz="28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, målvaktsträning är saker som kommer att utvecklas mer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sv-SE" sz="2800" u="sng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Ha roligt!</a:t>
            </a:r>
          </a:p>
        </p:txBody>
      </p:sp>
    </p:spTree>
    <p:extLst>
      <p:ext uri="{BB962C8B-B14F-4D97-AF65-F5344CB8AC3E}">
        <p14:creationId xmlns:p14="http://schemas.microsoft.com/office/powerpoint/2010/main" val="3446955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Helvetica Neue Condensed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Kvicksundscupen</a:t>
            </a:r>
            <a:endParaRPr lang="sv-SE" sz="5800" b="1" dirty="0">
              <a:solidFill>
                <a:schemeClr val="bg1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313" y="1480930"/>
            <a:ext cx="10184137" cy="5227983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3600" u="sng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Sista anmälningsdagen är på fredag 1 april 21:00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36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Lördagen den 23 april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36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Samling vid klubbhuset tid? (återkommer)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36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Laget åker tillsammans i minibussar båda resorna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36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Laget kommer hänga ihop hela dagen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36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Mat, frukt, dryck kommer vi att fixa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36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Spelaren har med sig rätt kläder, benskydd, vattenflaska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36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Föräldrar är </a:t>
            </a:r>
            <a:r>
              <a:rPr lang="sv-SE" sz="3600" dirty="0" err="1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välkommna</a:t>
            </a:r>
            <a:r>
              <a:rPr lang="sv-SE" sz="36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med till cupen i </a:t>
            </a:r>
            <a:r>
              <a:rPr lang="sv-SE" sz="3600" dirty="0" err="1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egena</a:t>
            </a:r>
            <a:r>
              <a:rPr lang="sv-SE" sz="36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bilar och får prata med varandra själva om att åka tillsammans.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79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Helvetica Neue Condensed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Matcher</a:t>
            </a:r>
            <a:endParaRPr lang="sv-SE" sz="5800" b="1" dirty="0">
              <a:solidFill>
                <a:schemeClr val="bg1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478" y="1510747"/>
            <a:ext cx="10545418" cy="5237921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32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Träningsmatcher har vi spelat några och fler kommer</a:t>
            </a:r>
            <a:endParaRPr lang="sv-SE" sz="2800" dirty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32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Våran säsong för poolspel börjar i maj ha koll i kalendern och efter anmälningarna.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32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För att det inte ska bli så rörigt för alla i laget så behöver man anmäla sig till matcher i tid om man kommer eller inte. Missar man är det samma som att man inte kan komma.</a:t>
            </a:r>
          </a:p>
          <a:p>
            <a:pPr>
              <a:lnSpc>
                <a:spcPct val="150000"/>
              </a:lnSpc>
            </a:pPr>
            <a:endParaRPr lang="sv-SE" sz="3200" dirty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32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Vill föräldrar ha kontakt med oss tränare så ta det efter matchen när vi har tackat av motståndaren och haft vår stund med laget.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32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Tränare tar kontakt med föräldrar under matchen vid behov.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291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Publik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6408" y="1560442"/>
            <a:ext cx="9766042" cy="5297557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lnSpc>
                <a:spcPct val="150000"/>
              </a:lnSpc>
              <a:buFont typeface="Arial"/>
              <a:buChar char="•"/>
            </a:pPr>
            <a:r>
              <a:rPr lang="sv-SE" sz="28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Föräldrar, släktingar och syskon får vistas på andra sidan av planen och inte där spelare eller tränare vistas.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sv-SE" sz="28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Lek med boll på sidan av planen undanbeds. Endast fotboll i spel används.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sv-SE" sz="28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Publiken </a:t>
            </a:r>
            <a:r>
              <a:rPr lang="sv-SE" sz="2800" dirty="0" err="1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chochar</a:t>
            </a:r>
            <a:r>
              <a:rPr lang="sv-SE" sz="28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inte spelarna på planen. Finns ansvariga för den uppgiften.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sv-SE" sz="28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Heja på barnen och förstärk dom med positiva hejarop som kämpa på, bra jobbat, applåder.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sv-SE" sz="28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Sälja fika till publiken?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45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Helvetica Neue Condensed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Ekonomi</a:t>
            </a:r>
            <a:endParaRPr lang="sv-SE" sz="5800" b="1" dirty="0">
              <a:solidFill>
                <a:schemeClr val="bg1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6408" y="1739348"/>
            <a:ext cx="9766042" cy="511865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8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Vi fortsätter sälja saker för att få upp våran ekonomi.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8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Vi har inte stor buffert för att göra saker just nu. 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8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Vill vi kunna gör mer saker så krävs mer inkomster.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8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Sponsring av föräldrar för att köpa in </a:t>
            </a:r>
            <a:r>
              <a:rPr lang="sv-SE" sz="2800" dirty="0" err="1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ihopfällbart</a:t>
            </a:r>
            <a:r>
              <a:rPr lang="sv-SE" sz="28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partytält och betala för våran bänk</a:t>
            </a:r>
          </a:p>
          <a:p>
            <a:pPr>
              <a:lnSpc>
                <a:spcPct val="150000"/>
              </a:lnSpc>
            </a:pPr>
            <a:endParaRPr lang="sv-SE" sz="2800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endParaRPr lang="sv-SE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291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Helvetica Neue Condensed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Ansvarsområden</a:t>
            </a:r>
            <a:endParaRPr lang="sv-SE" sz="5800" b="1" dirty="0">
              <a:solidFill>
                <a:schemeClr val="bg1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6408" y="1647706"/>
            <a:ext cx="9766042" cy="5140720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Lagledare/ Försäljning / Ekonomi/ Laget.se Camilla</a:t>
            </a:r>
          </a:p>
          <a:p>
            <a:pPr>
              <a:lnSpc>
                <a:spcPct val="150000"/>
              </a:lnSpc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Ansvarar för att boka cuper, fixa domare, få ut information, admin för laget.se för lag svart, konkat med Daniel Hasselstrand på klubbhuset, etc.</a:t>
            </a:r>
          </a:p>
          <a:p>
            <a:pPr>
              <a:lnSpc>
                <a:spcPct val="150000"/>
              </a:lnSpc>
            </a:pPr>
            <a:r>
              <a:rPr lang="sv-SE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Har koll på att vi kan köpa saker, spela cuper, kontakt med ekonomiansvarige Isabelle Fredriksson, ta fram det vi ska sälja.</a:t>
            </a:r>
            <a:endParaRPr lang="sv-SE" dirty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Plantränare Sukran och Kristian</a:t>
            </a:r>
          </a:p>
          <a:p>
            <a:pPr>
              <a:lnSpc>
                <a:spcPct val="150000"/>
              </a:lnSpc>
            </a:pPr>
            <a:r>
              <a:rPr lang="sv-SE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Fixar träningar, träningsmatcher, fixa domare, kontakt med lag vit, etc.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Lagaktiviteter Camilla och Lena</a:t>
            </a:r>
          </a:p>
          <a:p>
            <a:pPr>
              <a:lnSpc>
                <a:spcPct val="150000"/>
              </a:lnSpc>
            </a:pPr>
            <a:r>
              <a:rPr lang="sv-SE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Ansvarar för att laget hittar på roliga aktiviteter och bygga gemenskap i laget utanför planen.</a:t>
            </a:r>
          </a:p>
          <a:p>
            <a:pPr>
              <a:lnSpc>
                <a:spcPct val="150000"/>
              </a:lnSpc>
            </a:pPr>
            <a:endParaRPr lang="sv-SE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187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Helvetica Neue Condensed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Information</a:t>
            </a:r>
            <a:endParaRPr lang="sv-SE" sz="5800" b="1" dirty="0">
              <a:solidFill>
                <a:schemeClr val="bg1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8052" y="1647704"/>
            <a:ext cx="10334398" cy="521029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6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Alla behöver se över så dom har rätt information på sig själva och era barn på laget.se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6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Fotografering och filmning av spelaren, på matcher, lagsamanhållning, träningar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6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Vi använder oss av VEO-</a:t>
            </a:r>
            <a:r>
              <a:rPr lang="sv-SE" sz="2600" dirty="0" err="1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kamra</a:t>
            </a:r>
            <a:r>
              <a:rPr lang="sv-SE" sz="26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för att filma matcher och endast i syfte för att spelare och tränare ska se på tillsammans i utbildningssyfte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endParaRPr lang="sv-SE" dirty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endParaRPr lang="sv-SE" dirty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endParaRPr lang="sv-SE" dirty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lnSpc>
                <a:spcPct val="150000"/>
              </a:lnSpc>
            </a:pPr>
            <a:endParaRPr lang="sv-SE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619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A7450EEE6ABA648B30DDF3405D96795" ma:contentTypeVersion="12" ma:contentTypeDescription="Skapa ett nytt dokument." ma:contentTypeScope="" ma:versionID="5d381a4d2048ac1222d17d40f060e443">
  <xsd:schema xmlns:xsd="http://www.w3.org/2001/XMLSchema" xmlns:xs="http://www.w3.org/2001/XMLSchema" xmlns:p="http://schemas.microsoft.com/office/2006/metadata/properties" xmlns:ns2="09695822-81d1-4dc3-826d-e3044816642a" xmlns:ns3="c9690685-5a42-45f8-9d07-aacb758db8c5" targetNamespace="http://schemas.microsoft.com/office/2006/metadata/properties" ma:root="true" ma:fieldsID="78272d79f3e440f78d6b116e72c90784" ns2:_="" ns3:_="">
    <xsd:import namespace="09695822-81d1-4dc3-826d-e3044816642a"/>
    <xsd:import namespace="c9690685-5a42-45f8-9d07-aacb758db8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695822-81d1-4dc3-826d-e304481664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690685-5a42-45f8-9d07-aacb758db8c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8B0B07-E8A2-46A6-837F-B736C766EEC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2D8E75-8154-46B0-AAFE-38F3550FE8C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87C89E8-879C-4D43-8253-80953F97BA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695822-81d1-4dc3-826d-e3044816642a"/>
    <ds:schemaRef ds:uri="c9690685-5a42-45f8-9d07-aacb758db8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590</Words>
  <Application>Microsoft Office PowerPoint</Application>
  <PresentationFormat>Bredbild</PresentationFormat>
  <Paragraphs>65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Helvetica Neue</vt:lpstr>
      <vt:lpstr>Helvetica Neue Condensed</vt:lpstr>
      <vt:lpstr>Office-tema</vt:lpstr>
      <vt:lpstr>Laget</vt:lpstr>
      <vt:lpstr>Träningar</vt:lpstr>
      <vt:lpstr>Träningar </vt:lpstr>
      <vt:lpstr>Kvicksundscupen</vt:lpstr>
      <vt:lpstr>Matcher</vt:lpstr>
      <vt:lpstr>Publik</vt:lpstr>
      <vt:lpstr>Ekonomi</vt:lpstr>
      <vt:lpstr>Ansvarsområden</vt:lpstr>
      <vt:lpstr>Information</vt:lpstr>
      <vt:lpstr>Övriga frågor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Rubrik</dc:title>
  <dc:creator>Microsoft Office User</dc:creator>
  <cp:lastModifiedBy>Camilla Ingeroth</cp:lastModifiedBy>
  <cp:revision>28</cp:revision>
  <dcterms:created xsi:type="dcterms:W3CDTF">2020-11-02T12:37:17Z</dcterms:created>
  <dcterms:modified xsi:type="dcterms:W3CDTF">2022-03-31T18:17:00Z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0x010100EA7450EEE6ABA648B30DDF3405D96795</vt:lpwstr>
  </property>
</Properties>
</file>