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3" r:id="rId5"/>
    <p:sldId id="259" r:id="rId6"/>
    <p:sldId id="266" r:id="rId7"/>
    <p:sldId id="269" r:id="rId8"/>
    <p:sldId id="261" r:id="rId9"/>
    <p:sldId id="270" r:id="rId10"/>
    <p:sldId id="260" r:id="rId11"/>
    <p:sldId id="262" r:id="rId12"/>
    <p:sldId id="264" r:id="rId13"/>
    <p:sldId id="267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9"/>
    <p:restoredTop sz="94662"/>
  </p:normalViewPr>
  <p:slideViewPr>
    <p:cSldViewPr snapToGrid="0" snapToObjects="1">
      <p:cViewPr varScale="1">
        <p:scale>
          <a:sx n="55" d="100"/>
          <a:sy n="55" d="100"/>
        </p:scale>
        <p:origin x="34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2022-03-31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Laget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8617" y="2393140"/>
            <a:ext cx="8058809" cy="28149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har idag 13 </a:t>
            </a:r>
            <a:r>
              <a:rPr lang="sv-SE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st</a:t>
            </a: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aktiva spelare i laget och vi tar emot fler spelare efterhand.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Laget har växt fort och med det kommer nya roliga utmaningar för oss alla i laget.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971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Övriga frågor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719470"/>
            <a:ext cx="9766042" cy="513853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tar gärna emot feedback.</a:t>
            </a:r>
          </a:p>
          <a:p>
            <a:pPr>
              <a:lnSpc>
                <a:spcPct val="150000"/>
              </a:lnSpc>
            </a:pPr>
            <a:endParaRPr lang="sv-SE" sz="54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Tack för att du kom </a:t>
            </a:r>
          </a:p>
          <a:p>
            <a:pPr>
              <a:lnSpc>
                <a:spcPct val="150000"/>
              </a:lnSpc>
            </a:pPr>
            <a:r>
              <a:rPr lang="sv-SE" sz="54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och lyssnade på oss</a:t>
            </a:r>
            <a:endParaRPr lang="sv-SE" sz="5400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800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647705"/>
            <a:ext cx="9766042" cy="45421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2 träningar i veckan</a:t>
            </a:r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sv-SE" sz="24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Tisdagar 18:00-19:15 på konstgräs</a:t>
            </a:r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sv-SE" sz="24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Söndagar 17:30-18:45 på konstgräs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Anmäl er i tid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u="sng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Kom ihåg att säga till att ni inte kommer och varför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Påminnelse om benskydd och vattenflaska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Kläder efter väder 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09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Träningar 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10" name="Underrubrik 2">
            <a:extLst>
              <a:ext uri="{FF2B5EF4-FFF2-40B4-BE49-F238E27FC236}">
                <a16:creationId xmlns:a16="http://schemas.microsoft.com/office/drawing/2014/main" id="{44CB1AB6-B170-4AA8-B498-53421580CADE}"/>
              </a:ext>
            </a:extLst>
          </p:cNvPr>
          <p:cNvSpPr txBox="1">
            <a:spLocks/>
          </p:cNvSpPr>
          <p:nvPr/>
        </p:nvSpPr>
        <p:spPr>
          <a:xfrm>
            <a:off x="468314" y="1647705"/>
            <a:ext cx="9947896" cy="521029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2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Viktiga moment i träningen</a:t>
            </a:r>
            <a:endParaRPr lang="sv-SE" sz="32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Fairplay – var en bra kompis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Mycket bollkontakt  - lite stillastående.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Positionering och roller.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Att spela som ett lag.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Fysträning, lagövningar, </a:t>
            </a:r>
            <a:r>
              <a:rPr lang="sv-SE" sz="2800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teknink</a:t>
            </a: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, målvaktsträning är saker som kommer att utvecklas mer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sv-SE" sz="2800" u="sng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Ha roligt!</a:t>
            </a:r>
          </a:p>
        </p:txBody>
      </p:sp>
    </p:spTree>
    <p:extLst>
      <p:ext uri="{BB962C8B-B14F-4D97-AF65-F5344CB8AC3E}">
        <p14:creationId xmlns:p14="http://schemas.microsoft.com/office/powerpoint/2010/main" val="344695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Kvicksundscupen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480930"/>
            <a:ext cx="10184137" cy="5227983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u="sng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Sista anmälningsdagen är på fredag 1 april 21:00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Lördagen den 23 april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Samling vid klubbhuset tid? (återkommer)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Laget åker tillsammans i minibussar båda resorna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Laget kommer hänga ihop hela dagen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Mat, frukt, dryck kommer vi att fixa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Spelaren har med sig rätt kläder, benskydd, vattenflaska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Föräldrar är </a:t>
            </a:r>
            <a:r>
              <a:rPr lang="sv-SE" sz="3600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välkommna</a:t>
            </a: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med till cupen i </a:t>
            </a:r>
            <a:r>
              <a:rPr lang="sv-SE" sz="3600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egena</a:t>
            </a:r>
            <a:r>
              <a:rPr lang="sv-SE" sz="3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bilar och får prata med varandra själva om att åka tillsammans.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7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Matcher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478" y="1510747"/>
            <a:ext cx="10545418" cy="5237921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2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Träningsmatcher har vi spelat några och fler kommer</a:t>
            </a:r>
            <a:endParaRPr lang="sv-SE" sz="28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2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Våran säsong för poolspel börjar i maj ha koll i kalendern och efter anmälningarna.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2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 att det inte ska bli så rörigt för alla i laget så behöver man anmäla sig till matcher i tid om man kommer eller inte. Missar man är det samma som att man inte kan komma.</a:t>
            </a:r>
          </a:p>
          <a:p>
            <a:pPr>
              <a:lnSpc>
                <a:spcPct val="150000"/>
              </a:lnSpc>
            </a:pPr>
            <a:endParaRPr lang="sv-SE" sz="32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2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Vill föräldrar ha kontakt med oss tränare så ta det efter matchen när vi har tackat av motståndaren och haft vår stund med laget.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2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Tränare tar kontakt med föräldrar under matchen vid behov.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91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Publik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560442"/>
            <a:ext cx="9766042" cy="529755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Föräldrar, släktingar och syskon får vistas på andra sidan av planen och inte där spelare eller tränare vistas.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Lek med boll på sidan av planen undanbeds. Endast fotboll i spel används.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Publiken </a:t>
            </a:r>
            <a:r>
              <a:rPr lang="sv-SE" sz="2800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chochar</a:t>
            </a: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inte spelarna på planen. Finns ansvariga för den uppgiften.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Heja på barnen och förstärk dom med positiva hejarop som kämpa på, bra jobbat, applåder.</a:t>
            </a:r>
          </a:p>
          <a:p>
            <a:pPr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Sälja fika till publiken?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45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Ekonomi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739348"/>
            <a:ext cx="9766042" cy="51186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fortsätter sälja saker för att få upp våran ekonomi.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har inte stor buffert för att göra saker just nu.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Vill vi kunna gör mer saker så krävs mer inkomster.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Sponsring av föräldrar för att köpa in </a:t>
            </a:r>
            <a:r>
              <a:rPr lang="sv-SE" sz="2800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ihopfällbart</a:t>
            </a:r>
            <a:r>
              <a:rPr lang="sv-SE" sz="28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partytält och betala för våran bänk</a:t>
            </a:r>
          </a:p>
          <a:p>
            <a:pPr>
              <a:lnSpc>
                <a:spcPct val="150000"/>
              </a:lnSpc>
            </a:pPr>
            <a:endParaRPr lang="sv-SE" sz="2800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291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Ansvarsområden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647706"/>
            <a:ext cx="9766042" cy="5140720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Lagledare/ Försäljning / Ekonomi/ Laget.se Camilla</a:t>
            </a:r>
          </a:p>
          <a:p>
            <a:pPr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Ansvarar för att boka cuper, fixa domare, få ut information, admin för laget.se för lag svart, konkat med Daniel Hasselstrand på klubbhuset, etc.</a:t>
            </a:r>
          </a:p>
          <a:p>
            <a:pPr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Har koll på att vi kan köpa saker, spela cuper, kontakt med ekonomiansvarige Isabelle Fredriksson, ta fram det vi ska sälja.</a:t>
            </a: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Plantränare Sukran och Kristian</a:t>
            </a:r>
          </a:p>
          <a:p>
            <a:pPr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Fixar träningar, träningsmatcher, fixa domare, kontakt med lag vit, etc.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Lagaktiviteter Camilla och Lena</a:t>
            </a:r>
          </a:p>
          <a:p>
            <a:pPr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Ansvarar för att laget hittar på roliga aktiviteter och bygga gemenskap i laget utanför planen.</a:t>
            </a: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187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Information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052" y="1647704"/>
            <a:ext cx="10334398" cy="52102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Alla behöver se över så dom har rätt information på sig själva och era barn på laget.se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Fotografering och filmning av spelaren, på matcher, lagsamanhållning, träningar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2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använder oss av VEO-</a:t>
            </a:r>
            <a:r>
              <a:rPr lang="sv-SE" sz="2600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kamra</a:t>
            </a:r>
            <a:r>
              <a:rPr lang="sv-SE" sz="2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 för att filma matcher och endast i syfte för att spelare och tränare ska se på tillsammans i utbildningssyfte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19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2D8E75-8154-46B0-AAFE-38F3550FE8C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590</Words>
  <Application>Microsoft Office PowerPoint</Application>
  <PresentationFormat>Bredbild</PresentationFormat>
  <Paragraphs>65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 Neue</vt:lpstr>
      <vt:lpstr>Helvetica Neue Condensed</vt:lpstr>
      <vt:lpstr>Office-tema</vt:lpstr>
      <vt:lpstr>Laget</vt:lpstr>
      <vt:lpstr>Träningar</vt:lpstr>
      <vt:lpstr>Träningar </vt:lpstr>
      <vt:lpstr>Kvicksundscupen</vt:lpstr>
      <vt:lpstr>Matcher</vt:lpstr>
      <vt:lpstr>Publik</vt:lpstr>
      <vt:lpstr>Ekonomi</vt:lpstr>
      <vt:lpstr>Ansvarsområden</vt:lpstr>
      <vt:lpstr>Information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Camilla Ingeroth</cp:lastModifiedBy>
  <cp:revision>28</cp:revision>
  <dcterms:created xsi:type="dcterms:W3CDTF">2020-11-02T12:37:17Z</dcterms:created>
  <dcterms:modified xsi:type="dcterms:W3CDTF">2022-03-31T18:17:00Z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</Properties>
</file>