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68" r:id="rId6"/>
    <p:sldId id="263" r:id="rId7"/>
    <p:sldId id="266" r:id="rId8"/>
    <p:sldId id="259" r:id="rId9"/>
    <p:sldId id="257" r:id="rId10"/>
    <p:sldId id="261" r:id="rId11"/>
    <p:sldId id="258" r:id="rId12"/>
    <p:sldId id="260" r:id="rId13"/>
    <p:sldId id="262" r:id="rId14"/>
    <p:sldId id="264" r:id="rId15"/>
    <p:sldId id="267" r:id="rId1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9"/>
    <p:restoredTop sz="94662"/>
  </p:normalViewPr>
  <p:slideViewPr>
    <p:cSldViewPr snapToGrid="0" snapToObjects="1">
      <p:cViewPr varScale="1">
        <p:scale>
          <a:sx n="77" d="100"/>
          <a:sy n="77" d="100"/>
        </p:scale>
        <p:origin x="845" y="5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a Ingeroth" userId="6fcb2a2cbcd530c9" providerId="LiveId" clId="{288E34F8-3224-4062-ABD0-C35AC5126A0F}"/>
    <pc:docChg chg="undo custSel addSld modSld sldOrd">
      <pc:chgData name="Camilla Ingeroth" userId="6fcb2a2cbcd530c9" providerId="LiveId" clId="{288E34F8-3224-4062-ABD0-C35AC5126A0F}" dt="2022-02-14T21:50:40.209" v="1663" actId="2"/>
      <pc:docMkLst>
        <pc:docMk/>
      </pc:docMkLst>
      <pc:sldChg chg="modSp mod">
        <pc:chgData name="Camilla Ingeroth" userId="6fcb2a2cbcd530c9" providerId="LiveId" clId="{288E34F8-3224-4062-ABD0-C35AC5126A0F}" dt="2022-02-14T21:37:07.435" v="1127" actId="14100"/>
        <pc:sldMkLst>
          <pc:docMk/>
          <pc:sldMk cId="2959900915" sldId="256"/>
        </pc:sldMkLst>
        <pc:spChg chg="mod">
          <ac:chgData name="Camilla Ingeroth" userId="6fcb2a2cbcd530c9" providerId="LiveId" clId="{288E34F8-3224-4062-ABD0-C35AC5126A0F}" dt="2022-02-14T21:12:00.373" v="13" actId="20577"/>
          <ac:spMkLst>
            <pc:docMk/>
            <pc:sldMk cId="2959900915" sldId="256"/>
            <ac:spMk id="2" creationId="{410AB490-CA23-7044-9BF2-68FB042FD670}"/>
          </ac:spMkLst>
        </pc:spChg>
        <pc:spChg chg="mod">
          <ac:chgData name="Camilla Ingeroth" userId="6fcb2a2cbcd530c9" providerId="LiveId" clId="{288E34F8-3224-4062-ABD0-C35AC5126A0F}" dt="2022-02-14T21:37:07.435" v="1127" actId="14100"/>
          <ac:spMkLst>
            <pc:docMk/>
            <pc:sldMk cId="2959900915" sldId="256"/>
            <ac:spMk id="3" creationId="{CC63433B-5AD6-D341-AA12-0B347C3C4187}"/>
          </ac:spMkLst>
        </pc:spChg>
      </pc:sldChg>
      <pc:sldChg chg="modSp mod ord">
        <pc:chgData name="Camilla Ingeroth" userId="6fcb2a2cbcd530c9" providerId="LiveId" clId="{288E34F8-3224-4062-ABD0-C35AC5126A0F}" dt="2022-02-14T21:50:40.209" v="1663" actId="2"/>
        <pc:sldMkLst>
          <pc:docMk/>
          <pc:sldMk cId="2912138180" sldId="257"/>
        </pc:sldMkLst>
        <pc:spChg chg="mod">
          <ac:chgData name="Camilla Ingeroth" userId="6fcb2a2cbcd530c9" providerId="LiveId" clId="{288E34F8-3224-4062-ABD0-C35AC5126A0F}" dt="2022-02-14T21:50:40.209" v="1663" actId="2"/>
          <ac:spMkLst>
            <pc:docMk/>
            <pc:sldMk cId="2912138180" sldId="257"/>
            <ac:spMk id="3" creationId="{CC63433B-5AD6-D341-AA12-0B347C3C4187}"/>
          </ac:spMkLst>
        </pc:spChg>
      </pc:sldChg>
      <pc:sldChg chg="modSp mod ord">
        <pc:chgData name="Camilla Ingeroth" userId="6fcb2a2cbcd530c9" providerId="LiveId" clId="{288E34F8-3224-4062-ABD0-C35AC5126A0F}" dt="2022-02-14T21:49:25.136" v="1655" actId="2"/>
        <pc:sldMkLst>
          <pc:docMk/>
          <pc:sldMk cId="1544232136" sldId="258"/>
        </pc:sldMkLst>
        <pc:spChg chg="mod">
          <ac:chgData name="Camilla Ingeroth" userId="6fcb2a2cbcd530c9" providerId="LiveId" clId="{288E34F8-3224-4062-ABD0-C35AC5126A0F}" dt="2022-02-14T21:49:25.136" v="1655" actId="2"/>
          <ac:spMkLst>
            <pc:docMk/>
            <pc:sldMk cId="1544232136" sldId="258"/>
            <ac:spMk id="3" creationId="{CC63433B-5AD6-D341-AA12-0B347C3C4187}"/>
          </ac:spMkLst>
        </pc:spChg>
      </pc:sldChg>
      <pc:sldChg chg="modSp mod ord">
        <pc:chgData name="Camilla Ingeroth" userId="6fcb2a2cbcd530c9" providerId="LiveId" clId="{288E34F8-3224-4062-ABD0-C35AC5126A0F}" dt="2022-02-14T21:49:45.649" v="1660" actId="313"/>
        <pc:sldMkLst>
          <pc:docMk/>
          <pc:sldMk cId="100809106" sldId="259"/>
        </pc:sldMkLst>
        <pc:spChg chg="mod">
          <ac:chgData name="Camilla Ingeroth" userId="6fcb2a2cbcd530c9" providerId="LiveId" clId="{288E34F8-3224-4062-ABD0-C35AC5126A0F}" dt="2022-02-14T21:49:45.649" v="1660" actId="313"/>
          <ac:spMkLst>
            <pc:docMk/>
            <pc:sldMk cId="100809106" sldId="259"/>
            <ac:spMk id="3" creationId="{CC63433B-5AD6-D341-AA12-0B347C3C4187}"/>
          </ac:spMkLst>
        </pc:spChg>
      </pc:sldChg>
      <pc:sldChg chg="modSp mod ord">
        <pc:chgData name="Camilla Ingeroth" userId="6fcb2a2cbcd530c9" providerId="LiveId" clId="{288E34F8-3224-4062-ABD0-C35AC5126A0F}" dt="2022-02-14T21:49:28.177" v="1656" actId="313"/>
        <pc:sldMkLst>
          <pc:docMk/>
          <pc:sldMk cId="2089291694" sldId="260"/>
        </pc:sldMkLst>
        <pc:spChg chg="mod">
          <ac:chgData name="Camilla Ingeroth" userId="6fcb2a2cbcd530c9" providerId="LiveId" clId="{288E34F8-3224-4062-ABD0-C35AC5126A0F}" dt="2022-02-14T21:23:28.386" v="230" actId="20577"/>
          <ac:spMkLst>
            <pc:docMk/>
            <pc:sldMk cId="2089291694" sldId="260"/>
            <ac:spMk id="2" creationId="{410AB490-CA23-7044-9BF2-68FB042FD670}"/>
          </ac:spMkLst>
        </pc:spChg>
        <pc:spChg chg="mod">
          <ac:chgData name="Camilla Ingeroth" userId="6fcb2a2cbcd530c9" providerId="LiveId" clId="{288E34F8-3224-4062-ABD0-C35AC5126A0F}" dt="2022-02-14T21:49:28.177" v="1656" actId="313"/>
          <ac:spMkLst>
            <pc:docMk/>
            <pc:sldMk cId="2089291694" sldId="260"/>
            <ac:spMk id="3" creationId="{CC63433B-5AD6-D341-AA12-0B347C3C4187}"/>
          </ac:spMkLst>
        </pc:spChg>
      </pc:sldChg>
      <pc:sldChg chg="modSp mod ord">
        <pc:chgData name="Camilla Ingeroth" userId="6fcb2a2cbcd530c9" providerId="LiveId" clId="{288E34F8-3224-4062-ABD0-C35AC5126A0F}" dt="2022-02-14T21:37:40.732" v="1137"/>
        <pc:sldMkLst>
          <pc:docMk/>
          <pc:sldMk cId="2698291158" sldId="261"/>
        </pc:sldMkLst>
        <pc:spChg chg="mod">
          <ac:chgData name="Camilla Ingeroth" userId="6fcb2a2cbcd530c9" providerId="LiveId" clId="{288E34F8-3224-4062-ABD0-C35AC5126A0F}" dt="2022-02-14T21:28:05.219" v="446" actId="20577"/>
          <ac:spMkLst>
            <pc:docMk/>
            <pc:sldMk cId="2698291158" sldId="261"/>
            <ac:spMk id="2" creationId="{410AB490-CA23-7044-9BF2-68FB042FD670}"/>
          </ac:spMkLst>
        </pc:spChg>
        <pc:spChg chg="mod">
          <ac:chgData name="Camilla Ingeroth" userId="6fcb2a2cbcd530c9" providerId="LiveId" clId="{288E34F8-3224-4062-ABD0-C35AC5126A0F}" dt="2022-02-14T21:28:39.709" v="500" actId="20577"/>
          <ac:spMkLst>
            <pc:docMk/>
            <pc:sldMk cId="2698291158" sldId="261"/>
            <ac:spMk id="3" creationId="{CC63433B-5AD6-D341-AA12-0B347C3C4187}"/>
          </ac:spMkLst>
        </pc:spChg>
      </pc:sldChg>
      <pc:sldChg chg="addSp delSp modSp mod">
        <pc:chgData name="Camilla Ingeroth" userId="6fcb2a2cbcd530c9" providerId="LiveId" clId="{288E34F8-3224-4062-ABD0-C35AC5126A0F}" dt="2022-02-14T21:49:34.836" v="1657" actId="2"/>
        <pc:sldMkLst>
          <pc:docMk/>
          <pc:sldMk cId="730187471" sldId="262"/>
        </pc:sldMkLst>
        <pc:spChg chg="add del mod">
          <ac:chgData name="Camilla Ingeroth" userId="6fcb2a2cbcd530c9" providerId="LiveId" clId="{288E34F8-3224-4062-ABD0-C35AC5126A0F}" dt="2022-02-14T21:29:28.780" v="520" actId="20577"/>
          <ac:spMkLst>
            <pc:docMk/>
            <pc:sldMk cId="730187471" sldId="262"/>
            <ac:spMk id="2" creationId="{410AB490-CA23-7044-9BF2-68FB042FD670}"/>
          </ac:spMkLst>
        </pc:spChg>
        <pc:spChg chg="mod">
          <ac:chgData name="Camilla Ingeroth" userId="6fcb2a2cbcd530c9" providerId="LiveId" clId="{288E34F8-3224-4062-ABD0-C35AC5126A0F}" dt="2022-02-14T21:49:34.836" v="1657" actId="2"/>
          <ac:spMkLst>
            <pc:docMk/>
            <pc:sldMk cId="730187471" sldId="262"/>
            <ac:spMk id="3" creationId="{CC63433B-5AD6-D341-AA12-0B347C3C4187}"/>
          </ac:spMkLst>
        </pc:spChg>
        <pc:spChg chg="add del mod">
          <ac:chgData name="Camilla Ingeroth" userId="6fcb2a2cbcd530c9" providerId="LiveId" clId="{288E34F8-3224-4062-ABD0-C35AC5126A0F}" dt="2022-02-14T21:29:20.323" v="504" actId="478"/>
          <ac:spMkLst>
            <pc:docMk/>
            <pc:sldMk cId="730187471" sldId="262"/>
            <ac:spMk id="8" creationId="{AE87DACC-079E-4E4A-85B9-9EF68FF702B0}"/>
          </ac:spMkLst>
        </pc:spChg>
      </pc:sldChg>
      <pc:sldChg chg="modSp add mod ord">
        <pc:chgData name="Camilla Ingeroth" userId="6fcb2a2cbcd530c9" providerId="LiveId" clId="{288E34F8-3224-4062-ABD0-C35AC5126A0F}" dt="2022-02-14T21:49:43.192" v="1659" actId="313"/>
        <pc:sldMkLst>
          <pc:docMk/>
          <pc:sldMk cId="4013971158" sldId="263"/>
        </pc:sldMkLst>
        <pc:spChg chg="mod">
          <ac:chgData name="Camilla Ingeroth" userId="6fcb2a2cbcd530c9" providerId="LiveId" clId="{288E34F8-3224-4062-ABD0-C35AC5126A0F}" dt="2022-02-14T21:32:51.316" v="735" actId="20577"/>
          <ac:spMkLst>
            <pc:docMk/>
            <pc:sldMk cId="4013971158" sldId="263"/>
            <ac:spMk id="2" creationId="{410AB490-CA23-7044-9BF2-68FB042FD670}"/>
          </ac:spMkLst>
        </pc:spChg>
        <pc:spChg chg="mod">
          <ac:chgData name="Camilla Ingeroth" userId="6fcb2a2cbcd530c9" providerId="LiveId" clId="{288E34F8-3224-4062-ABD0-C35AC5126A0F}" dt="2022-02-14T21:49:43.192" v="1659" actId="313"/>
          <ac:spMkLst>
            <pc:docMk/>
            <pc:sldMk cId="4013971158" sldId="263"/>
            <ac:spMk id="3" creationId="{CC63433B-5AD6-D341-AA12-0B347C3C4187}"/>
          </ac:spMkLst>
        </pc:spChg>
      </pc:sldChg>
      <pc:sldChg chg="modSp add mod">
        <pc:chgData name="Camilla Ingeroth" userId="6fcb2a2cbcd530c9" providerId="LiveId" clId="{288E34F8-3224-4062-ABD0-C35AC5126A0F}" dt="2022-02-14T21:36:29.569" v="1100" actId="20577"/>
        <pc:sldMkLst>
          <pc:docMk/>
          <pc:sldMk cId="2167619601" sldId="264"/>
        </pc:sldMkLst>
        <pc:spChg chg="mod">
          <ac:chgData name="Camilla Ingeroth" userId="6fcb2a2cbcd530c9" providerId="LiveId" clId="{288E34F8-3224-4062-ABD0-C35AC5126A0F}" dt="2022-02-14T21:36:07.721" v="1045" actId="20577"/>
          <ac:spMkLst>
            <pc:docMk/>
            <pc:sldMk cId="2167619601" sldId="264"/>
            <ac:spMk id="2" creationId="{410AB490-CA23-7044-9BF2-68FB042FD670}"/>
          </ac:spMkLst>
        </pc:spChg>
        <pc:spChg chg="mod">
          <ac:chgData name="Camilla Ingeroth" userId="6fcb2a2cbcd530c9" providerId="LiveId" clId="{288E34F8-3224-4062-ABD0-C35AC5126A0F}" dt="2022-02-14T21:36:29.569" v="1100" actId="20577"/>
          <ac:spMkLst>
            <pc:docMk/>
            <pc:sldMk cId="2167619601" sldId="264"/>
            <ac:spMk id="3" creationId="{CC63433B-5AD6-D341-AA12-0B347C3C4187}"/>
          </ac:spMkLst>
        </pc:spChg>
      </pc:sldChg>
      <pc:sldChg chg="add">
        <pc:chgData name="Camilla Ingeroth" userId="6fcb2a2cbcd530c9" providerId="LiveId" clId="{288E34F8-3224-4062-ABD0-C35AC5126A0F}" dt="2022-02-14T21:35:57.846" v="1032" actId="2890"/>
        <pc:sldMkLst>
          <pc:docMk/>
          <pc:sldMk cId="734198524" sldId="26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A16FCED-1D3D-4E4F-A9B4-0E4997D9DA16}"/>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2BCB97BD-4B20-AF43-A9DB-6405466024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0DE60753-A7FD-EF41-8827-AB070BF53A35}"/>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C6D47821-347F-CC40-A06B-BE316EF7094A}"/>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E0BED64C-1DAD-B742-98CC-1FBD4BF1BD82}"/>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41894441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17FF49A-0BCA-BC42-987D-D2789410F89B}"/>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75E0C4E-7335-0349-BF03-9EAF915A9B49}"/>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3796D174-2BA7-EA44-9098-E5C7E36FC041}"/>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B1A0745A-B6A6-5942-B83B-4A731517D8CC}"/>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051647E5-E666-9644-9227-CDB62DAFB79D}"/>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235328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DBCDA61C-797C-0B42-94F0-4AEFE278E9A5}"/>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EBD01E75-0C07-6142-A261-C8E47BF1743F}"/>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A877835-53AF-A34D-8C8D-97F391EE4B2A}"/>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4C916387-7468-354F-BE78-9C7B7B8C707E}"/>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7E7B9C2F-C41D-9548-8191-A914DE3760DB}"/>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466091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D8CA7E8-D633-B346-A24B-80DAA1D2039D}"/>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7879A86F-BD32-B145-BBEF-20D7B634999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CE1F28-C1D4-6D4E-BFE4-F7F770586F57}"/>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AAC55C20-87F8-794F-AC2E-B50503FEAB48}"/>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34D70858-216D-9E45-A77A-950D92E32B42}"/>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173765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88839C2-9009-1046-ABBE-05B688547B80}"/>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201B86C6-55B4-7848-B372-E02D57A902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CF204000-5A24-CB4F-B66C-DEAEC11642C4}"/>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3D1273EA-4501-C041-99E8-18D82C60C8A4}"/>
              </a:ext>
            </a:extLst>
          </p:cNvPr>
          <p:cNvSpPr>
            <a:spLocks noGrp="1"/>
          </p:cNvSpPr>
          <p:nvPr>
            <p:ph type="ftr" sz="quarter" idx="11"/>
          </p:nvPr>
        </p:nvSpPr>
        <p:spPr/>
        <p:txBody>
          <a:bodyPr/>
          <a:lstStyle/>
          <a:p>
            <a:endParaRPr lang="sv-SE" dirty="0"/>
          </a:p>
        </p:txBody>
      </p:sp>
      <p:sp>
        <p:nvSpPr>
          <p:cNvPr id="6" name="Platshållare för bildnummer 5">
            <a:extLst>
              <a:ext uri="{FF2B5EF4-FFF2-40B4-BE49-F238E27FC236}">
                <a16:creationId xmlns:a16="http://schemas.microsoft.com/office/drawing/2014/main" id="{67DE77EB-04F1-6741-9A4B-C2E752187D2A}"/>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3444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8F6B860-FDD0-5843-A07E-868E345047D4}"/>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747AEF8-9361-BA47-B0B1-F832DB7F770C}"/>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75A7A3AB-EDFF-D643-A007-F283BD6B2DA5}"/>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47B418E7-6D7F-484C-817D-0CD5DADD6CA3}"/>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6" name="Platshållare för sidfot 5">
            <a:extLst>
              <a:ext uri="{FF2B5EF4-FFF2-40B4-BE49-F238E27FC236}">
                <a16:creationId xmlns:a16="http://schemas.microsoft.com/office/drawing/2014/main" id="{7A103746-CB25-E24B-AB75-DFC943A8D948}"/>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26C410E2-8F65-904A-AEBD-7F7DF66F18A9}"/>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181240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AB7536-AEBD-F144-8BE3-98944CE65457}"/>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ED1ECB1C-2D88-4D40-8F4D-892E81042B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B1ACE888-2382-A343-84D5-C72BBB69B929}"/>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314FCE3-8543-C042-B176-4C1BB2071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7417C3D5-7AE7-3542-9382-D1D638EF2440}"/>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AB729311-BEFB-5341-B96B-3AF27E350479}"/>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8" name="Platshållare för sidfot 7">
            <a:extLst>
              <a:ext uri="{FF2B5EF4-FFF2-40B4-BE49-F238E27FC236}">
                <a16:creationId xmlns:a16="http://schemas.microsoft.com/office/drawing/2014/main" id="{68C9F1CB-069C-984F-8757-411FAA80F238}"/>
              </a:ext>
            </a:extLst>
          </p:cNvPr>
          <p:cNvSpPr>
            <a:spLocks noGrp="1"/>
          </p:cNvSpPr>
          <p:nvPr>
            <p:ph type="ftr" sz="quarter" idx="11"/>
          </p:nvPr>
        </p:nvSpPr>
        <p:spPr/>
        <p:txBody>
          <a:bodyPr/>
          <a:lstStyle/>
          <a:p>
            <a:endParaRPr lang="sv-SE" dirty="0"/>
          </a:p>
        </p:txBody>
      </p:sp>
      <p:sp>
        <p:nvSpPr>
          <p:cNvPr id="9" name="Platshållare för bildnummer 8">
            <a:extLst>
              <a:ext uri="{FF2B5EF4-FFF2-40B4-BE49-F238E27FC236}">
                <a16:creationId xmlns:a16="http://schemas.microsoft.com/office/drawing/2014/main" id="{C756899C-9C94-3545-AD38-A6C56CB49CDB}"/>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1424061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521DEF7-D03B-244B-BC02-CA4F99C12BC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BB7A255-AEAE-3A46-AAA4-95BBF880FAFA}"/>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4" name="Platshållare för sidfot 3">
            <a:extLst>
              <a:ext uri="{FF2B5EF4-FFF2-40B4-BE49-F238E27FC236}">
                <a16:creationId xmlns:a16="http://schemas.microsoft.com/office/drawing/2014/main" id="{5BA5C525-DD52-C04F-AA08-D15CF036EB4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63829E54-01F7-CE4B-B42C-3970FE3D4680}"/>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4397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54F8265-CD17-6D40-94B8-76ED341B6017}"/>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3" name="Platshållare för sidfot 2">
            <a:extLst>
              <a:ext uri="{FF2B5EF4-FFF2-40B4-BE49-F238E27FC236}">
                <a16:creationId xmlns:a16="http://schemas.microsoft.com/office/drawing/2014/main" id="{F97FFE7B-3F7F-2A48-AA84-2A897072456B}"/>
              </a:ext>
            </a:extLst>
          </p:cNvPr>
          <p:cNvSpPr>
            <a:spLocks noGrp="1"/>
          </p:cNvSpPr>
          <p:nvPr>
            <p:ph type="ftr" sz="quarter" idx="11"/>
          </p:nvPr>
        </p:nvSpPr>
        <p:spPr/>
        <p:txBody>
          <a:bodyPr/>
          <a:lstStyle/>
          <a:p>
            <a:endParaRPr lang="sv-SE" dirty="0"/>
          </a:p>
        </p:txBody>
      </p:sp>
      <p:sp>
        <p:nvSpPr>
          <p:cNvPr id="4" name="Platshållare för bildnummer 3">
            <a:extLst>
              <a:ext uri="{FF2B5EF4-FFF2-40B4-BE49-F238E27FC236}">
                <a16:creationId xmlns:a16="http://schemas.microsoft.com/office/drawing/2014/main" id="{1FFF38FB-9F1D-024B-A97D-F1E803E514A8}"/>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582825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1BF3B6-043C-3E4C-B7B9-53702E45E3E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D46D636E-3F3B-E64B-9C25-51E4F9EC5A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7C93BBED-F935-4E41-B93C-089A585A24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B5E8391-F538-D54E-9FE3-7177FFF70E6E}"/>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6" name="Platshållare för sidfot 5">
            <a:extLst>
              <a:ext uri="{FF2B5EF4-FFF2-40B4-BE49-F238E27FC236}">
                <a16:creationId xmlns:a16="http://schemas.microsoft.com/office/drawing/2014/main" id="{1A3624DC-427B-E94F-B737-8E6DB8B674CA}"/>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C4599706-7625-544C-A3E2-C1610F8846F8}"/>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3163646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73AE69B-C8C9-8545-8679-98B1212F3AF2}"/>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F8D5FF05-2F61-B64D-8089-221B8A5FA4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dirty="0"/>
          </a:p>
        </p:txBody>
      </p:sp>
      <p:sp>
        <p:nvSpPr>
          <p:cNvPr id="4" name="Platshållare för text 3">
            <a:extLst>
              <a:ext uri="{FF2B5EF4-FFF2-40B4-BE49-F238E27FC236}">
                <a16:creationId xmlns:a16="http://schemas.microsoft.com/office/drawing/2014/main" id="{66D975E3-DDB6-6241-8C8B-2190C012E1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BE85BE4D-FDA5-EF41-A5AF-F6EAD0E79401}"/>
              </a:ext>
            </a:extLst>
          </p:cNvPr>
          <p:cNvSpPr>
            <a:spLocks noGrp="1"/>
          </p:cNvSpPr>
          <p:nvPr>
            <p:ph type="dt" sz="half" idx="10"/>
          </p:nvPr>
        </p:nvSpPr>
        <p:spPr/>
        <p:txBody>
          <a:bodyPr/>
          <a:lstStyle/>
          <a:p>
            <a:fld id="{29C82BB2-063A-A342-AE10-F93B512C82AC}" type="datetimeFigureOut">
              <a:rPr lang="sv-SE" smtClean="0"/>
              <a:t>2022-02-16</a:t>
            </a:fld>
            <a:endParaRPr lang="sv-SE" dirty="0"/>
          </a:p>
        </p:txBody>
      </p:sp>
      <p:sp>
        <p:nvSpPr>
          <p:cNvPr id="6" name="Platshållare för sidfot 5">
            <a:extLst>
              <a:ext uri="{FF2B5EF4-FFF2-40B4-BE49-F238E27FC236}">
                <a16:creationId xmlns:a16="http://schemas.microsoft.com/office/drawing/2014/main" id="{39B8CFF5-17E2-7B46-94C8-1C6D572CF3EB}"/>
              </a:ext>
            </a:extLst>
          </p:cNvPr>
          <p:cNvSpPr>
            <a:spLocks noGrp="1"/>
          </p:cNvSpPr>
          <p:nvPr>
            <p:ph type="ftr" sz="quarter" idx="11"/>
          </p:nvPr>
        </p:nvSpPr>
        <p:spPr/>
        <p:txBody>
          <a:bodyPr/>
          <a:lstStyle/>
          <a:p>
            <a:endParaRPr lang="sv-SE" dirty="0"/>
          </a:p>
        </p:txBody>
      </p:sp>
      <p:sp>
        <p:nvSpPr>
          <p:cNvPr id="7" name="Platshållare för bildnummer 6">
            <a:extLst>
              <a:ext uri="{FF2B5EF4-FFF2-40B4-BE49-F238E27FC236}">
                <a16:creationId xmlns:a16="http://schemas.microsoft.com/office/drawing/2014/main" id="{73049688-A457-2C4C-A2F1-B73AAFBBB369}"/>
              </a:ext>
            </a:extLst>
          </p:cNvPr>
          <p:cNvSpPr>
            <a:spLocks noGrp="1"/>
          </p:cNvSpPr>
          <p:nvPr>
            <p:ph type="sldNum" sz="quarter" idx="12"/>
          </p:nvPr>
        </p:nvSpPr>
        <p:spPr/>
        <p:txBody>
          <a:bodyPr/>
          <a:lstStyle/>
          <a:p>
            <a:fld id="{FEEAEA1F-2583-CF44-890A-72FF0F3A77D5}" type="slidenum">
              <a:rPr lang="sv-SE" smtClean="0"/>
              <a:t>‹#›</a:t>
            </a:fld>
            <a:endParaRPr lang="sv-SE" dirty="0"/>
          </a:p>
        </p:txBody>
      </p:sp>
    </p:spTree>
    <p:extLst>
      <p:ext uri="{BB962C8B-B14F-4D97-AF65-F5344CB8AC3E}">
        <p14:creationId xmlns:p14="http://schemas.microsoft.com/office/powerpoint/2010/main" val="4016702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8BC460D-7E48-CF41-82CE-4D1BC918BE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8161D081-027E-CE4D-982F-21B4F6979C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A0F721F9-FA36-0D43-96D9-026AB7698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2BB2-063A-A342-AE10-F93B512C82AC}" type="datetimeFigureOut">
              <a:rPr lang="sv-SE" smtClean="0"/>
              <a:t>2022-02-16</a:t>
            </a:fld>
            <a:endParaRPr lang="sv-SE" dirty="0"/>
          </a:p>
        </p:txBody>
      </p:sp>
      <p:sp>
        <p:nvSpPr>
          <p:cNvPr id="5" name="Platshållare för sidfot 4">
            <a:extLst>
              <a:ext uri="{FF2B5EF4-FFF2-40B4-BE49-F238E27FC236}">
                <a16:creationId xmlns:a16="http://schemas.microsoft.com/office/drawing/2014/main" id="{D2F8BDC9-16C9-054A-8B97-F73F96C0052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a:extLst>
              <a:ext uri="{FF2B5EF4-FFF2-40B4-BE49-F238E27FC236}">
                <a16:creationId xmlns:a16="http://schemas.microsoft.com/office/drawing/2014/main" id="{881A60A9-8037-9244-BD39-B3FF95C893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AEA1F-2583-CF44-890A-72FF0F3A77D5}" type="slidenum">
              <a:rPr lang="sv-SE" smtClean="0"/>
              <a:t>‹#›</a:t>
            </a:fld>
            <a:endParaRPr lang="sv-SE" dirty="0"/>
          </a:p>
        </p:txBody>
      </p:sp>
    </p:spTree>
    <p:extLst>
      <p:ext uri="{BB962C8B-B14F-4D97-AF65-F5344CB8AC3E}">
        <p14:creationId xmlns:p14="http://schemas.microsoft.com/office/powerpoint/2010/main" val="3568974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1743075" y="445445"/>
            <a:ext cx="7223661" cy="936094"/>
          </a:xfrm>
        </p:spPr>
        <p:txBody>
          <a:bodyPr>
            <a:normAutofit/>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Välkomna</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377687" y="1888436"/>
            <a:ext cx="10274763" cy="4790660"/>
          </a:xfrm>
        </p:spPr>
        <p:txBody>
          <a:bodyPr vert="horz" lIns="91440" tIns="45720" rIns="91440" bIns="45720" rtlCol="0" anchor="t">
            <a:normAutofit/>
          </a:bodyPr>
          <a:lstStyle/>
          <a:p>
            <a:pPr lvl="1">
              <a:lnSpc>
                <a:spcPct val="150000"/>
              </a:lnSpc>
            </a:pPr>
            <a:r>
              <a:rPr lang="sv-SE" dirty="0">
                <a:latin typeface="Helvetica Neue" panose="02000503000000020004" pitchFamily="2" charset="0"/>
                <a:ea typeface="Helvetica Neue" panose="02000503000000020004" pitchFamily="2" charset="0"/>
                <a:cs typeface="Helvetica Neue" panose="02000503000000020004" pitchFamily="2" charset="0"/>
              </a:rPr>
              <a:t>1</a:t>
            </a: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pic>
        <p:nvPicPr>
          <p:cNvPr id="8" name="Bildobjekt 7">
            <a:extLst>
              <a:ext uri="{FF2B5EF4-FFF2-40B4-BE49-F238E27FC236}">
                <a16:creationId xmlns:a16="http://schemas.microsoft.com/office/drawing/2014/main" id="{541D112A-1D9F-44AA-B27B-7B990F5F22F4}"/>
              </a:ext>
            </a:extLst>
          </p:cNvPr>
          <p:cNvPicPr>
            <a:picLocks noChangeAspect="1"/>
          </p:cNvPicPr>
          <p:nvPr/>
        </p:nvPicPr>
        <p:blipFill>
          <a:blip r:embed="rId3"/>
          <a:stretch>
            <a:fillRect/>
          </a:stretch>
        </p:blipFill>
        <p:spPr>
          <a:xfrm>
            <a:off x="7605075" y="163680"/>
            <a:ext cx="1685714" cy="1580952"/>
          </a:xfrm>
          <a:prstGeom prst="rect">
            <a:avLst/>
          </a:prstGeom>
        </p:spPr>
      </p:pic>
      <p:pic>
        <p:nvPicPr>
          <p:cNvPr id="10" name="Bildobjekt 9" descr="En bild som visar fönster&#10;&#10;Automatiskt genererad beskrivning">
            <a:extLst>
              <a:ext uri="{FF2B5EF4-FFF2-40B4-BE49-F238E27FC236}">
                <a16:creationId xmlns:a16="http://schemas.microsoft.com/office/drawing/2014/main" id="{CE6968B6-6B3A-4DB7-ACC4-831FFBAD5FDC}"/>
              </a:ext>
            </a:extLst>
          </p:cNvPr>
          <p:cNvPicPr>
            <a:picLocks noChangeAspect="1"/>
          </p:cNvPicPr>
          <p:nvPr/>
        </p:nvPicPr>
        <p:blipFill>
          <a:blip r:embed="rId4"/>
          <a:stretch>
            <a:fillRect/>
          </a:stretch>
        </p:blipFill>
        <p:spPr>
          <a:xfrm>
            <a:off x="132828" y="1945068"/>
            <a:ext cx="1974267" cy="1962585"/>
          </a:xfrm>
          <a:prstGeom prst="rect">
            <a:avLst/>
          </a:prstGeom>
        </p:spPr>
      </p:pic>
      <p:pic>
        <p:nvPicPr>
          <p:cNvPr id="16" name="Bildobjekt 15">
            <a:extLst>
              <a:ext uri="{FF2B5EF4-FFF2-40B4-BE49-F238E27FC236}">
                <a16:creationId xmlns:a16="http://schemas.microsoft.com/office/drawing/2014/main" id="{22349857-267E-48A3-B657-46F6D06FBCE7}"/>
              </a:ext>
            </a:extLst>
          </p:cNvPr>
          <p:cNvPicPr>
            <a:picLocks noChangeAspect="1"/>
          </p:cNvPicPr>
          <p:nvPr/>
        </p:nvPicPr>
        <p:blipFill>
          <a:blip r:embed="rId5"/>
          <a:stretch>
            <a:fillRect/>
          </a:stretch>
        </p:blipFill>
        <p:spPr>
          <a:xfrm>
            <a:off x="2107095" y="1888435"/>
            <a:ext cx="1818862" cy="2167155"/>
          </a:xfrm>
          <a:prstGeom prst="rect">
            <a:avLst/>
          </a:prstGeom>
        </p:spPr>
      </p:pic>
      <p:pic>
        <p:nvPicPr>
          <p:cNvPr id="18" name="Bildobjekt 17">
            <a:extLst>
              <a:ext uri="{FF2B5EF4-FFF2-40B4-BE49-F238E27FC236}">
                <a16:creationId xmlns:a16="http://schemas.microsoft.com/office/drawing/2014/main" id="{28306E46-7C6F-42EE-9035-D74F421B860D}"/>
              </a:ext>
            </a:extLst>
          </p:cNvPr>
          <p:cNvPicPr>
            <a:picLocks noChangeAspect="1"/>
          </p:cNvPicPr>
          <p:nvPr/>
        </p:nvPicPr>
        <p:blipFill>
          <a:blip r:embed="rId6"/>
          <a:stretch>
            <a:fillRect/>
          </a:stretch>
        </p:blipFill>
        <p:spPr>
          <a:xfrm>
            <a:off x="1041637" y="3990245"/>
            <a:ext cx="1580952" cy="1580952"/>
          </a:xfrm>
          <a:prstGeom prst="rect">
            <a:avLst/>
          </a:prstGeom>
        </p:spPr>
      </p:pic>
      <p:pic>
        <p:nvPicPr>
          <p:cNvPr id="20" name="Bildobjekt 19" descr="En bild som visar text&#10;&#10;Automatiskt genererad beskrivning">
            <a:extLst>
              <a:ext uri="{FF2B5EF4-FFF2-40B4-BE49-F238E27FC236}">
                <a16:creationId xmlns:a16="http://schemas.microsoft.com/office/drawing/2014/main" id="{31522196-CAAA-4703-9F13-8B33C4A9C33B}"/>
              </a:ext>
            </a:extLst>
          </p:cNvPr>
          <p:cNvPicPr>
            <a:picLocks noChangeAspect="1"/>
          </p:cNvPicPr>
          <p:nvPr/>
        </p:nvPicPr>
        <p:blipFill>
          <a:blip r:embed="rId7"/>
          <a:stretch>
            <a:fillRect/>
          </a:stretch>
        </p:blipFill>
        <p:spPr>
          <a:xfrm>
            <a:off x="8635132" y="5098144"/>
            <a:ext cx="1580952" cy="1580952"/>
          </a:xfrm>
          <a:prstGeom prst="rect">
            <a:avLst/>
          </a:prstGeom>
        </p:spPr>
      </p:pic>
      <p:pic>
        <p:nvPicPr>
          <p:cNvPr id="22" name="Bildobjekt 21" descr="En bild som visar text, clipart&#10;&#10;Automatiskt genererad beskrivning">
            <a:extLst>
              <a:ext uri="{FF2B5EF4-FFF2-40B4-BE49-F238E27FC236}">
                <a16:creationId xmlns:a16="http://schemas.microsoft.com/office/drawing/2014/main" id="{7A38DDB9-1058-4002-8061-9243BC06AC7A}"/>
              </a:ext>
            </a:extLst>
          </p:cNvPr>
          <p:cNvPicPr>
            <a:picLocks noChangeAspect="1"/>
          </p:cNvPicPr>
          <p:nvPr/>
        </p:nvPicPr>
        <p:blipFill>
          <a:blip r:embed="rId8"/>
          <a:stretch>
            <a:fillRect/>
          </a:stretch>
        </p:blipFill>
        <p:spPr>
          <a:xfrm>
            <a:off x="6800313" y="5079096"/>
            <a:ext cx="1609524" cy="1600000"/>
          </a:xfrm>
          <a:prstGeom prst="rect">
            <a:avLst/>
          </a:prstGeom>
        </p:spPr>
      </p:pic>
      <p:pic>
        <p:nvPicPr>
          <p:cNvPr id="30" name="Bildobjekt 29" descr="En bild som visar text&#10;&#10;Automatiskt genererad beskrivning">
            <a:extLst>
              <a:ext uri="{FF2B5EF4-FFF2-40B4-BE49-F238E27FC236}">
                <a16:creationId xmlns:a16="http://schemas.microsoft.com/office/drawing/2014/main" id="{862320D6-8AC2-4274-B5AC-73F12E2EA465}"/>
              </a:ext>
            </a:extLst>
          </p:cNvPr>
          <p:cNvPicPr>
            <a:picLocks noChangeAspect="1"/>
          </p:cNvPicPr>
          <p:nvPr/>
        </p:nvPicPr>
        <p:blipFill rotWithShape="1">
          <a:blip r:embed="rId9"/>
          <a:srcRect r="20868"/>
          <a:stretch/>
        </p:blipFill>
        <p:spPr>
          <a:xfrm>
            <a:off x="7644894" y="2355442"/>
            <a:ext cx="1727705" cy="1634803"/>
          </a:xfrm>
          <a:prstGeom prst="rect">
            <a:avLst/>
          </a:prstGeom>
        </p:spPr>
      </p:pic>
      <p:pic>
        <p:nvPicPr>
          <p:cNvPr id="32" name="Bildobjekt 31" descr="En bild som visar text&#10;&#10;Automatiskt genererad beskrivning">
            <a:extLst>
              <a:ext uri="{FF2B5EF4-FFF2-40B4-BE49-F238E27FC236}">
                <a16:creationId xmlns:a16="http://schemas.microsoft.com/office/drawing/2014/main" id="{27C49549-9793-4D35-8DBB-123967345930}"/>
              </a:ext>
            </a:extLst>
          </p:cNvPr>
          <p:cNvPicPr>
            <a:picLocks noChangeAspect="1"/>
          </p:cNvPicPr>
          <p:nvPr/>
        </p:nvPicPr>
        <p:blipFill>
          <a:blip r:embed="rId10"/>
          <a:stretch>
            <a:fillRect/>
          </a:stretch>
        </p:blipFill>
        <p:spPr>
          <a:xfrm>
            <a:off x="5939552" y="2307653"/>
            <a:ext cx="1485714" cy="1600000"/>
          </a:xfrm>
          <a:prstGeom prst="rect">
            <a:avLst/>
          </a:prstGeom>
        </p:spPr>
      </p:pic>
      <p:pic>
        <p:nvPicPr>
          <p:cNvPr id="38" name="Bildobjekt 37">
            <a:extLst>
              <a:ext uri="{FF2B5EF4-FFF2-40B4-BE49-F238E27FC236}">
                <a16:creationId xmlns:a16="http://schemas.microsoft.com/office/drawing/2014/main" id="{272D4B4D-5F77-4FEC-929D-7766641FF016}"/>
              </a:ext>
            </a:extLst>
          </p:cNvPr>
          <p:cNvPicPr>
            <a:picLocks noChangeAspect="1"/>
          </p:cNvPicPr>
          <p:nvPr/>
        </p:nvPicPr>
        <p:blipFill>
          <a:blip r:embed="rId11"/>
          <a:stretch>
            <a:fillRect/>
          </a:stretch>
        </p:blipFill>
        <p:spPr>
          <a:xfrm>
            <a:off x="3429742" y="5319181"/>
            <a:ext cx="1933333" cy="1447619"/>
          </a:xfrm>
          <a:prstGeom prst="rect">
            <a:avLst/>
          </a:prstGeom>
        </p:spPr>
      </p:pic>
      <p:pic>
        <p:nvPicPr>
          <p:cNvPr id="40" name="Bildobjekt 39" descr="En bild som visar text, clipart, vektorgrafik&#10;&#10;Automatiskt genererad beskrivning">
            <a:extLst>
              <a:ext uri="{FF2B5EF4-FFF2-40B4-BE49-F238E27FC236}">
                <a16:creationId xmlns:a16="http://schemas.microsoft.com/office/drawing/2014/main" id="{0F50FBFE-9438-4B58-BF3F-C8BF9A530FD4}"/>
              </a:ext>
            </a:extLst>
          </p:cNvPr>
          <p:cNvPicPr>
            <a:picLocks noChangeAspect="1"/>
          </p:cNvPicPr>
          <p:nvPr/>
        </p:nvPicPr>
        <p:blipFill>
          <a:blip r:embed="rId12"/>
          <a:stretch>
            <a:fillRect/>
          </a:stretch>
        </p:blipFill>
        <p:spPr>
          <a:xfrm>
            <a:off x="3548270" y="3719181"/>
            <a:ext cx="1619048" cy="1600000"/>
          </a:xfrm>
          <a:prstGeom prst="rect">
            <a:avLst/>
          </a:prstGeom>
        </p:spPr>
      </p:pic>
    </p:spTree>
    <p:extLst>
      <p:ext uri="{BB962C8B-B14F-4D97-AF65-F5344CB8AC3E}">
        <p14:creationId xmlns:p14="http://schemas.microsoft.com/office/powerpoint/2010/main" val="29599009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Ansvarsområden</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647706"/>
            <a:ext cx="9766042" cy="5140720"/>
          </a:xfrm>
        </p:spPr>
        <p:txBody>
          <a:bodyPr vert="horz" lIns="91440" tIns="45720" rIns="91440" bIns="45720" rtlCol="0" anchor="t">
            <a:normAutofit fontScale="77500" lnSpcReduction="20000"/>
          </a:bodyPr>
          <a:lstStyle/>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Lagledare Camilla</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Ansvarar för att boka cuper, fixa domare, få ut information, admin för laget.se för lag svart, konkat med </a:t>
            </a:r>
            <a:r>
              <a:rPr lang="sv-SE">
                <a:solidFill>
                  <a:schemeClr val="bg1"/>
                </a:solidFill>
                <a:latin typeface="Helvetica Neue"/>
                <a:ea typeface="Helvetica Neue" panose="02000503000000020004" pitchFamily="2" charset="0"/>
                <a:cs typeface="Helvetica Neue" panose="02000503000000020004" pitchFamily="2" charset="0"/>
              </a:rPr>
              <a:t>Daniel Hasselstrand </a:t>
            </a:r>
            <a:r>
              <a:rPr lang="sv-SE" dirty="0">
                <a:solidFill>
                  <a:schemeClr val="bg1"/>
                </a:solidFill>
                <a:latin typeface="Helvetica Neue"/>
                <a:ea typeface="Helvetica Neue" panose="02000503000000020004" pitchFamily="2" charset="0"/>
                <a:cs typeface="Helvetica Neue" panose="02000503000000020004" pitchFamily="2" charset="0"/>
              </a:rPr>
              <a:t>på klubbhuset, etc.</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Tränare Sukran och Kristian</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Fixar träningar, träningsmatcher, fixa domare, kontakt med lag vit, etc.</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Försäljning / Ekonomi Camilla</a:t>
            </a:r>
          </a:p>
          <a:p>
            <a:pPr>
              <a:lnSpc>
                <a:spcPct val="150000"/>
              </a:lnSpc>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Har koll på att vi kan köpa saker, spela cuper, kontakt med ekonomiansvarige Isabelle Fredriksson, ta fram det vi ska sälja</a:t>
            </a:r>
          </a:p>
          <a:p>
            <a:pPr marL="342900" indent="-342900">
              <a:lnSpc>
                <a:spcPct val="150000"/>
              </a:lnSpc>
              <a:buFont typeface="Arial"/>
              <a:buChar char="•"/>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Lagaktiviteter Camilla och Lena</a:t>
            </a:r>
          </a:p>
          <a:p>
            <a:pPr>
              <a:lnSpc>
                <a:spcPct val="150000"/>
              </a:lnSpc>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Ansvarar för att lager hittar på roliga aktiviteter och bygga gemenskap i laget utanför planen.</a:t>
            </a:r>
          </a:p>
          <a:p>
            <a:pPr>
              <a:lnSpc>
                <a:spcPct val="150000"/>
              </a:lnSpc>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730187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Information</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318052" y="1647704"/>
            <a:ext cx="10334398" cy="5210295"/>
          </a:xfrm>
        </p:spPr>
        <p:txBody>
          <a:bodyPr vert="horz" lIns="91440" tIns="45720" rIns="91440" bIns="45720" rtlCol="0" anchor="t">
            <a:normAutofit fontScale="85000" lnSpcReduction="20000"/>
          </a:bodyPr>
          <a:lstStyle/>
          <a:p>
            <a:pPr marL="342900" indent="-342900">
              <a:lnSpc>
                <a:spcPct val="150000"/>
              </a:lnSpc>
              <a:buFont typeface="Arial"/>
              <a:buChar char="•"/>
            </a:pPr>
            <a:r>
              <a:rPr lang="sv-SE" sz="2600" dirty="0">
                <a:solidFill>
                  <a:schemeClr val="bg1"/>
                </a:solidFill>
                <a:latin typeface="Helvetica Neue"/>
                <a:ea typeface="Helvetica Neue" panose="02000503000000020004" pitchFamily="2" charset="0"/>
                <a:cs typeface="Helvetica Neue" panose="02000503000000020004" pitchFamily="2" charset="0"/>
              </a:rPr>
              <a:t>Just nu kommer det mycket information på olika håll ut till er föräldrar.</a:t>
            </a:r>
          </a:p>
          <a:p>
            <a:pPr marL="342900" indent="-342900">
              <a:lnSpc>
                <a:spcPct val="150000"/>
              </a:lnSpc>
              <a:buFont typeface="Arial"/>
              <a:buChar char="•"/>
            </a:pPr>
            <a:r>
              <a:rPr lang="sv-SE" sz="2600" dirty="0">
                <a:solidFill>
                  <a:schemeClr val="bg1"/>
                </a:solidFill>
                <a:latin typeface="Helvetica Neue"/>
                <a:ea typeface="Helvetica Neue" panose="02000503000000020004" pitchFamily="2" charset="0"/>
                <a:cs typeface="Helvetica Neue" panose="02000503000000020004" pitchFamily="2" charset="0"/>
              </a:rPr>
              <a:t>I början på mars kommer Camilla se över alla sms konversationer som finns från laget. </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Ta bort så vi bara har en väg ut via sms. </a:t>
            </a:r>
          </a:p>
          <a:p>
            <a:pPr marL="342900" indent="-342900">
              <a:lnSpc>
                <a:spcPct val="150000"/>
              </a:lnSpc>
              <a:buFont typeface="Arial"/>
              <a:buChar char="•"/>
            </a:pPr>
            <a:r>
              <a:rPr lang="sv-SE" sz="2600" dirty="0">
                <a:solidFill>
                  <a:schemeClr val="bg1"/>
                </a:solidFill>
                <a:latin typeface="Helvetica Neue"/>
                <a:ea typeface="Helvetica Neue" panose="02000503000000020004" pitchFamily="2" charset="0"/>
                <a:cs typeface="Helvetica Neue" panose="02000503000000020004" pitchFamily="2" charset="0"/>
              </a:rPr>
              <a:t>Alla behöver se över så dom har rätt information på sig själva och era barn på laget.se</a:t>
            </a:r>
          </a:p>
          <a:p>
            <a:pPr marL="342900" indent="-342900">
              <a:lnSpc>
                <a:spcPct val="150000"/>
              </a:lnSpc>
              <a:buFont typeface="Arial"/>
              <a:buChar char="•"/>
            </a:pPr>
            <a:r>
              <a:rPr lang="sv-SE" sz="2600" dirty="0">
                <a:solidFill>
                  <a:schemeClr val="bg1"/>
                </a:solidFill>
                <a:latin typeface="Helvetica Neue"/>
                <a:ea typeface="Helvetica Neue" panose="02000503000000020004" pitchFamily="2" charset="0"/>
                <a:cs typeface="Helvetica Neue" panose="02000503000000020004" pitchFamily="2" charset="0"/>
              </a:rPr>
              <a:t>Fotografering av enskildspelare och laget</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Skulle vilja fotografera era killar för att uppdatera oss på våran sida på laget.se</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Hur vi ska genomföra det får jag återkomma med och självklart kommer förfrågan ut om förälder godkänner det.</a:t>
            </a: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a:lnSpc>
                <a:spcPct val="150000"/>
              </a:lnSpc>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167619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Övriga frågor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719470"/>
            <a:ext cx="9766042" cy="5138530"/>
          </a:xfrm>
        </p:spPr>
        <p:txBody>
          <a:bodyPr vert="horz" lIns="91440" tIns="45720" rIns="91440" bIns="45720" rtlCol="0" anchor="t">
            <a:normAutofit lnSpcReduction="10000"/>
          </a:bodyPr>
          <a:lstStyle/>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Vi tar gärna emot feedback.</a:t>
            </a:r>
          </a:p>
          <a:p>
            <a:pPr>
              <a:lnSpc>
                <a:spcPct val="150000"/>
              </a:lnSpc>
            </a:pPr>
            <a:endParaRPr lang="sv-SE" sz="5400" dirty="0">
              <a:solidFill>
                <a:schemeClr val="bg1"/>
              </a:solidFill>
              <a:latin typeface="Helvetica Neue"/>
              <a:ea typeface="Helvetica Neue" panose="02000503000000020004" pitchFamily="2" charset="0"/>
              <a:cs typeface="Helvetica Neue" panose="02000503000000020004" pitchFamily="2" charset="0"/>
            </a:endParaRPr>
          </a:p>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Tack för att du kom </a:t>
            </a:r>
          </a:p>
          <a:p>
            <a:pPr>
              <a:lnSpc>
                <a:spcPct val="150000"/>
              </a:lnSpc>
            </a:pPr>
            <a:r>
              <a:rPr lang="sv-SE" sz="5400" dirty="0">
                <a:solidFill>
                  <a:schemeClr val="bg1"/>
                </a:solidFill>
                <a:latin typeface="Helvetica Neue"/>
                <a:ea typeface="Helvetica Neue" panose="02000503000000020004" pitchFamily="2" charset="0"/>
                <a:cs typeface="Helvetica Neue" panose="02000503000000020004" pitchFamily="2" charset="0"/>
              </a:rPr>
              <a:t>och lyssnade på oss</a:t>
            </a:r>
            <a:endParaRPr lang="sv-SE" sz="54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3544800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Välkomna</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490870"/>
            <a:ext cx="9766042" cy="5367130"/>
          </a:xfrm>
        </p:spPr>
        <p:txBody>
          <a:bodyPr vert="horz" lIns="91440" tIns="45720" rIns="91440" bIns="45720" rtlCol="0" anchor="t">
            <a:normAutofit fontScale="92500" lnSpcReduction="10000"/>
          </a:bodyPr>
          <a:lstStyle/>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Laget</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Träning</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Cuper</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Försäljning</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Ekonomi</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Information</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Övriga frågor</a:t>
            </a:r>
            <a:endParaRPr lang="sv-SE"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pic>
        <p:nvPicPr>
          <p:cNvPr id="12" name="Bildobjekt 11">
            <a:extLst>
              <a:ext uri="{FF2B5EF4-FFF2-40B4-BE49-F238E27FC236}">
                <a16:creationId xmlns:a16="http://schemas.microsoft.com/office/drawing/2014/main" id="{568D57FD-135A-4C9F-8174-9E54851C7E08}"/>
              </a:ext>
            </a:extLst>
          </p:cNvPr>
          <p:cNvPicPr>
            <a:picLocks noChangeAspect="1"/>
          </p:cNvPicPr>
          <p:nvPr/>
        </p:nvPicPr>
        <p:blipFill>
          <a:blip r:embed="rId3"/>
          <a:stretch>
            <a:fillRect/>
          </a:stretch>
        </p:blipFill>
        <p:spPr>
          <a:xfrm>
            <a:off x="716803" y="2700901"/>
            <a:ext cx="2409524" cy="2390476"/>
          </a:xfrm>
          <a:prstGeom prst="rect">
            <a:avLst/>
          </a:prstGeom>
        </p:spPr>
      </p:pic>
      <p:pic>
        <p:nvPicPr>
          <p:cNvPr id="14" name="Bildobjekt 13">
            <a:extLst>
              <a:ext uri="{FF2B5EF4-FFF2-40B4-BE49-F238E27FC236}">
                <a16:creationId xmlns:a16="http://schemas.microsoft.com/office/drawing/2014/main" id="{0BD06F85-33E0-4F04-8420-14E761CF1DF9}"/>
              </a:ext>
            </a:extLst>
          </p:cNvPr>
          <p:cNvPicPr>
            <a:picLocks noChangeAspect="1"/>
          </p:cNvPicPr>
          <p:nvPr/>
        </p:nvPicPr>
        <p:blipFill>
          <a:blip r:embed="rId4"/>
          <a:stretch>
            <a:fillRect/>
          </a:stretch>
        </p:blipFill>
        <p:spPr>
          <a:xfrm>
            <a:off x="7883108" y="2043758"/>
            <a:ext cx="3190476" cy="3047619"/>
          </a:xfrm>
          <a:prstGeom prst="rect">
            <a:avLst/>
          </a:prstGeom>
        </p:spPr>
      </p:pic>
    </p:spTree>
    <p:extLst>
      <p:ext uri="{BB962C8B-B14F-4D97-AF65-F5344CB8AC3E}">
        <p14:creationId xmlns:p14="http://schemas.microsoft.com/office/powerpoint/2010/main" val="3447624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Laget</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647705"/>
            <a:ext cx="9766042" cy="5110904"/>
          </a:xfrm>
        </p:spPr>
        <p:txBody>
          <a:bodyPr vert="horz" lIns="91440" tIns="45720" rIns="91440" bIns="45720" rtlCol="0" anchor="t">
            <a:normAutofit/>
          </a:bodyPr>
          <a:lstStyle/>
          <a:p>
            <a:pPr marL="342900" indent="-342900">
              <a:lnSpc>
                <a:spcPct val="150000"/>
              </a:lnSpc>
              <a:buFont typeface="Arial"/>
              <a:buChar char="•"/>
            </a:pPr>
            <a:endParaRPr lang="sv-SE"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Vi ansvariga lagledare och tränare har haft kontakt med Daniel Hasselstrand och lag vit om spelar fördelningen.</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Föräldramöte för att diskutera hur ni känner för det och uppföljning med lagledare och tränare.</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Vi har idag 10 st. aktiva spelare och just nu 3 pojkar som provspelar med oss. Alla 3 visar stort intresse att fortsätta sen.</a:t>
            </a: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4013971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Träningar </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
        <p:nvSpPr>
          <p:cNvPr id="10" name="Underrubrik 2">
            <a:extLst>
              <a:ext uri="{FF2B5EF4-FFF2-40B4-BE49-F238E27FC236}">
                <a16:creationId xmlns:a16="http://schemas.microsoft.com/office/drawing/2014/main" id="{44CB1AB6-B170-4AA8-B498-53421580CADE}"/>
              </a:ext>
            </a:extLst>
          </p:cNvPr>
          <p:cNvSpPr txBox="1">
            <a:spLocks/>
          </p:cNvSpPr>
          <p:nvPr/>
        </p:nvSpPr>
        <p:spPr>
          <a:xfrm>
            <a:off x="468314" y="1647705"/>
            <a:ext cx="9947896" cy="5210295"/>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 Viktiga moment i träningen</a:t>
            </a:r>
          </a:p>
          <a:p>
            <a:pPr marL="800100" lvl="1"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Fairplay – var en bra kompis</a:t>
            </a:r>
          </a:p>
          <a:p>
            <a:pPr marL="800100" lvl="1"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Mycket bollkontakt  - lite stillastående.</a:t>
            </a:r>
          </a:p>
          <a:p>
            <a:pPr marL="800100" lvl="1"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Positionering och roller.</a:t>
            </a:r>
          </a:p>
          <a:p>
            <a:pPr marL="800100" lvl="1"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Att spela som ett lag.</a:t>
            </a:r>
          </a:p>
          <a:p>
            <a:pPr marL="800100" lvl="1" indent="-342900">
              <a:lnSpc>
                <a:spcPct val="150000"/>
              </a:lnSpc>
              <a:buFont typeface="Arial"/>
              <a:buChar char="•"/>
            </a:pPr>
            <a:r>
              <a:rPr lang="sv-SE" sz="2800" u="sng" dirty="0">
                <a:solidFill>
                  <a:schemeClr val="bg1"/>
                </a:solidFill>
                <a:latin typeface="Helvetica Neue"/>
                <a:ea typeface="Helvetica Neue" panose="02000503000000020004" pitchFamily="2" charset="0"/>
                <a:cs typeface="Helvetica Neue" panose="02000503000000020004" pitchFamily="2" charset="0"/>
              </a:rPr>
              <a:t>Vara en bra kompis.</a:t>
            </a:r>
          </a:p>
          <a:p>
            <a:pPr marL="800100" lvl="1" indent="-342900">
              <a:lnSpc>
                <a:spcPct val="150000"/>
              </a:lnSpc>
              <a:buFont typeface="Arial"/>
              <a:buChar char="•"/>
            </a:pPr>
            <a:r>
              <a:rPr lang="sv-SE" sz="2800" u="sng" dirty="0">
                <a:solidFill>
                  <a:schemeClr val="bg1"/>
                </a:solidFill>
                <a:latin typeface="Helvetica Neue"/>
                <a:ea typeface="Helvetica Neue" panose="02000503000000020004" pitchFamily="2" charset="0"/>
                <a:cs typeface="Helvetica Neue" panose="02000503000000020004" pitchFamily="2" charset="0"/>
              </a:rPr>
              <a:t>Ha roligt!</a:t>
            </a:r>
          </a:p>
        </p:txBody>
      </p:sp>
    </p:spTree>
    <p:extLst>
      <p:ext uri="{BB962C8B-B14F-4D97-AF65-F5344CB8AC3E}">
        <p14:creationId xmlns:p14="http://schemas.microsoft.com/office/powerpoint/2010/main" val="3446955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Träningar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262270"/>
            <a:ext cx="9766042" cy="5446643"/>
          </a:xfrm>
        </p:spPr>
        <p:txBody>
          <a:bodyPr vert="horz" lIns="91440" tIns="45720" rIns="91440" bIns="45720" rtlCol="0" anchor="t">
            <a:normAutofit fontScale="92500" lnSpcReduction="20000"/>
          </a:bodyPr>
          <a:lstStyle/>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2 träningar i veckan</a:t>
            </a:r>
          </a:p>
          <a:p>
            <a:pPr marL="1257300" lvl="2"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Tisdagar 18:00-19:15 på konstgräs</a:t>
            </a:r>
          </a:p>
          <a:p>
            <a:pPr marL="1257300" lvl="2"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Söndagar 18:00-19:00 i Tullängsskolans gymnastikhall</a:t>
            </a:r>
          </a:p>
          <a:p>
            <a:pPr marL="1257300" lvl="2" indent="-342900">
              <a:lnSpc>
                <a:spcPct val="150000"/>
              </a:lnSpc>
              <a:buFont typeface="Arial"/>
              <a:buChar char="•"/>
            </a:pPr>
            <a:r>
              <a:rPr lang="sv-SE" sz="2400" dirty="0">
                <a:solidFill>
                  <a:schemeClr val="bg1"/>
                </a:solidFill>
                <a:latin typeface="Helvetica Neue"/>
                <a:ea typeface="Helvetica Neue" panose="02000503000000020004" pitchFamily="2" charset="0"/>
                <a:cs typeface="Helvetica Neue" panose="02000503000000020004" pitchFamily="2" charset="0"/>
              </a:rPr>
              <a:t>Nya träningstider i mars</a:t>
            </a:r>
          </a:p>
          <a:p>
            <a:pPr marL="342900" indent="-342900">
              <a:lnSpc>
                <a:spcPct val="150000"/>
              </a:lnSpc>
              <a:buFont typeface="Arial"/>
              <a:buChar char="•"/>
            </a:pPr>
            <a:r>
              <a:rPr lang="sv-SE" sz="2600" u="sng" dirty="0">
                <a:solidFill>
                  <a:schemeClr val="bg1"/>
                </a:solidFill>
                <a:latin typeface="Helvetica Neue"/>
                <a:ea typeface="Helvetica Neue" panose="02000503000000020004" pitchFamily="2" charset="0"/>
                <a:cs typeface="Helvetica Neue" panose="02000503000000020004" pitchFamily="2" charset="0"/>
              </a:rPr>
              <a:t>Anmäl er i tid</a:t>
            </a:r>
          </a:p>
          <a:p>
            <a:pPr marL="342900" indent="-342900">
              <a:lnSpc>
                <a:spcPct val="150000"/>
              </a:lnSpc>
              <a:buFont typeface="Arial"/>
              <a:buChar char="•"/>
            </a:pPr>
            <a:r>
              <a:rPr lang="sv-SE" sz="2600" u="sng" dirty="0">
                <a:solidFill>
                  <a:schemeClr val="bg1"/>
                </a:solidFill>
                <a:latin typeface="Helvetica Neue"/>
                <a:ea typeface="Helvetica Neue" panose="02000503000000020004" pitchFamily="2" charset="0"/>
                <a:cs typeface="Helvetica Neue" panose="02000503000000020004" pitchFamily="2" charset="0"/>
              </a:rPr>
              <a:t>Kom ihåg att säga till att ni inte kommer och varför</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Påminnelse om benskydd och vattenflaska</a:t>
            </a:r>
          </a:p>
          <a:p>
            <a:pPr marL="342900" indent="-342900">
              <a:lnSpc>
                <a:spcPct val="150000"/>
              </a:lnSpc>
              <a:buFont typeface="Arial"/>
              <a:buChar char="•"/>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Prata med ditt barn om att hålla sig fokuserad på träningen och vi kommer prata om det en på träningarna nu</a:t>
            </a:r>
          </a:p>
          <a:p>
            <a:pPr marL="342900" indent="-342900">
              <a:lnSpc>
                <a:spcPct val="150000"/>
              </a:lnSpc>
              <a:buFont typeface="Arial"/>
              <a:buChar char="•"/>
            </a:pPr>
            <a:r>
              <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Vi behöver ha mer stöttning av er föräldrar när vi inte kan hålla träningar</a:t>
            </a: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100809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Cuper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468313" y="1480930"/>
            <a:ext cx="10184137" cy="5227983"/>
          </a:xfrm>
        </p:spPr>
        <p:txBody>
          <a:bodyPr vert="horz" lIns="91440" tIns="45720" rIns="91440" bIns="45720" rtlCol="0" anchor="t">
            <a:normAutofit fontScale="85000" lnSpcReduction="10000"/>
          </a:bodyPr>
          <a:lstStyle/>
          <a:p>
            <a:pPr marL="342900" indent="-342900">
              <a:lnSpc>
                <a:spcPct val="150000"/>
              </a:lnSpc>
              <a:buFont typeface="Arial"/>
              <a:buChar char="•"/>
            </a:pPr>
            <a:r>
              <a:rPr lang="sv-SE" sz="3600" dirty="0">
                <a:solidFill>
                  <a:schemeClr val="bg1"/>
                </a:solidFill>
                <a:latin typeface="Helvetica Neue"/>
                <a:ea typeface="Helvetica Neue" panose="02000503000000020004" pitchFamily="2" charset="0"/>
                <a:cs typeface="Helvetica Neue" panose="02000503000000020004" pitchFamily="2" charset="0"/>
              </a:rPr>
              <a:t>Kvicksundscupen 23 april 5 mot 5</a:t>
            </a:r>
          </a:p>
          <a:p>
            <a:pPr marL="342900" indent="-342900">
              <a:lnSpc>
                <a:spcPct val="150000"/>
              </a:lnSpc>
              <a:buFont typeface="Arial"/>
              <a:buChar char="•"/>
            </a:pPr>
            <a:r>
              <a:rPr lang="sv-SE" sz="3600" dirty="0">
                <a:solidFill>
                  <a:schemeClr val="bg1"/>
                </a:solidFill>
                <a:latin typeface="Helvetica Neue"/>
                <a:ea typeface="Helvetica Neue" panose="02000503000000020004" pitchFamily="2" charset="0"/>
                <a:cs typeface="Helvetica Neue" panose="02000503000000020004" pitchFamily="2" charset="0"/>
              </a:rPr>
              <a:t>Select cup 1-2 oktober 7 mot 7</a:t>
            </a:r>
          </a:p>
          <a:p>
            <a:pPr>
              <a:lnSpc>
                <a:spcPct val="150000"/>
              </a:lnSpc>
            </a:pPr>
            <a:r>
              <a:rPr lang="sv-SE" sz="3600" dirty="0">
                <a:solidFill>
                  <a:schemeClr val="bg1"/>
                </a:solidFill>
                <a:latin typeface="Helvetica Neue"/>
                <a:ea typeface="Helvetica Neue" panose="02000503000000020004" pitchFamily="2" charset="0"/>
                <a:cs typeface="Helvetica Neue" panose="02000503000000020004" pitchFamily="2" charset="0"/>
              </a:rPr>
              <a:t>Är vi anmälda till just nu</a:t>
            </a:r>
          </a:p>
          <a:p>
            <a:pPr marL="342900" indent="-342900">
              <a:lnSpc>
                <a:spcPct val="150000"/>
              </a:lnSpc>
              <a:buFont typeface="Arial"/>
              <a:buChar char="•"/>
            </a:pPr>
            <a:r>
              <a:rPr lang="sv-SE" sz="3600" dirty="0">
                <a:solidFill>
                  <a:schemeClr val="bg1"/>
                </a:solidFill>
                <a:latin typeface="Helvetica Neue"/>
                <a:ea typeface="Helvetica Neue" panose="02000503000000020004" pitchFamily="2" charset="0"/>
                <a:cs typeface="Helvetica Neue" panose="02000503000000020004" pitchFamily="2" charset="0"/>
              </a:rPr>
              <a:t>Det är på gång fler cuper vi ska anmäla oss till.</a:t>
            </a:r>
          </a:p>
          <a:p>
            <a:pPr>
              <a:lnSpc>
                <a:spcPct val="150000"/>
              </a:lnSpc>
            </a:pPr>
            <a:r>
              <a:rPr lang="sv-SE"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Kommer komma upp info om det framöver och att vi behöver föräldrar som kan hjälpa till och köra om vi inte kommer använda oss av minibuss från klubben. Inget är bestämt och klart än med det.</a:t>
            </a: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912138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Matcher</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540566"/>
            <a:ext cx="9766042" cy="5317434"/>
          </a:xfrm>
        </p:spPr>
        <p:txBody>
          <a:bodyPr vert="horz" lIns="91440" tIns="45720" rIns="91440" bIns="45720" rtlCol="0" anchor="t">
            <a:normAutofit/>
          </a:bodyPr>
          <a:lstStyle/>
          <a:p>
            <a:pPr marL="342900" indent="-342900">
              <a:lnSpc>
                <a:spcPct val="150000"/>
              </a:lnSpc>
              <a:buFont typeface="Arial"/>
              <a:buChar char="•"/>
            </a:pPr>
            <a:endParaRPr lang="sv-SE" sz="3200"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Träningsmatcher är på gång</a:t>
            </a:r>
          </a:p>
          <a:p>
            <a:pPr>
              <a:lnSpc>
                <a:spcPct val="150000"/>
              </a:lnSpc>
            </a:pPr>
            <a:r>
              <a:rPr lang="sv-SE" sz="2800" dirty="0">
                <a:solidFill>
                  <a:schemeClr val="bg1"/>
                </a:solidFill>
                <a:latin typeface="Helvetica Neue"/>
                <a:ea typeface="Helvetica Neue" panose="02000503000000020004" pitchFamily="2" charset="0"/>
                <a:cs typeface="Helvetica Neue" panose="02000503000000020004" pitchFamily="2" charset="0"/>
              </a:rPr>
              <a:t>Har många som är intresserade för matcher</a:t>
            </a:r>
          </a:p>
          <a:p>
            <a:pPr marL="342900" indent="-342900">
              <a:lnSpc>
                <a:spcPct val="150000"/>
              </a:lnSpc>
              <a:buFont typeface="Arial"/>
              <a:buChar char="•"/>
            </a:pPr>
            <a:r>
              <a:rPr lang="sv-SE" sz="3200" dirty="0">
                <a:solidFill>
                  <a:schemeClr val="bg1"/>
                </a:solidFill>
                <a:latin typeface="Helvetica Neue"/>
                <a:ea typeface="Helvetica Neue" panose="02000503000000020004" pitchFamily="2" charset="0"/>
                <a:cs typeface="Helvetica Neue" panose="02000503000000020004" pitchFamily="2" charset="0"/>
              </a:rPr>
              <a:t>Våran säsong för poolspel börjar i maj</a:t>
            </a:r>
            <a:endParaRPr lang="sv-SE" sz="32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698291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Försäljning</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268357" y="1647706"/>
            <a:ext cx="10684565" cy="5140720"/>
          </a:xfrm>
        </p:spPr>
        <p:txBody>
          <a:bodyPr vert="horz" lIns="91440" tIns="45720" rIns="91440" bIns="45720" numCol="2" rtlCol="0" anchor="t">
            <a:normAutofit/>
          </a:bodyPr>
          <a:lstStyle/>
          <a:p>
            <a:pPr marL="342900" indent="-342900" algn="l">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Förslag på kommande försäljningar</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Bingolotter</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Newbody</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Ullmax</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Kakor</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Soppåsar</a:t>
            </a:r>
          </a:p>
          <a:p>
            <a:pPr marL="342900" indent="-342900">
              <a:lnSpc>
                <a:spcPct val="150000"/>
              </a:lnSpc>
              <a:buFont typeface="Arial"/>
              <a:buChar char="•"/>
            </a:pPr>
            <a:r>
              <a:rPr lang="sv-SE" dirty="0">
                <a:solidFill>
                  <a:schemeClr val="bg1"/>
                </a:solidFill>
                <a:latin typeface="Helvetica Neue"/>
                <a:ea typeface="Helvetica Neue" panose="02000503000000020004" pitchFamily="2" charset="0"/>
                <a:cs typeface="Helvetica Neue" panose="02000503000000020004" pitchFamily="2" charset="0"/>
              </a:rPr>
              <a:t>Resturangchansen</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Behövs mer engagemang från alla spelare.</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Hur kan vi hjälpa varandra att fixa sälja saker?</a:t>
            </a:r>
          </a:p>
          <a:p>
            <a:pPr>
              <a:lnSpc>
                <a:spcPct val="150000"/>
              </a:lnSpc>
            </a:pPr>
            <a:r>
              <a:rPr lang="sv-SE" dirty="0">
                <a:solidFill>
                  <a:schemeClr val="bg1"/>
                </a:solidFill>
                <a:latin typeface="Helvetica Neue"/>
                <a:ea typeface="Helvetica Neue" panose="02000503000000020004" pitchFamily="2" charset="0"/>
                <a:cs typeface="Helvetica Neue" panose="02000503000000020004" pitchFamily="2" charset="0"/>
              </a:rPr>
              <a:t>Säljkrav / Utköpnings val?</a:t>
            </a:r>
          </a:p>
          <a:p>
            <a:pPr>
              <a:lnSpc>
                <a:spcPct val="150000"/>
              </a:lnSpc>
            </a:pPr>
            <a:r>
              <a:rPr lang="sv-SE" sz="2000" dirty="0">
                <a:solidFill>
                  <a:schemeClr val="bg1"/>
                </a:solidFill>
                <a:latin typeface="Helvetica Neue"/>
                <a:ea typeface="Helvetica Neue" panose="02000503000000020004" pitchFamily="2" charset="0"/>
                <a:cs typeface="Helvetica Neue" panose="02000503000000020004" pitchFamily="2" charset="0"/>
              </a:rPr>
              <a:t>(Varje spelare ska sälja 5 bingolotter annars betala in 500 kr till lagets konto. Ett förslag och inget bestämt)</a:t>
            </a:r>
            <a:endParaRPr lang="sv-SE" sz="20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1544232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6AB20C1E-8C89-C54F-A788-B066B792A288}"/>
              </a:ext>
            </a:extLst>
          </p:cNvPr>
          <p:cNvSpPr/>
          <p:nvPr/>
        </p:nvSpPr>
        <p:spPr>
          <a:xfrm>
            <a:off x="0" y="0"/>
            <a:ext cx="1243951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2" name="Rubrik 1">
            <a:extLst>
              <a:ext uri="{FF2B5EF4-FFF2-40B4-BE49-F238E27FC236}">
                <a16:creationId xmlns:a16="http://schemas.microsoft.com/office/drawing/2014/main" id="{410AB490-CA23-7044-9BF2-68FB042FD670}"/>
              </a:ext>
            </a:extLst>
          </p:cNvPr>
          <p:cNvSpPr>
            <a:spLocks noGrp="1"/>
          </p:cNvSpPr>
          <p:nvPr>
            <p:ph type="ctrTitle"/>
          </p:nvPr>
        </p:nvSpPr>
        <p:spPr>
          <a:xfrm>
            <a:off x="2574471" y="445445"/>
            <a:ext cx="6903875" cy="683131"/>
          </a:xfrm>
        </p:spPr>
        <p:txBody>
          <a:bodyPr>
            <a:normAutofit fontScale="90000"/>
          </a:bodyPr>
          <a:lstStyle/>
          <a:p>
            <a:r>
              <a:rPr lang="sv-SE" sz="5800" b="1" dirty="0">
                <a:solidFill>
                  <a:schemeClr val="bg1"/>
                </a:solidFill>
                <a:latin typeface="Helvetica Neue Condensed"/>
                <a:ea typeface="Helvetica Neue Condensed" panose="02000503000000020004" pitchFamily="2" charset="0"/>
                <a:cs typeface="Helvetica Neue Condensed" panose="02000503000000020004" pitchFamily="2" charset="0"/>
              </a:rPr>
              <a:t>Ekonomi</a:t>
            </a:r>
            <a:endParaRPr lang="sv-SE" sz="5800" b="1" dirty="0">
              <a:solidFill>
                <a:schemeClr val="bg1"/>
              </a:solidFill>
              <a:latin typeface="Helvetica Neue Condensed" panose="02000503000000020004" pitchFamily="2" charset="0"/>
              <a:ea typeface="Helvetica Neue Condensed" panose="02000503000000020004" pitchFamily="2" charset="0"/>
              <a:cs typeface="Helvetica Neue Condensed" panose="02000503000000020004" pitchFamily="2" charset="0"/>
            </a:endParaRPr>
          </a:p>
        </p:txBody>
      </p:sp>
      <p:sp>
        <p:nvSpPr>
          <p:cNvPr id="3" name="Underrubrik 2">
            <a:extLst>
              <a:ext uri="{FF2B5EF4-FFF2-40B4-BE49-F238E27FC236}">
                <a16:creationId xmlns:a16="http://schemas.microsoft.com/office/drawing/2014/main" id="{CC63433B-5AD6-D341-AA12-0B347C3C4187}"/>
              </a:ext>
            </a:extLst>
          </p:cNvPr>
          <p:cNvSpPr>
            <a:spLocks noGrp="1"/>
          </p:cNvSpPr>
          <p:nvPr>
            <p:ph type="subTitle" idx="1"/>
          </p:nvPr>
        </p:nvSpPr>
        <p:spPr>
          <a:xfrm>
            <a:off x="886408" y="1739348"/>
            <a:ext cx="9766042" cy="5118651"/>
          </a:xfrm>
        </p:spPr>
        <p:txBody>
          <a:bodyPr vert="horz" lIns="91440" tIns="45720" rIns="91440" bIns="45720" rtlCol="0" anchor="t">
            <a:normAutofit/>
          </a:bodyPr>
          <a:lstStyle/>
          <a:p>
            <a:pPr marL="342900" indent="-342900">
              <a:lnSpc>
                <a:spcPct val="150000"/>
              </a:lnSpc>
              <a:buFont typeface="Arial"/>
              <a:buChar char="•"/>
            </a:pPr>
            <a:endParaRPr lang="sv-SE" sz="3200" dirty="0">
              <a:solidFill>
                <a:schemeClr val="bg1"/>
              </a:solidFill>
              <a:latin typeface="Helvetica Neue"/>
              <a:ea typeface="Helvetica Neue" panose="02000503000000020004" pitchFamily="2" charset="0"/>
              <a:cs typeface="Helvetica Neue" panose="02000503000000020004" pitchFamily="2" charset="0"/>
            </a:endParaRPr>
          </a:p>
          <a:p>
            <a:pPr marL="342900"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Vi har vänt vårat minus som var förra föräldramötet till plus på lagkontot.</a:t>
            </a:r>
          </a:p>
          <a:p>
            <a:pPr marL="342900"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Vi fortsätter sälja saker för att få upp bättre ekonomi.</a:t>
            </a:r>
          </a:p>
          <a:p>
            <a:pPr marL="342900" indent="-342900">
              <a:lnSpc>
                <a:spcPct val="150000"/>
              </a:lnSpc>
              <a:buFont typeface="Arial"/>
              <a:buChar char="•"/>
            </a:pPr>
            <a:r>
              <a:rPr lang="sv-SE" sz="2800" dirty="0">
                <a:solidFill>
                  <a:schemeClr val="bg1"/>
                </a:solidFill>
                <a:latin typeface="Helvetica Neue"/>
                <a:ea typeface="Helvetica Neue" panose="02000503000000020004" pitchFamily="2" charset="0"/>
                <a:cs typeface="Helvetica Neue" panose="02000503000000020004" pitchFamily="2" charset="0"/>
              </a:rPr>
              <a:t>Vi har inte stor buffert för att göra saker just nu. Vill vi kunna gör mer saker så krävs mer inkomster.</a:t>
            </a:r>
            <a:endParaRPr lang="sv-SE" sz="2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marL="800100" lvl="1" indent="-342900">
              <a:lnSpc>
                <a:spcPct val="150000"/>
              </a:lnSpc>
              <a:buFontTx/>
              <a:buChar char="-"/>
            </a:pPr>
            <a:endParaRPr lang="sv-SE"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5" name="Rektangel 4">
            <a:extLst>
              <a:ext uri="{FF2B5EF4-FFF2-40B4-BE49-F238E27FC236}">
                <a16:creationId xmlns:a16="http://schemas.microsoft.com/office/drawing/2014/main" id="{42D224C5-0366-C348-90FC-3B1738795F26}"/>
              </a:ext>
            </a:extLst>
          </p:cNvPr>
          <p:cNvSpPr/>
          <p:nvPr/>
        </p:nvSpPr>
        <p:spPr>
          <a:xfrm>
            <a:off x="10001249" y="-181513"/>
            <a:ext cx="2474529" cy="7202423"/>
          </a:xfrm>
          <a:custGeom>
            <a:avLst/>
            <a:gdLst>
              <a:gd name="connsiteX0" fmla="*/ 0 w 4409090"/>
              <a:gd name="connsiteY0" fmla="*/ 0 h 5181600"/>
              <a:gd name="connsiteX1" fmla="*/ 4409090 w 4409090"/>
              <a:gd name="connsiteY1" fmla="*/ 0 h 5181600"/>
              <a:gd name="connsiteX2" fmla="*/ 4409090 w 4409090"/>
              <a:gd name="connsiteY2" fmla="*/ 5181600 h 5181600"/>
              <a:gd name="connsiteX3" fmla="*/ 0 w 4409090"/>
              <a:gd name="connsiteY3" fmla="*/ 5181600 h 5181600"/>
              <a:gd name="connsiteX4" fmla="*/ 0 w 4409090"/>
              <a:gd name="connsiteY4" fmla="*/ 0 h 5181600"/>
              <a:gd name="connsiteX0" fmla="*/ 1460938 w 4409090"/>
              <a:gd name="connsiteY0" fmla="*/ 73572 h 5181600"/>
              <a:gd name="connsiteX1" fmla="*/ 4409090 w 4409090"/>
              <a:gd name="connsiteY1" fmla="*/ 0 h 5181600"/>
              <a:gd name="connsiteX2" fmla="*/ 4409090 w 4409090"/>
              <a:gd name="connsiteY2" fmla="*/ 5181600 h 5181600"/>
              <a:gd name="connsiteX3" fmla="*/ 0 w 4409090"/>
              <a:gd name="connsiteY3" fmla="*/ 5181600 h 5181600"/>
              <a:gd name="connsiteX4" fmla="*/ 1460938 w 4409090"/>
              <a:gd name="connsiteY4" fmla="*/ 73572 h 5181600"/>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1902373 w 4409090"/>
              <a:gd name="connsiteY0" fmla="*/ 0 h 5255173"/>
              <a:gd name="connsiteX1" fmla="*/ 4409090 w 4409090"/>
              <a:gd name="connsiteY1" fmla="*/ 73573 h 5255173"/>
              <a:gd name="connsiteX2" fmla="*/ 4409090 w 4409090"/>
              <a:gd name="connsiteY2" fmla="*/ 5255173 h 5255173"/>
              <a:gd name="connsiteX3" fmla="*/ 0 w 4409090"/>
              <a:gd name="connsiteY3" fmla="*/ 5255173 h 5255173"/>
              <a:gd name="connsiteX4" fmla="*/ 1902373 w 4409090"/>
              <a:gd name="connsiteY4" fmla="*/ 0 h 5255173"/>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 name="connsiteX0" fmla="*/ 3508972 w 4409090"/>
              <a:gd name="connsiteY0" fmla="*/ 39849 h 5181600"/>
              <a:gd name="connsiteX1" fmla="*/ 4409090 w 4409090"/>
              <a:gd name="connsiteY1" fmla="*/ 0 h 5181600"/>
              <a:gd name="connsiteX2" fmla="*/ 4409090 w 4409090"/>
              <a:gd name="connsiteY2" fmla="*/ 5181600 h 5181600"/>
              <a:gd name="connsiteX3" fmla="*/ 0 w 4409090"/>
              <a:gd name="connsiteY3" fmla="*/ 5181600 h 5181600"/>
              <a:gd name="connsiteX4" fmla="*/ 3508972 w 4409090"/>
              <a:gd name="connsiteY4" fmla="*/ 39849 h 5181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409090" h="5181600">
                <a:moveTo>
                  <a:pt x="3508972" y="39849"/>
                </a:moveTo>
                <a:lnTo>
                  <a:pt x="4409090" y="0"/>
                </a:lnTo>
                <a:lnTo>
                  <a:pt x="4409090" y="5181600"/>
                </a:lnTo>
                <a:lnTo>
                  <a:pt x="0" y="5181600"/>
                </a:lnTo>
                <a:cubicBezTo>
                  <a:pt x="1727137" y="4192670"/>
                  <a:pt x="3618894" y="2934327"/>
                  <a:pt x="3508972" y="39849"/>
                </a:cubicBezTo>
                <a:close/>
              </a:path>
            </a:pathLst>
          </a:cu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7" name="Bildobjekt 6">
            <a:extLst>
              <a:ext uri="{FF2B5EF4-FFF2-40B4-BE49-F238E27FC236}">
                <a16:creationId xmlns:a16="http://schemas.microsoft.com/office/drawing/2014/main" id="{6C466172-7B50-F443-B9B9-175DF8504785}"/>
              </a:ext>
            </a:extLst>
          </p:cNvPr>
          <p:cNvPicPr>
            <a:picLocks noChangeAspect="1"/>
          </p:cNvPicPr>
          <p:nvPr/>
        </p:nvPicPr>
        <p:blipFill>
          <a:blip r:embed="rId2"/>
          <a:stretch>
            <a:fillRect/>
          </a:stretch>
        </p:blipFill>
        <p:spPr>
          <a:xfrm>
            <a:off x="468313" y="404812"/>
            <a:ext cx="1274762" cy="1242893"/>
          </a:xfrm>
          <a:prstGeom prst="rect">
            <a:avLst/>
          </a:prstGeom>
        </p:spPr>
      </p:pic>
    </p:spTree>
    <p:extLst>
      <p:ext uri="{BB962C8B-B14F-4D97-AF65-F5344CB8AC3E}">
        <p14:creationId xmlns:p14="http://schemas.microsoft.com/office/powerpoint/2010/main" val="208929169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A7450EEE6ABA648B30DDF3405D96795" ma:contentTypeVersion="12" ma:contentTypeDescription="Skapa ett nytt dokument." ma:contentTypeScope="" ma:versionID="5d381a4d2048ac1222d17d40f060e443">
  <xsd:schema xmlns:xsd="http://www.w3.org/2001/XMLSchema" xmlns:xs="http://www.w3.org/2001/XMLSchema" xmlns:p="http://schemas.microsoft.com/office/2006/metadata/properties" xmlns:ns2="09695822-81d1-4dc3-826d-e3044816642a" xmlns:ns3="c9690685-5a42-45f8-9d07-aacb758db8c5" targetNamespace="http://schemas.microsoft.com/office/2006/metadata/properties" ma:root="true" ma:fieldsID="78272d79f3e440f78d6b116e72c90784" ns2:_="" ns3:_="">
    <xsd:import namespace="09695822-81d1-4dc3-826d-e3044816642a"/>
    <xsd:import namespace="c9690685-5a42-45f8-9d07-aacb758db8c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695822-81d1-4dc3-826d-e304481664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9690685-5a42-45f8-9d07-aacb758db8c5" elementFormDefault="qualified">
    <xsd:import namespace="http://schemas.microsoft.com/office/2006/documentManagement/types"/>
    <xsd:import namespace="http://schemas.microsoft.com/office/infopath/2007/PartnerControls"/>
    <xsd:element name="SharedWithUsers" ma:index="18"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8B0B07-E8A2-46A6-837F-B736C766EEC5}">
  <ds:schemaRefs>
    <ds:schemaRef ds:uri="http://schemas.microsoft.com/sharepoint/v3/contenttype/forms"/>
  </ds:schemaRefs>
</ds:datastoreItem>
</file>

<file path=customXml/itemProps2.xml><?xml version="1.0" encoding="utf-8"?>
<ds:datastoreItem xmlns:ds="http://schemas.openxmlformats.org/officeDocument/2006/customXml" ds:itemID="{D87C89E8-879C-4D43-8253-80953F97B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695822-81d1-4dc3-826d-e3044816642a"/>
    <ds:schemaRef ds:uri="c9690685-5a42-45f8-9d07-aacb758db8c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C2D8E75-8154-46B0-AAFE-38F3550FE8C4}">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604</TotalTime>
  <Words>595</Words>
  <Application>Microsoft Office PowerPoint</Application>
  <PresentationFormat>Bredbild</PresentationFormat>
  <Paragraphs>84</Paragraphs>
  <Slides>12</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12</vt:i4>
      </vt:variant>
    </vt:vector>
  </HeadingPairs>
  <TitlesOfParts>
    <vt:vector size="18" baseType="lpstr">
      <vt:lpstr>Arial</vt:lpstr>
      <vt:lpstr>Calibri</vt:lpstr>
      <vt:lpstr>Calibri Light</vt:lpstr>
      <vt:lpstr>Helvetica Neue</vt:lpstr>
      <vt:lpstr>Helvetica Neue Condensed</vt:lpstr>
      <vt:lpstr>Office-tema</vt:lpstr>
      <vt:lpstr>Välkomna</vt:lpstr>
      <vt:lpstr>Välkomna</vt:lpstr>
      <vt:lpstr>Laget</vt:lpstr>
      <vt:lpstr>Träningar </vt:lpstr>
      <vt:lpstr>Träningar</vt:lpstr>
      <vt:lpstr>Cuper</vt:lpstr>
      <vt:lpstr>Matcher</vt:lpstr>
      <vt:lpstr>Försäljning</vt:lpstr>
      <vt:lpstr>Ekonomi</vt:lpstr>
      <vt:lpstr>Ansvarsområden</vt:lpstr>
      <vt:lpstr>Information</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Rubrik</dc:title>
  <dc:creator>Microsoft Office User</dc:creator>
  <cp:lastModifiedBy>Camilla Ingeroth</cp:lastModifiedBy>
  <cp:revision>22</cp:revision>
  <dcterms:created xsi:type="dcterms:W3CDTF">2020-11-02T12:37:17Z</dcterms:created>
  <dcterms:modified xsi:type="dcterms:W3CDTF">2022-02-16T20:46:30Z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0x010100EA7450EEE6ABA648B30DDF3405D96795</vt:lpwstr>
  </property>
</Properties>
</file>