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7429A2-EF3A-4CAA-8D6A-0A32A404402A}" v="1" dt="2021-10-26T14:06:52.8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9"/>
    <p:restoredTop sz="94662"/>
  </p:normalViewPr>
  <p:slideViewPr>
    <p:cSldViewPr snapToGrid="0" snapToObjects="1">
      <p:cViewPr varScale="1">
        <p:scale>
          <a:sx n="77" d="100"/>
          <a:sy n="77" d="100"/>
        </p:scale>
        <p:origin x="84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16FCED-1D3D-4E4F-A9B4-0E4997D9D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BCB97BD-4B20-AF43-A9DB-6405466024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DE60753-A7FD-EF41-8827-AB070BF53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D47821-347F-CC40-A06B-BE316EF70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0BED64C-1DAD-B742-98CC-1FBD4BF1B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944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7FF49A-0BCA-BC42-987D-D2789410F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75E0C4E-7335-0349-BF03-9EAF915A9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96D174-2BA7-EA44-9098-E5C7E36FC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1A0745A-B6A6-5942-B83B-4A731517D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51647E5-E666-9644-9227-CDB62DAF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5328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BCDA61C-797C-0B42-94F0-4AEFE278E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BD01E75-0C07-6142-A261-C8E47BF174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877835-53AF-A34D-8C8D-97F391EE4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916387-7468-354F-BE78-9C7B7B8C7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E7B9C2F-C41D-9548-8191-A914DE376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609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8CA7E8-D633-B346-A24B-80DAA1D20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79A86F-BD32-B145-BBEF-20D7B6349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DCE1F28-C1D4-6D4E-BFE4-F7F770586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AC55C20-87F8-794F-AC2E-B50503FEA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D70858-216D-9E45-A77A-950D92E32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3765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8839C2-9009-1046-ABBE-05B688547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1B86C6-55B4-7848-B372-E02D57A90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F204000-5A24-CB4F-B66C-DEAEC1164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D1273EA-4501-C041-99E8-18D82C60C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7DE77EB-04F1-6741-9A4B-C2E752187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44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F6B860-FDD0-5843-A07E-868E34504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47AEF8-9361-BA47-B0B1-F832DB7F77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5A7A3AB-EDFF-D643-A007-F283BD6B2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7B418E7-6D7F-484C-817D-0CD5DADD6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2022-02-15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A103746-CB25-E24B-AB75-DFC943A8D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6C410E2-8F65-904A-AEBD-7F7DF66F1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240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B7536-AEBD-F144-8BE3-98944CE65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D1ECB1C-2D88-4D40-8F4D-892E81042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1ACE888-2382-A343-84D5-C72BBB69B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314FCE3-8543-C042-B176-4C1BB20712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417C3D5-7AE7-3542-9382-D1D638EF24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B729311-BEFB-5341-B96B-3AF27E350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2022-02-15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8C9F1CB-069C-984F-8757-411FAA80F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756899C-9C94-3545-AD38-A6C56CB49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406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21DEF7-D03B-244B-BC02-CA4F99C12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BB7A255-AEAE-3A46-AAA4-95BBF880F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2022-02-15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BA5C525-DD52-C04F-AA08-D15CF036E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3829E54-01F7-CE4B-B42C-3970FE3D4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97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54F8265-CD17-6D40-94B8-76ED341B6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2022-02-15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97FFE7B-3F7F-2A48-AA84-2A8970724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FFF38FB-9F1D-024B-A97D-F1E803E51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2825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1BF3B6-043C-3E4C-B7B9-53702E45E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6D636E-3F3B-E64B-9C25-51E4F9EC5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C93BBED-F935-4E41-B93C-089A585A2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B5E8391-F538-D54E-9FE3-7177FFF70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2022-02-15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A3624DC-427B-E94F-B737-8E6DB8B67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4599706-7625-544C-A3E2-C1610F884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364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3AE69B-C8C9-8545-8679-98B1212F3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8D5FF05-2F61-B64D-8089-221B8A5FA4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6D975E3-DDB6-6241-8C8B-2190C012E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E85BE4D-FDA5-EF41-A5AF-F6EAD0E79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2022-02-15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9B8CFF5-17E2-7B46-94C8-1C6D572CF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3049688-A457-2C4C-A2F1-B73AAFBBB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670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8BC460D-7E48-CF41-82CE-4D1BC918B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61D081-027E-CE4D-982F-21B4F6979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0F721F9-FA36-0D43-96D9-026AB76986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82BB2-063A-A342-AE10-F93B512C82AC}" type="datetimeFigureOut">
              <a:rPr lang="sv-SE" smtClean="0"/>
              <a:t>2022-02-15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F8BDC9-16C9-054A-8B97-F73F96C005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81A60A9-8037-9244-BD39-B3FF95C893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897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P13 Svart: Nuläge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408" y="2257152"/>
            <a:ext cx="4489156" cy="3543283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10 aktiva barn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2 som är med och provspelar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Bra hjälp med spelare från vit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Plantränare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Kristian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Sukran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(Daniel Mattsson har hjälp till vid behov)</a:t>
            </a: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1">
              <a:lnSpc>
                <a:spcPct val="150000"/>
              </a:lnSpc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  <p:sp>
        <p:nvSpPr>
          <p:cNvPr id="10" name="Underrubrik 2">
            <a:extLst>
              <a:ext uri="{FF2B5EF4-FFF2-40B4-BE49-F238E27FC236}">
                <a16:creationId xmlns:a16="http://schemas.microsoft.com/office/drawing/2014/main" id="{EDA43D3A-0F33-4F13-A10A-39B3578AFF04}"/>
              </a:ext>
            </a:extLst>
          </p:cNvPr>
          <p:cNvSpPr txBox="1">
            <a:spLocks/>
          </p:cNvSpPr>
          <p:nvPr/>
        </p:nvSpPr>
        <p:spPr>
          <a:xfrm>
            <a:off x="5814008" y="2257153"/>
            <a:ext cx="4489156" cy="32313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Försäljning och ekonomi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Camilla Ingeroth</a:t>
            </a:r>
          </a:p>
        </p:txBody>
      </p:sp>
    </p:spTree>
    <p:extLst>
      <p:ext uri="{BB962C8B-B14F-4D97-AF65-F5344CB8AC3E}">
        <p14:creationId xmlns:p14="http://schemas.microsoft.com/office/powerpoint/2010/main" val="2959900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Träningar 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  <p:sp>
        <p:nvSpPr>
          <p:cNvPr id="9" name="Underrubrik 2">
            <a:extLst>
              <a:ext uri="{FF2B5EF4-FFF2-40B4-BE49-F238E27FC236}">
                <a16:creationId xmlns:a16="http://schemas.microsoft.com/office/drawing/2014/main" id="{544387AA-C0CE-48B7-BD0A-43BDE90DFD3C}"/>
              </a:ext>
            </a:extLst>
          </p:cNvPr>
          <p:cNvSpPr txBox="1">
            <a:spLocks/>
          </p:cNvSpPr>
          <p:nvPr/>
        </p:nvSpPr>
        <p:spPr>
          <a:xfrm>
            <a:off x="886408" y="2257152"/>
            <a:ext cx="4489156" cy="35432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Två träningar i veckan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Tisdagar 18:00 – 19:15 på konstgräs.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Söndagar 18:00 – 19:00 i Tullängsskolans gymnastikhall.</a:t>
            </a: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" name="Underrubrik 2">
            <a:extLst>
              <a:ext uri="{FF2B5EF4-FFF2-40B4-BE49-F238E27FC236}">
                <a16:creationId xmlns:a16="http://schemas.microsoft.com/office/drawing/2014/main" id="{44CB1AB6-B170-4AA8-B498-53421580CADE}"/>
              </a:ext>
            </a:extLst>
          </p:cNvPr>
          <p:cNvSpPr txBox="1">
            <a:spLocks/>
          </p:cNvSpPr>
          <p:nvPr/>
        </p:nvSpPr>
        <p:spPr>
          <a:xfrm>
            <a:off x="6026408" y="2257151"/>
            <a:ext cx="4489156" cy="354328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Viktiga moment i träningen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Fairplay – var en bra kompis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Mycket bollkontakt  - lite stillastående.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Positionering och roller.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Att spela som ett lag.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Ha roligt!</a:t>
            </a:r>
          </a:p>
        </p:txBody>
      </p:sp>
    </p:spTree>
    <p:extLst>
      <p:ext uri="{BB962C8B-B14F-4D97-AF65-F5344CB8AC3E}">
        <p14:creationId xmlns:p14="http://schemas.microsoft.com/office/powerpoint/2010/main" val="3446955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Cuper och matcher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  <p:sp>
        <p:nvSpPr>
          <p:cNvPr id="11" name="Underrubrik 2">
            <a:extLst>
              <a:ext uri="{FF2B5EF4-FFF2-40B4-BE49-F238E27FC236}">
                <a16:creationId xmlns:a16="http://schemas.microsoft.com/office/drawing/2014/main" id="{6F3CBFE3-26C3-46F7-9E22-F53E5DA3F30C}"/>
              </a:ext>
            </a:extLst>
          </p:cNvPr>
          <p:cNvSpPr txBox="1">
            <a:spLocks/>
          </p:cNvSpPr>
          <p:nvPr/>
        </p:nvSpPr>
        <p:spPr>
          <a:xfrm>
            <a:off x="886407" y="2257152"/>
            <a:ext cx="4840137" cy="415540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Cuper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Nyårscupen Laxå(januari)</a:t>
            </a:r>
          </a:p>
          <a:p>
            <a:pPr marL="1257300" lvl="2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Tider oklara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Örebrocupen futsal </a:t>
            </a:r>
          </a:p>
          <a:p>
            <a:pPr marL="1257300" lvl="2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27-29/12 2021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Örebrocupen</a:t>
            </a:r>
          </a:p>
          <a:p>
            <a:pPr marL="1257300" lvl="2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17-19/6 2022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Select Cup </a:t>
            </a:r>
          </a:p>
          <a:p>
            <a:pPr marL="1257300" lvl="2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Oktober 2022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Forward cup</a:t>
            </a:r>
          </a:p>
          <a:p>
            <a:pPr marL="1257300" lvl="2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Augusti 2022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Lilla lithellscupen</a:t>
            </a:r>
          </a:p>
          <a:p>
            <a:pPr marL="1257300" lvl="2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Början på juni</a:t>
            </a:r>
          </a:p>
          <a:p>
            <a:pPr marL="1257300" lvl="2" indent="-342900" algn="l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" name="Underrubrik 2">
            <a:extLst>
              <a:ext uri="{FF2B5EF4-FFF2-40B4-BE49-F238E27FC236}">
                <a16:creationId xmlns:a16="http://schemas.microsoft.com/office/drawing/2014/main" id="{5D968DEA-9C49-461B-AD44-9F68A1540532}"/>
              </a:ext>
            </a:extLst>
          </p:cNvPr>
          <p:cNvSpPr txBox="1">
            <a:spLocks/>
          </p:cNvSpPr>
          <p:nvPr/>
        </p:nvSpPr>
        <p:spPr>
          <a:xfrm>
            <a:off x="5898467" y="2259899"/>
            <a:ext cx="4489156" cy="35432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Matcher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Träningsmatcher på tisdagar</a:t>
            </a:r>
          </a:p>
          <a:p>
            <a:pPr marL="1257300" lvl="2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Vissa tisdagar kommer vi ordna träningsmatcher.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Poolspel </a:t>
            </a:r>
          </a:p>
          <a:p>
            <a:pPr marL="1257300" lvl="2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Start mitten på maj</a:t>
            </a:r>
          </a:p>
          <a:p>
            <a:pPr lvl="1" algn="l">
              <a:lnSpc>
                <a:spcPct val="150000"/>
              </a:lnSpc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698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139259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Organisation P13-svart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  <p:sp>
        <p:nvSpPr>
          <p:cNvPr id="11" name="Underrubrik 2">
            <a:extLst>
              <a:ext uri="{FF2B5EF4-FFF2-40B4-BE49-F238E27FC236}">
                <a16:creationId xmlns:a16="http://schemas.microsoft.com/office/drawing/2014/main" id="{6F3CBFE3-26C3-46F7-9E22-F53E5DA3F30C}"/>
              </a:ext>
            </a:extLst>
          </p:cNvPr>
          <p:cNvSpPr txBox="1">
            <a:spLocks/>
          </p:cNvSpPr>
          <p:nvPr/>
        </p:nvSpPr>
        <p:spPr>
          <a:xfrm>
            <a:off x="886408" y="2257152"/>
            <a:ext cx="4489156" cy="35432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Behov: Lagbyggare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Bygga gemenskap utanför plan.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Avslutningar</a:t>
            </a: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Behov: Plantränare</a:t>
            </a: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Behov av ytterligare en.</a:t>
            </a: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" name="Underrubrik 2">
            <a:extLst>
              <a:ext uri="{FF2B5EF4-FFF2-40B4-BE49-F238E27FC236}">
                <a16:creationId xmlns:a16="http://schemas.microsoft.com/office/drawing/2014/main" id="{5D968DEA-9C49-461B-AD44-9F68A1540532}"/>
              </a:ext>
            </a:extLst>
          </p:cNvPr>
          <p:cNvSpPr txBox="1">
            <a:spLocks/>
          </p:cNvSpPr>
          <p:nvPr/>
        </p:nvSpPr>
        <p:spPr>
          <a:xfrm>
            <a:off x="5898467" y="2259899"/>
            <a:ext cx="4489156" cy="35432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Behov: Lagledare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Se till att info kommer ut till laget och föräldrar.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Adminstrera laget.se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Boka domare etc.</a:t>
            </a: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361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67821" y="4118158"/>
            <a:ext cx="6903875" cy="139259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Vi tar gärna feedback.</a:t>
            </a:r>
            <a:b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</a:br>
            <a:b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</a:br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Tack!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  <p:sp>
        <p:nvSpPr>
          <p:cNvPr id="12" name="Underrubrik 2">
            <a:extLst>
              <a:ext uri="{FF2B5EF4-FFF2-40B4-BE49-F238E27FC236}">
                <a16:creationId xmlns:a16="http://schemas.microsoft.com/office/drawing/2014/main" id="{5D968DEA-9C49-461B-AD44-9F68A1540532}"/>
              </a:ext>
            </a:extLst>
          </p:cNvPr>
          <p:cNvSpPr txBox="1">
            <a:spLocks/>
          </p:cNvSpPr>
          <p:nvPr/>
        </p:nvSpPr>
        <p:spPr>
          <a:xfrm>
            <a:off x="5898467" y="2259899"/>
            <a:ext cx="4489156" cy="35432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229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A7450EEE6ABA648B30DDF3405D96795" ma:contentTypeVersion="12" ma:contentTypeDescription="Skapa ett nytt dokument." ma:contentTypeScope="" ma:versionID="5d381a4d2048ac1222d17d40f060e443">
  <xsd:schema xmlns:xsd="http://www.w3.org/2001/XMLSchema" xmlns:xs="http://www.w3.org/2001/XMLSchema" xmlns:p="http://schemas.microsoft.com/office/2006/metadata/properties" xmlns:ns2="09695822-81d1-4dc3-826d-e3044816642a" xmlns:ns3="c9690685-5a42-45f8-9d07-aacb758db8c5" targetNamespace="http://schemas.microsoft.com/office/2006/metadata/properties" ma:root="true" ma:fieldsID="78272d79f3e440f78d6b116e72c90784" ns2:_="" ns3:_="">
    <xsd:import namespace="09695822-81d1-4dc3-826d-e3044816642a"/>
    <xsd:import namespace="c9690685-5a42-45f8-9d07-aacb758db8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95822-81d1-4dc3-826d-e304481664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690685-5a42-45f8-9d07-aacb758db8c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87C89E8-879C-4D43-8253-80953F97BA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695822-81d1-4dc3-826d-e3044816642a"/>
    <ds:schemaRef ds:uri="c9690685-5a42-45f8-9d07-aacb758db8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78B0B07-E8A2-46A6-837F-B736C766EE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2D8E75-8154-46B0-AAFE-38F3550FE8C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190</Words>
  <Application>Microsoft Office PowerPoint</Application>
  <PresentationFormat>Bredbild</PresentationFormat>
  <Paragraphs>51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Helvetica Neue</vt:lpstr>
      <vt:lpstr>Helvetica Neue Condensed</vt:lpstr>
      <vt:lpstr>Office-tema</vt:lpstr>
      <vt:lpstr>P13 Svart: Nuläge</vt:lpstr>
      <vt:lpstr>Träningar </vt:lpstr>
      <vt:lpstr>Cuper och matcher</vt:lpstr>
      <vt:lpstr>Organisation P13-svart</vt:lpstr>
      <vt:lpstr>Vi tar gärna feedback.  Tack!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Rubrik</dc:title>
  <dc:creator>Microsoft Office User</dc:creator>
  <cp:lastModifiedBy>Camilla Ingeroth</cp:lastModifiedBy>
  <cp:revision>24</cp:revision>
  <dcterms:created xsi:type="dcterms:W3CDTF">2020-11-02T12:37:17Z</dcterms:created>
  <dcterms:modified xsi:type="dcterms:W3CDTF">2022-02-15T21:41:11Z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0x010100EA7450EEE6ABA648B30DDF3405D96795</vt:lpwstr>
  </property>
  <property fmtid="{D5CDD505-2E9C-101B-9397-08002B2CF9AE}" pid="3" name="MSIP_Label_e58707db-cea7-4907-92d1-cf323291762b_Enabled">
    <vt:lpwstr>true</vt:lpwstr>
  </property>
  <property fmtid="{D5CDD505-2E9C-101B-9397-08002B2CF9AE}" pid="4" name="MSIP_Label_e58707db-cea7-4907-92d1-cf323291762b_SetDate">
    <vt:lpwstr>2021-10-26T13:12:59Z</vt:lpwstr>
  </property>
  <property fmtid="{D5CDD505-2E9C-101B-9397-08002B2CF9AE}" pid="5" name="MSIP_Label_e58707db-cea7-4907-92d1-cf323291762b_Method">
    <vt:lpwstr>Standard</vt:lpwstr>
  </property>
  <property fmtid="{D5CDD505-2E9C-101B-9397-08002B2CF9AE}" pid="6" name="MSIP_Label_e58707db-cea7-4907-92d1-cf323291762b_Name">
    <vt:lpwstr>General</vt:lpwstr>
  </property>
  <property fmtid="{D5CDD505-2E9C-101B-9397-08002B2CF9AE}" pid="7" name="MSIP_Label_e58707db-cea7-4907-92d1-cf323291762b_SiteId">
    <vt:lpwstr>e11cbe9c-f680-44b9-9d42-d705f740b888</vt:lpwstr>
  </property>
  <property fmtid="{D5CDD505-2E9C-101B-9397-08002B2CF9AE}" pid="8" name="MSIP_Label_e58707db-cea7-4907-92d1-cf323291762b_ActionId">
    <vt:lpwstr>8afbf401-b280-4e8b-98c4-35ee2ecc5cde</vt:lpwstr>
  </property>
  <property fmtid="{D5CDD505-2E9C-101B-9397-08002B2CF9AE}" pid="9" name="MSIP_Label_e58707db-cea7-4907-92d1-cf323291762b_ContentBits">
    <vt:lpwstr>0</vt:lpwstr>
  </property>
</Properties>
</file>