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sldIdLst>
    <p:sldId id="263" r:id="rId5"/>
    <p:sldId id="292" r:id="rId6"/>
    <p:sldId id="291" r:id="rId7"/>
    <p:sldId id="286" r:id="rId8"/>
    <p:sldId id="287" r:id="rId9"/>
    <p:sldId id="288" r:id="rId10"/>
    <p:sldId id="259" r:id="rId11"/>
    <p:sldId id="266" r:id="rId12"/>
    <p:sldId id="261" r:id="rId13"/>
    <p:sldId id="276" r:id="rId14"/>
    <p:sldId id="271" r:id="rId15"/>
    <p:sldId id="274" r:id="rId16"/>
    <p:sldId id="260" r:id="rId17"/>
    <p:sldId id="293" r:id="rId18"/>
    <p:sldId id="273" r:id="rId19"/>
    <p:sldId id="295" r:id="rId20"/>
    <p:sldId id="296" r:id="rId21"/>
    <p:sldId id="297" r:id="rId22"/>
    <p:sldId id="298" r:id="rId23"/>
    <p:sldId id="299" r:id="rId24"/>
    <p:sldId id="294" r:id="rId25"/>
    <p:sldId id="267" r:id="rId2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9"/>
    <p:restoredTop sz="94662"/>
  </p:normalViewPr>
  <p:slideViewPr>
    <p:cSldViewPr snapToGrid="0" snapToObjects="1">
      <p:cViewPr varScale="1">
        <p:scale>
          <a:sx n="75" d="100"/>
          <a:sy n="75" d="100"/>
        </p:scale>
        <p:origin x="907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E0E2C-7141-475E-A8BB-E0CAF25E3F5E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896C8-906F-44A3-8B36-C34688ACED7B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3744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896C8-906F-44A3-8B36-C34688ACED7B}" type="slidenum">
              <a:rPr lang="sv-SE" smtClean="0"/>
              <a:t>16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1624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896C8-906F-44A3-8B36-C34688ACED7B}" type="slidenum">
              <a:rPr lang="sv-SE" smtClean="0"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4085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896C8-906F-44A3-8B36-C34688ACED7B}" type="slidenum">
              <a:rPr lang="sv-SE" smtClean="0"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94756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896C8-906F-44A3-8B36-C34688ACED7B}" type="slidenum">
              <a:rPr lang="sv-SE" smtClean="0"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8718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896C8-906F-44A3-8B36-C34688ACED7B}" type="slidenum">
              <a:rPr lang="sv-SE" smtClean="0"/>
              <a:t>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899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896C8-906F-44A3-8B36-C34688ACED7B}" type="slidenum">
              <a:rPr lang="sv-SE" smtClean="0"/>
              <a:t>21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8371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2024-12-06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0610" y="1076960"/>
            <a:ext cx="7660639" cy="5222239"/>
          </a:xfrm>
        </p:spPr>
        <p:txBody>
          <a:bodyPr>
            <a:normAutofit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Välkommen </a:t>
            </a: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till </a:t>
            </a: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föräldramötet för</a:t>
            </a: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Örebro SK Ungdom FP13 Svart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971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Kallelser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478" y="1310641"/>
            <a:ext cx="10165522" cy="554736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Komihåg att anmäla era barn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Sista dagen man kan anmäla sig till träningar är dagen innan kl. 12:00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Matcher är sista anmälningsdag är ca 2 dagar innan kl. 12:00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Kan man inte komma på en träning så fyll i orsaken varför du inte kommer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Ni behöver bli bättre på att höra av er tidigare om ditt barn inte kommer till träningen. 30-60 min innan träning är väldigt sent att anmäla sin frånvaro.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Anmäl innan 16:00 och 08:00 på helgen eller helst dagen innan om man redan då vet. Så vi har möjlighet att ställa in träningar med lågt deltagande.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Skicka det i gruppen så kan alla tränare se det istället för bara till Camilla. Är så mycket extra jobba att vidarebefordra informationen.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Kallelser till matcher går efter närvaron som vi ser på laget.se</a:t>
            </a:r>
            <a:endParaRPr lang="sv-SE" sz="2000" u="sng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sz="20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349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Cuper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441" y="1560442"/>
            <a:ext cx="10027919" cy="529755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Våra egna cuper i Örebro som Örebro cupen, Select och Örebrocupen futsal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Inför säsongen 2025 hoppas vi på att kunna åka på cuper utanför länet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Alla föräldrar måste ställa upp och jobba på cuper som anordnas. Vi får jobba på olika cuper i utbyte att vi inte behöver betala avgiften till våra egna cuper.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682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36259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Försäljning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80" y="1981200"/>
            <a:ext cx="9387840" cy="48666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Saker som vi alltid har försäljning på är bingolotter under året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Vad vi ska sälja nästa år ska planeras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Alla behöver hjälpa till om vi ska fortsätta sälja saker för att killarna ska kunna göra olika saker och vi kan köpa in material till dom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u="sng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Hur vill ni att vi ska göra med försäljning?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Sälja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Köpa sig fri för varje försäljning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En engångsumma per år som täcker en del av avgifterna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460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Ekonomi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647705"/>
            <a:ext cx="9976167" cy="521029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fortsätter få in pengar för att få upp våran ekonomi. Har inte den senaste uppdateringen. 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Det jag kan se är från juni och då hade vi 14 500 kr men sen dess har vi köpt material, ledarkläder och haft försäljningar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Cup ca 2 500 kr utan övernattning enbart avgift för cupen då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Domare per match 240 kr * 12 + 6 träningsmatcher vi fixar = 4320 kr per år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Träningsavgift 4000 per år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Ledarmedlemskap ca 800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Minibuss 1200 kr per gång + disel till full tank ca 2000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Övernattning klubbhuset 1000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0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91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Cup kostnader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647705"/>
            <a:ext cx="10778807" cy="521029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Gif cup 1600  kr avgift, boende eller mat 550 kr eller 950 kr beronde på vilket boende alternativ 9 300 kr, 14 900 kr det är för 10 spelare och 4 vuxna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Kalmar sommarcup 2 500 kr avgift, boende och mat 1 500 kr eller 2 800 kr beroende på vilket alternativ 23 500 kr, 41 700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Göteborg cup 1295 kr eller 1995 kr avgift, 1950 kr skolboende ,899 kr, 1199 kr, 1399 kr hotel per natt 28 595 kr, 13 881 - 21 581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Stockholm football cup, 1650 avgift och 1550 deltagare, 2050 kr avgift 2050 kr per deltagare + 250 kr per SL kort 26 850 kr eller 30 750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Dessa förslag är för 10 spelare och 4 vuxna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0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Lagaktiviteter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391920"/>
            <a:ext cx="10334398" cy="501904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Dessa är några alternativ man kan göra och vi vill ha hjälp att någon fixar det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Grilla hamburgare i Tarzan parken med fotboll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Övernattning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FC turnering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Klubbhuskvällar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Utbildningar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Förslag på aktiviteter tas emot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078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Utbildningsstegen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6"/>
            <a:ext cx="10167068" cy="52102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Detta är något vi jobbar med på lördagar innan träningen och ibland på träningen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Nu ska ni få testa och göra detta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ska göra övningen som heter 4 hörn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769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8733609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Till frukost drack jag?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6"/>
            <a:ext cx="10167068" cy="521029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1. Vatten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2. Kaffe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3. Juice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4. Inget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952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8733609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Jag har idrottat?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6"/>
            <a:ext cx="10167068" cy="521029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914400" indent="-914400">
              <a:lnSpc>
                <a:spcPct val="150000"/>
              </a:lnSpc>
              <a:buAutoNum type="arabicPeriod"/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Fotboll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Innebandy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3. Handboll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4. Annat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917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8733609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Till frukost åt jag?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6"/>
            <a:ext cx="10167068" cy="521029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1. Yoghurt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2. Smörgås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3. Yoghurt och smörgås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4. Inget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7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Laget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1" y="1647705"/>
            <a:ext cx="9557026" cy="49766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har idag  ca 16 st. spelare i laget.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Ca 10 spelare på varje träning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Under 2024 hade vi i skrivande stund 106 träningar och 58 % närvaro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Januari till Juni 57 träningar och 55% närvaro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Juli till December 49 träningar och 62 % närvaro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Väldigt låg närvaro och den har ökat väldigt lite från förra året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843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8733609" cy="683131"/>
          </a:xfrm>
        </p:spPr>
        <p:txBody>
          <a:bodyPr>
            <a:noAutofit/>
          </a:bodyPr>
          <a:lstStyle/>
          <a:p>
            <a:r>
              <a:rPr lang="sv-SE" sz="44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Varför ska ditt barn idrotta?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6"/>
            <a:ext cx="10167068" cy="521029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914400" indent="-914400">
              <a:lnSpc>
                <a:spcPct val="150000"/>
              </a:lnSpc>
              <a:buAutoNum type="arabicPeriod"/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Motion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Kompisar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3. Självkänsla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4. Annat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220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Information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6"/>
            <a:ext cx="10167068" cy="5210294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Alla behöver se över så dom har rätt information på sig själva och era barn på laget.se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Fotografering och filmning av spelaren, på matcher, lagsamanhållning, träningar kommer att ske.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Instagram konto finns och där heter vi osk_p13.svart där kan man se bilder och filmklipp från träningar, matcher och andra aktiviteter vi gör kan man se där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Fotografering av killarna kommer att ske i början av det nya året på någon träning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Träningskläder kommer det komma paket erbjudanden om utprovning i februari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Inomhusträning kommer ske 14/12 10-11, 21/12 10-11 på svealundsskolans idrottshall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Supertest Messenger är den app. vi använder att skicka ut meddelande från och är bra att ha på sin mobil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Sälja bingolotter på krämaren och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marieberg</a:t>
            </a:r>
            <a:r>
              <a:rPr lang="sv-SE" sz="200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endParaRPr lang="sv-SE" sz="2000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508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Övriga frågor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719470"/>
            <a:ext cx="9766042" cy="426477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Tack för att du kom 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80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-32512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1" name="Rubrik 1">
            <a:extLst>
              <a:ext uri="{FF2B5EF4-FFF2-40B4-BE49-F238E27FC236}">
                <a16:creationId xmlns:a16="http://schemas.microsoft.com/office/drawing/2014/main" id="{00B2998B-4F94-C048-34EF-319558809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1" y="445445"/>
            <a:ext cx="7975600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Organisationen i laget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0172F8C5-22F1-56CF-02E2-FF11BCB46008}"/>
              </a:ext>
            </a:extLst>
          </p:cNvPr>
          <p:cNvSpPr/>
          <p:nvPr/>
        </p:nvSpPr>
        <p:spPr>
          <a:xfrm>
            <a:off x="360320" y="183896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Lagledare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</a:t>
            </a:r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F51CCE12-0DAC-0000-8C42-088965B5AFDE}"/>
              </a:ext>
            </a:extLst>
          </p:cNvPr>
          <p:cNvSpPr/>
          <p:nvPr/>
        </p:nvSpPr>
        <p:spPr>
          <a:xfrm>
            <a:off x="3596640" y="183896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Huvudtränare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Erik</a:t>
            </a:r>
          </a:p>
        </p:txBody>
      </p:sp>
      <p:sp>
        <p:nvSpPr>
          <p:cNvPr id="15" name="Rektangel: rundade hörn 14">
            <a:extLst>
              <a:ext uri="{FF2B5EF4-FFF2-40B4-BE49-F238E27FC236}">
                <a16:creationId xmlns:a16="http://schemas.microsoft.com/office/drawing/2014/main" id="{E5D58A1C-33F5-292F-592E-317ED68236AA}"/>
              </a:ext>
            </a:extLst>
          </p:cNvPr>
          <p:cNvSpPr/>
          <p:nvPr/>
        </p:nvSpPr>
        <p:spPr>
          <a:xfrm>
            <a:off x="6822801" y="1828327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Plantränare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Daniel, Toni, Rezan</a:t>
            </a:r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2B6DF872-0393-C704-08C4-78A34DABFD9E}"/>
              </a:ext>
            </a:extLst>
          </p:cNvPr>
          <p:cNvSpPr/>
          <p:nvPr/>
        </p:nvSpPr>
        <p:spPr>
          <a:xfrm>
            <a:off x="360320" y="3142985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Material till laget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Jennie</a:t>
            </a: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C777C9C1-B634-6049-F13E-9AE76C45D3AB}"/>
              </a:ext>
            </a:extLst>
          </p:cNvPr>
          <p:cNvSpPr/>
          <p:nvPr/>
        </p:nvSpPr>
        <p:spPr>
          <a:xfrm>
            <a:off x="3596640" y="3142985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Lagbyggare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 och ?</a:t>
            </a:r>
          </a:p>
        </p:txBody>
      </p:sp>
      <p:sp>
        <p:nvSpPr>
          <p:cNvPr id="22" name="Rektangel: rundade hörn 21">
            <a:extLst>
              <a:ext uri="{FF2B5EF4-FFF2-40B4-BE49-F238E27FC236}">
                <a16:creationId xmlns:a16="http://schemas.microsoft.com/office/drawing/2014/main" id="{ACBFF58B-8745-A494-BCFD-43A58FD34EC6}"/>
              </a:ext>
            </a:extLst>
          </p:cNvPr>
          <p:cNvSpPr/>
          <p:nvPr/>
        </p:nvSpPr>
        <p:spPr>
          <a:xfrm>
            <a:off x="6822801" y="3144875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Spelarråd</a:t>
            </a:r>
          </a:p>
          <a:p>
            <a:pPr algn="ctr"/>
            <a:r>
              <a:rPr lang="sv-SE" dirty="0">
                <a:solidFill>
                  <a:schemeClr val="bg1"/>
                </a:solidFill>
                <a:latin typeface="Bookman Old Style" panose="02050604050505020204" pitchFamily="18" charset="0"/>
              </a:rPr>
              <a:t>?</a:t>
            </a: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4DA7B278-A494-BBDF-5423-47546A9FB21F}"/>
              </a:ext>
            </a:extLst>
          </p:cNvPr>
          <p:cNvSpPr/>
          <p:nvPr/>
        </p:nvSpPr>
        <p:spPr>
          <a:xfrm>
            <a:off x="360320" y="441960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Utbildningsstegen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 och Jennie</a:t>
            </a: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2FAE4278-8B58-AA9A-7D98-50F8409768B5}"/>
              </a:ext>
            </a:extLst>
          </p:cNvPr>
          <p:cNvSpPr/>
          <p:nvPr/>
        </p:nvSpPr>
        <p:spPr>
          <a:xfrm>
            <a:off x="3596640" y="441771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Ekonomi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? &amp; Camilla</a:t>
            </a:r>
          </a:p>
        </p:txBody>
      </p:sp>
      <p:sp>
        <p:nvSpPr>
          <p:cNvPr id="25" name="Rektangel: rundade hörn 24">
            <a:extLst>
              <a:ext uri="{FF2B5EF4-FFF2-40B4-BE49-F238E27FC236}">
                <a16:creationId xmlns:a16="http://schemas.microsoft.com/office/drawing/2014/main" id="{43B4B643-8BE9-2234-A060-32A71E6F2EB9}"/>
              </a:ext>
            </a:extLst>
          </p:cNvPr>
          <p:cNvSpPr/>
          <p:nvPr/>
        </p:nvSpPr>
        <p:spPr>
          <a:xfrm>
            <a:off x="6822801" y="441960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Försäljningsansvarig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Jennie och Camilla</a:t>
            </a:r>
          </a:p>
        </p:txBody>
      </p:sp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672B924F-B88E-FB8A-CB96-4C01BE7AA419}"/>
              </a:ext>
            </a:extLst>
          </p:cNvPr>
          <p:cNvSpPr/>
          <p:nvPr/>
        </p:nvSpPr>
        <p:spPr>
          <a:xfrm>
            <a:off x="360320" y="5689600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Eventansvarig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 och ?</a:t>
            </a:r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76A1DD8B-E887-43A2-0775-05C363CF290E}"/>
              </a:ext>
            </a:extLst>
          </p:cNvPr>
          <p:cNvSpPr/>
          <p:nvPr/>
        </p:nvSpPr>
        <p:spPr>
          <a:xfrm>
            <a:off x="3596640" y="568960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Sponsringsansvarig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Daniel och Elvir</a:t>
            </a: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CEF603BF-B1C3-3B03-9E40-56CCFA6BDF1B}"/>
              </a:ext>
            </a:extLst>
          </p:cNvPr>
          <p:cNvSpPr/>
          <p:nvPr/>
        </p:nvSpPr>
        <p:spPr>
          <a:xfrm>
            <a:off x="6822801" y="5689600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Föräldraråd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?</a:t>
            </a: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834A5109-7036-AD99-20BA-333EEF235268}"/>
              </a:ext>
            </a:extLst>
          </p:cNvPr>
          <p:cNvSpPr/>
          <p:nvPr/>
        </p:nvSpPr>
        <p:spPr>
          <a:xfrm>
            <a:off x="9855201" y="2409232"/>
            <a:ext cx="2164079" cy="2884128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Camilla finns med och stöttar upp på dom olika ställena för att sedan kunna lämna det vidare till andra föräldrar i laget.</a:t>
            </a:r>
          </a:p>
        </p:txBody>
      </p:sp>
    </p:spTree>
    <p:extLst>
      <p:ext uri="{BB962C8B-B14F-4D97-AF65-F5344CB8AC3E}">
        <p14:creationId xmlns:p14="http://schemas.microsoft.com/office/powerpoint/2010/main" val="194965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004098-E66F-4F7D-932D-C5FF100F8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878"/>
            <a:ext cx="12192000" cy="687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7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6E2C7B-0EDF-4266-8739-6F6772829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2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98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D9CA7A-1AC7-445C-9E10-6D9FC258A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48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640" y="1647704"/>
            <a:ext cx="10139680" cy="487501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har haft 2024 3 träningar i veckan nu under året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2025 kommer vi ha 3 träningar i veckan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Påminnelse om att ha varmare kläder på era barn, Mössa och vantar behöver alla ha på sig under hela träningen då det blir väldigt kallt fort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Alla träningar startar i omklädningsrummet på framsidan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Föräldrar närvaron har kunnat vara bättre då många kommer sent eller försvinner av och till och inte är närvarande hela tiden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behöver fler spelare på träningarna så vi kan få mer fart på övningarna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Dåligt deltagande gör att flera spelare inte vill komma och inte tycker det är så roligt med fotboll då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09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</a:t>
            </a:r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0" name="Underrubrik 2">
            <a:extLst>
              <a:ext uri="{FF2B5EF4-FFF2-40B4-BE49-F238E27FC236}">
                <a16:creationId xmlns:a16="http://schemas.microsoft.com/office/drawing/2014/main" id="{44CB1AB6-B170-4AA8-B498-53421580CADE}"/>
              </a:ext>
            </a:extLst>
          </p:cNvPr>
          <p:cNvSpPr txBox="1">
            <a:spLocks/>
          </p:cNvSpPr>
          <p:nvPr/>
        </p:nvSpPr>
        <p:spPr>
          <a:xfrm>
            <a:off x="335280" y="1647705"/>
            <a:ext cx="10099040" cy="521029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Viktiga moment i träningen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Fairplay – var en bra kompis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Att spela som ett lag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Olika tekniker, anfall och försvar är några av övningarna vi jobbar med nu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Matchspel är det i slutet på varje träning och nu under vintern kan det bli mer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har börjat med att ha lite knäövningar och stretchning ska vi utveckla mera av då det är något vi behöver göra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Lyssna och hålla focus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u="sng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Ha roligt!</a:t>
            </a:r>
          </a:p>
        </p:txBody>
      </p:sp>
    </p:spTree>
    <p:extLst>
      <p:ext uri="{BB962C8B-B14F-4D97-AF65-F5344CB8AC3E}">
        <p14:creationId xmlns:p14="http://schemas.microsoft.com/office/powerpoint/2010/main" val="3446955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Matcher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478" y="1632667"/>
            <a:ext cx="10545418" cy="486973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Träningsmatcher är nått som kommer till och från under för säsongen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Denna säsong har vi spelat i olika nivåer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Matcherna har gett varierande resultat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Hur säsongen 2025 vet vi ej än hur det kommer att bli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91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2D8E75-8154-46B0-AAFE-38F3550FE8C4}">
  <ds:schemaRefs>
    <ds:schemaRef ds:uri="http://purl.org/dc/dcmitype/"/>
    <ds:schemaRef ds:uri="http://schemas.microsoft.com/office/2006/documentManagement/types"/>
    <ds:schemaRef ds:uri="http://purl.org/dc/terms/"/>
    <ds:schemaRef ds:uri="c9690685-5a42-45f8-9d07-aacb758db8c5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09695822-81d1-4dc3-826d-e3044816642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2789</TotalTime>
  <Words>1148</Words>
  <Application>Microsoft Office PowerPoint</Application>
  <PresentationFormat>Bredbild</PresentationFormat>
  <Paragraphs>142</Paragraphs>
  <Slides>22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9" baseType="lpstr">
      <vt:lpstr>Arial</vt:lpstr>
      <vt:lpstr>Bookman Old Style</vt:lpstr>
      <vt:lpstr>Calibri</vt:lpstr>
      <vt:lpstr>Calibri Light</vt:lpstr>
      <vt:lpstr>Helvetica Neue</vt:lpstr>
      <vt:lpstr>Helvetica Neue Condensed</vt:lpstr>
      <vt:lpstr>Office-tema</vt:lpstr>
      <vt:lpstr>Välkommen  till  föräldramötet för  Örebro SK Ungdom FP13 Svart</vt:lpstr>
      <vt:lpstr>Laget</vt:lpstr>
      <vt:lpstr>Organisationen i laget</vt:lpstr>
      <vt:lpstr>PowerPoint-presentation</vt:lpstr>
      <vt:lpstr>PowerPoint-presentation</vt:lpstr>
      <vt:lpstr>PowerPoint-presentation</vt:lpstr>
      <vt:lpstr>Träningar</vt:lpstr>
      <vt:lpstr>Träningar </vt:lpstr>
      <vt:lpstr>Matcher</vt:lpstr>
      <vt:lpstr>Kallelser</vt:lpstr>
      <vt:lpstr>Cuper</vt:lpstr>
      <vt:lpstr>Försäljning</vt:lpstr>
      <vt:lpstr>Ekonomi</vt:lpstr>
      <vt:lpstr>Cup kostnader</vt:lpstr>
      <vt:lpstr>Lagaktiviteter</vt:lpstr>
      <vt:lpstr>Utbildningsstegen</vt:lpstr>
      <vt:lpstr>Till frukost drack jag?</vt:lpstr>
      <vt:lpstr>Jag har idrottat?</vt:lpstr>
      <vt:lpstr>Till frukost åt jag?</vt:lpstr>
      <vt:lpstr>Varför ska ditt barn idrotta?</vt:lpstr>
      <vt:lpstr>Information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Camilla Ingeroth</cp:lastModifiedBy>
  <cp:revision>50</cp:revision>
  <cp:lastPrinted>2023-03-11T22:36:09Z</cp:lastPrinted>
  <dcterms:created xsi:type="dcterms:W3CDTF">2020-11-02T12:37:17Z</dcterms:created>
  <dcterms:modified xsi:type="dcterms:W3CDTF">2024-12-06T22:33:27Z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</Properties>
</file>