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63" r:id="rId5"/>
    <p:sldId id="275" r:id="rId6"/>
    <p:sldId id="292" r:id="rId7"/>
    <p:sldId id="291" r:id="rId8"/>
    <p:sldId id="286" r:id="rId9"/>
    <p:sldId id="287" r:id="rId10"/>
    <p:sldId id="288" r:id="rId11"/>
    <p:sldId id="259" r:id="rId12"/>
    <p:sldId id="266" r:id="rId13"/>
    <p:sldId id="261" r:id="rId14"/>
    <p:sldId id="276" r:id="rId15"/>
    <p:sldId id="271" r:id="rId16"/>
    <p:sldId id="274" r:id="rId17"/>
    <p:sldId id="260" r:id="rId18"/>
    <p:sldId id="273" r:id="rId19"/>
    <p:sldId id="264" r:id="rId20"/>
    <p:sldId id="267" r:id="rId2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9"/>
    <p:restoredTop sz="94662"/>
  </p:normalViewPr>
  <p:slideViewPr>
    <p:cSldViewPr snapToGrid="0" snapToObjects="1">
      <p:cViewPr varScale="1">
        <p:scale>
          <a:sx n="75" d="100"/>
          <a:sy n="75" d="100"/>
        </p:scale>
        <p:origin x="90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E0E2C-7141-475E-A8BB-E0CAF25E3F5E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896C8-906F-44A3-8B36-C34688ACED7B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3744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2023-12-14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0610" y="1076960"/>
            <a:ext cx="7660639" cy="5222239"/>
          </a:xfrm>
        </p:spPr>
        <p:txBody>
          <a:bodyPr>
            <a:normAutofit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Välkommen </a:t>
            </a:r>
            <a:b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till </a:t>
            </a:r>
            <a:b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föräldramötet för</a:t>
            </a:r>
            <a:b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b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Örebro SK Ungdom FP13 Svart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971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Matcher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478" y="1632667"/>
            <a:ext cx="10545418" cy="486973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Träningsmatcher är nått som kommer till och från under för säsongen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Denna säsong har vi spelat i olika nivåer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Matcherna har gett varierande resultat och vi ska se över inför säsongen 2024 hur vi ska anpassa oss för att få ut det bästa av alla spelarna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började under hösten att man börjar ha mer fasta spelplatser för att det ska bli mindre rörigt för spelaren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Prata mer era barn om att det är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domarn</a:t>
            </a: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som dömer och vi spelare på sidlinjen inte klagar på våra kompisar när det blir tokigt eller börjar gnälla på domaren.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291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Kallelser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478" y="1310641"/>
            <a:ext cx="10545418" cy="554736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Anmäl er i tid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Påminnelse skickas ut två dagar innan aktiviteten ska ske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Sista dagen man kan anmäla sig till träningar är dagen innan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12:00.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Matcher är sista anmälningsdag är ca 2 dagar innan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kl</a:t>
            </a: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12:00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Kan man inte komma på en träning så fyll i orsaken varför du inte kommer.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behöver jobba på att höra av sig tidigare om ditt barn inte kommer till träningen.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Skicka det i gruppen så kan alla tränare se det istället för bara till Camilla. Är så mycket extra jobba att vidarebefordra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informatioen</a:t>
            </a: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Kallelser till matcher går efter närvaron som vi ser på laget.se</a:t>
            </a:r>
            <a:endParaRPr lang="sv-SE" sz="2000" u="sng" dirty="0">
              <a:solidFill>
                <a:schemeClr val="bg1"/>
              </a:solidFill>
              <a:latin typeface="Bookman Old Style" panose="02050604050505020204" pitchFamily="18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sz="20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349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Cuper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441" y="1560442"/>
            <a:ext cx="10307010" cy="529755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Våra egna cuper i Örebro som Örebro cupen,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Select</a:t>
            </a: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och Örebrocupen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futsal</a:t>
            </a:r>
            <a:endParaRPr lang="sv-SE" sz="2000" dirty="0">
              <a:solidFill>
                <a:schemeClr val="bg1"/>
              </a:solidFill>
              <a:latin typeface="Bookman Old Style" panose="02050604050505020204" pitchFamily="18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Inför säsongen 2024 tittar vi på cuper utanför länet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Finns tankar på att anordna en egen liten cup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 Alla föräldrar måste ställa upp och jobba på cuper som anordnas. Vi får jobba på olika cuper i utbyte att vi inte behöver betala avgiften till våra egna cuper.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682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36259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Försäljning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2713" y="2123440"/>
            <a:ext cx="8919528" cy="47244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Saker som vi alltid har försäljning på är bingolotter under året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Finns funderingar på att säljas under året är kakor, plastpåsar, ullmax, toapapper, new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body</a:t>
            </a:r>
            <a:endParaRPr lang="sv-SE" sz="2000" dirty="0">
              <a:solidFill>
                <a:schemeClr val="bg1"/>
              </a:solidFill>
              <a:latin typeface="Bookman Old Style" panose="02050604050505020204" pitchFamily="18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Alla behöver hjälpa till att sälja saker för att killarna ska kunna göra olika saker och vi kan köpa in material till dom.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460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Ekonomi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13" y="1647705"/>
            <a:ext cx="7517447" cy="5210295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fortsätter sälja saker för att få upp våran ekonomi.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har inte stor buffert för att göra saker just nu. 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Vill vi kunna gör mer saker så krävs mer inkomster.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tar emot sponsring från företag eller privatpersoner.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Olika </a:t>
            </a:r>
            <a:r>
              <a:rPr lang="sv-SE" sz="22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kostnander</a:t>
            </a:r>
            <a:endParaRPr lang="sv-SE" sz="2200" dirty="0">
              <a:solidFill>
                <a:schemeClr val="bg1"/>
              </a:solidFill>
              <a:latin typeface="Bookman Old Style" panose="02050604050505020204" pitchFamily="18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Cup ca 1500 kr utan övernattning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Domare per match 240 kr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Träningsavgift 4000 per år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Ledarmedlemskap ca 600 kr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Minibuss 1200 kr per gång</a:t>
            </a:r>
          </a:p>
          <a:p>
            <a:pPr marL="342900" indent="-342900" algn="l">
              <a:lnSpc>
                <a:spcPct val="150000"/>
              </a:lnSpc>
              <a:buFont typeface="Arial"/>
              <a:buChar char="•"/>
            </a:pPr>
            <a:endParaRPr lang="sv-SE" sz="20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pic>
        <p:nvPicPr>
          <p:cNvPr id="8" name="Bildobjekt 7" descr="En bild som visar text, skärmbild, nummer, Parallell&#10;&#10;Automatiskt genererad beskrivning">
            <a:extLst>
              <a:ext uri="{FF2B5EF4-FFF2-40B4-BE49-F238E27FC236}">
                <a16:creationId xmlns:a16="http://schemas.microsoft.com/office/drawing/2014/main" id="{F0112F27-C098-86B8-6FE0-2CB346C738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9678"/>
          <a:stretch/>
        </p:blipFill>
        <p:spPr>
          <a:xfrm>
            <a:off x="8268061" y="1219199"/>
            <a:ext cx="3923939" cy="563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291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Lagaktiviteter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13" y="1391920"/>
            <a:ext cx="10334398" cy="50190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Grilla hamburgare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Lek i Tarzanparken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Övernattning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FIFA/FC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tunering</a:t>
            </a:r>
            <a:endParaRPr lang="sv-SE" sz="2000" dirty="0">
              <a:solidFill>
                <a:schemeClr val="bg1"/>
              </a:solidFill>
              <a:latin typeface="Bookman Old Style" panose="02050604050505020204" pitchFamily="18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Klubbhuskvällar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Utbildningar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Fler kommer och förslag på aktiviteter tas emot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078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Information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2" y="1828800"/>
            <a:ext cx="10334398" cy="50291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Alla behöver se över så dom har rätt information på sig själva och era barn på laget.se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Fotografering och filmning av spelaren, på matcher, lagsamanhållning, träningar kommer att ske.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kommer använder oss av VEO-kamera för att filma matcher och för att spelare och tränare ska se på tillsammans i utbildningssyfte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Funderingar finns på att starta upp ett instagram konto. Hur detta ska fungera och användningsområde måste kollas upp vidare.</a:t>
            </a:r>
          </a:p>
          <a:p>
            <a:pPr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619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Övriga frågor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1719470"/>
            <a:ext cx="9766042" cy="426477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tar gärna emot feedback.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Tack för att du kom 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och lyssnade på oss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800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Dagordning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270001"/>
            <a:ext cx="11826240" cy="5486400"/>
          </a:xfrm>
        </p:spPr>
        <p:txBody>
          <a:bodyPr vert="horz" lIns="91440" tIns="45720" rIns="91440" bIns="45720" numCol="1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Laget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Organisationen kring laget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Vad dom olika uppdragen </a:t>
            </a: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inefattar</a:t>
            </a:r>
            <a:endParaRPr lang="sv-SE" sz="2000" dirty="0">
              <a:solidFill>
                <a:schemeClr val="bg1"/>
              </a:solidFill>
              <a:latin typeface="Bookman Old Style" panose="02050604050505020204" pitchFamily="18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 err="1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Tränningar</a:t>
            </a: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/Matcher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Kallelser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Cuper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Försäljning/Ekonomi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Lagaktiviteter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Information</a:t>
            </a:r>
            <a:endParaRPr lang="sv-SE" dirty="0">
              <a:solidFill>
                <a:schemeClr val="bg1"/>
              </a:solidFill>
              <a:latin typeface="Bookman Old Style" panose="02050604050505020204" pitchFamily="18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70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Laget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1" y="1647705"/>
            <a:ext cx="9557026" cy="497661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har idag  ca 20 st. spelare i laget och vi tar emot fler spelare efterhand.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Laget växte fort under en period och det börjar vi nu landa i och få ihop en fungerande struktur.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Ca 12-16 spelare på varje träning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Under 2023 hade vi i skrivande stund 70 träningar och ca 60 % närvaro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Januari till Juni 39 träningar och 51% närvaro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Juli till December 30 träningar och 72 % närvaro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843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-32512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11" name="Rubrik 1">
            <a:extLst>
              <a:ext uri="{FF2B5EF4-FFF2-40B4-BE49-F238E27FC236}">
                <a16:creationId xmlns:a16="http://schemas.microsoft.com/office/drawing/2014/main" id="{00B2998B-4F94-C048-34EF-319558809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601" y="445445"/>
            <a:ext cx="7975600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Organisationen i laget</a:t>
            </a:r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0172F8C5-22F1-56CF-02E2-FF11BCB46008}"/>
              </a:ext>
            </a:extLst>
          </p:cNvPr>
          <p:cNvSpPr/>
          <p:nvPr/>
        </p:nvSpPr>
        <p:spPr>
          <a:xfrm>
            <a:off x="360320" y="183896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Lagledare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Camilla</a:t>
            </a:r>
          </a:p>
        </p:txBody>
      </p: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F51CCE12-0DAC-0000-8C42-088965B5AFDE}"/>
              </a:ext>
            </a:extLst>
          </p:cNvPr>
          <p:cNvSpPr/>
          <p:nvPr/>
        </p:nvSpPr>
        <p:spPr>
          <a:xfrm>
            <a:off x="3596640" y="183896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Huvudtränare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Daniel</a:t>
            </a:r>
          </a:p>
        </p:txBody>
      </p:sp>
      <p:sp>
        <p:nvSpPr>
          <p:cNvPr id="15" name="Rektangel: rundade hörn 14">
            <a:extLst>
              <a:ext uri="{FF2B5EF4-FFF2-40B4-BE49-F238E27FC236}">
                <a16:creationId xmlns:a16="http://schemas.microsoft.com/office/drawing/2014/main" id="{E5D58A1C-33F5-292F-592E-317ED68236AA}"/>
              </a:ext>
            </a:extLst>
          </p:cNvPr>
          <p:cNvSpPr/>
          <p:nvPr/>
        </p:nvSpPr>
        <p:spPr>
          <a:xfrm>
            <a:off x="6822801" y="1828327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Plantränare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Erik, Kristian och ?</a:t>
            </a:r>
          </a:p>
        </p:txBody>
      </p:sp>
      <p:sp>
        <p:nvSpPr>
          <p:cNvPr id="16" name="Rektangel: rundade hörn 15">
            <a:extLst>
              <a:ext uri="{FF2B5EF4-FFF2-40B4-BE49-F238E27FC236}">
                <a16:creationId xmlns:a16="http://schemas.microsoft.com/office/drawing/2014/main" id="{2B6DF872-0393-C704-08C4-78A34DABFD9E}"/>
              </a:ext>
            </a:extLst>
          </p:cNvPr>
          <p:cNvSpPr/>
          <p:nvPr/>
        </p:nvSpPr>
        <p:spPr>
          <a:xfrm>
            <a:off x="360320" y="3142985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>
                <a:latin typeface="Bookman Old Style" panose="02050604050505020204" pitchFamily="18" charset="0"/>
              </a:rPr>
              <a:t>Materialare</a:t>
            </a:r>
            <a:endParaRPr lang="sv-SE" dirty="0">
              <a:latin typeface="Bookman Old Style" panose="02050604050505020204" pitchFamily="18" charset="0"/>
            </a:endParaRP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Jennie</a:t>
            </a:r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C777C9C1-B634-6049-F13E-9AE76C45D3AB}"/>
              </a:ext>
            </a:extLst>
          </p:cNvPr>
          <p:cNvSpPr/>
          <p:nvPr/>
        </p:nvSpPr>
        <p:spPr>
          <a:xfrm>
            <a:off x="3596640" y="3142985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Lagbyggare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Camilla och ?</a:t>
            </a:r>
          </a:p>
        </p:txBody>
      </p:sp>
      <p:sp>
        <p:nvSpPr>
          <p:cNvPr id="22" name="Rektangel: rundade hörn 21">
            <a:extLst>
              <a:ext uri="{FF2B5EF4-FFF2-40B4-BE49-F238E27FC236}">
                <a16:creationId xmlns:a16="http://schemas.microsoft.com/office/drawing/2014/main" id="{ACBFF58B-8745-A494-BCFD-43A58FD34EC6}"/>
              </a:ext>
            </a:extLst>
          </p:cNvPr>
          <p:cNvSpPr/>
          <p:nvPr/>
        </p:nvSpPr>
        <p:spPr>
          <a:xfrm>
            <a:off x="6822801" y="3144875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Spelarråd</a:t>
            </a:r>
          </a:p>
          <a:p>
            <a:pPr algn="ctr"/>
            <a:r>
              <a:rPr lang="sv-SE" dirty="0">
                <a:solidFill>
                  <a:schemeClr val="bg1"/>
                </a:solidFill>
                <a:latin typeface="Bookman Old Style" panose="02050604050505020204" pitchFamily="18" charset="0"/>
              </a:rPr>
              <a:t>?</a:t>
            </a:r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4DA7B278-A494-BBDF-5423-47546A9FB21F}"/>
              </a:ext>
            </a:extLst>
          </p:cNvPr>
          <p:cNvSpPr/>
          <p:nvPr/>
        </p:nvSpPr>
        <p:spPr>
          <a:xfrm>
            <a:off x="360320" y="441960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Utbildningsstegen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Camilla och ?</a:t>
            </a:r>
          </a:p>
        </p:txBody>
      </p:sp>
      <p:sp>
        <p:nvSpPr>
          <p:cNvPr id="24" name="Rektangel: rundade hörn 23">
            <a:extLst>
              <a:ext uri="{FF2B5EF4-FFF2-40B4-BE49-F238E27FC236}">
                <a16:creationId xmlns:a16="http://schemas.microsoft.com/office/drawing/2014/main" id="{2FAE4278-8B58-AA9A-7D98-50F8409768B5}"/>
              </a:ext>
            </a:extLst>
          </p:cNvPr>
          <p:cNvSpPr/>
          <p:nvPr/>
        </p:nvSpPr>
        <p:spPr>
          <a:xfrm>
            <a:off x="3596640" y="441771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Ekonomi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Jenny och Camilla</a:t>
            </a:r>
          </a:p>
        </p:txBody>
      </p:sp>
      <p:sp>
        <p:nvSpPr>
          <p:cNvPr id="25" name="Rektangel: rundade hörn 24">
            <a:extLst>
              <a:ext uri="{FF2B5EF4-FFF2-40B4-BE49-F238E27FC236}">
                <a16:creationId xmlns:a16="http://schemas.microsoft.com/office/drawing/2014/main" id="{43B4B643-8BE9-2234-A060-32A71E6F2EB9}"/>
              </a:ext>
            </a:extLst>
          </p:cNvPr>
          <p:cNvSpPr/>
          <p:nvPr/>
        </p:nvSpPr>
        <p:spPr>
          <a:xfrm>
            <a:off x="6822801" y="441960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Försäljningsansvarig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Jennie och Camilla</a:t>
            </a:r>
          </a:p>
        </p:txBody>
      </p:sp>
      <p:sp>
        <p:nvSpPr>
          <p:cNvPr id="26" name="Rektangel: rundade hörn 25">
            <a:extLst>
              <a:ext uri="{FF2B5EF4-FFF2-40B4-BE49-F238E27FC236}">
                <a16:creationId xmlns:a16="http://schemas.microsoft.com/office/drawing/2014/main" id="{672B924F-B88E-FB8A-CB96-4C01BE7AA419}"/>
              </a:ext>
            </a:extLst>
          </p:cNvPr>
          <p:cNvSpPr/>
          <p:nvPr/>
        </p:nvSpPr>
        <p:spPr>
          <a:xfrm>
            <a:off x="360320" y="5689600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Eventansvarig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Camilla och ?</a:t>
            </a:r>
          </a:p>
        </p:txBody>
      </p:sp>
      <p:sp>
        <p:nvSpPr>
          <p:cNvPr id="27" name="Rektangel: rundade hörn 26">
            <a:extLst>
              <a:ext uri="{FF2B5EF4-FFF2-40B4-BE49-F238E27FC236}">
                <a16:creationId xmlns:a16="http://schemas.microsoft.com/office/drawing/2014/main" id="{76A1DD8B-E887-43A2-0775-05C363CF290E}"/>
              </a:ext>
            </a:extLst>
          </p:cNvPr>
          <p:cNvSpPr/>
          <p:nvPr/>
        </p:nvSpPr>
        <p:spPr>
          <a:xfrm>
            <a:off x="3596640" y="5689600"/>
            <a:ext cx="2880000" cy="1080000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Sponsringsansvarig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Daniel och </a:t>
            </a:r>
            <a:r>
              <a:rPr lang="sv-SE" dirty="0" err="1">
                <a:latin typeface="Bookman Old Style" panose="02050604050505020204" pitchFamily="18" charset="0"/>
              </a:rPr>
              <a:t>Elvir</a:t>
            </a:r>
            <a:endParaRPr lang="sv-SE" dirty="0">
              <a:latin typeface="Bookman Old Style" panose="02050604050505020204" pitchFamily="18" charset="0"/>
            </a:endParaRPr>
          </a:p>
        </p:txBody>
      </p:sp>
      <p:sp>
        <p:nvSpPr>
          <p:cNvPr id="28" name="Rektangel: rundade hörn 27">
            <a:extLst>
              <a:ext uri="{FF2B5EF4-FFF2-40B4-BE49-F238E27FC236}">
                <a16:creationId xmlns:a16="http://schemas.microsoft.com/office/drawing/2014/main" id="{CEF603BF-B1C3-3B03-9E40-56CCFA6BDF1B}"/>
              </a:ext>
            </a:extLst>
          </p:cNvPr>
          <p:cNvSpPr/>
          <p:nvPr/>
        </p:nvSpPr>
        <p:spPr>
          <a:xfrm>
            <a:off x="6822801" y="5689600"/>
            <a:ext cx="2880000" cy="1080000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Föräldraråd</a:t>
            </a:r>
          </a:p>
          <a:p>
            <a:pPr algn="ctr"/>
            <a:r>
              <a:rPr lang="sv-SE" dirty="0">
                <a:latin typeface="Bookman Old Style" panose="02050604050505020204" pitchFamily="18" charset="0"/>
              </a:rPr>
              <a:t>?</a:t>
            </a:r>
          </a:p>
        </p:txBody>
      </p:sp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834A5109-7036-AD99-20BA-333EEF235268}"/>
              </a:ext>
            </a:extLst>
          </p:cNvPr>
          <p:cNvSpPr/>
          <p:nvPr/>
        </p:nvSpPr>
        <p:spPr>
          <a:xfrm>
            <a:off x="9855201" y="2409232"/>
            <a:ext cx="2164079" cy="2884128"/>
          </a:xfrm>
          <a:prstGeom prst="round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latin typeface="Bookman Old Style" panose="02050604050505020204" pitchFamily="18" charset="0"/>
              </a:rPr>
              <a:t>Camilla finns med och stöttar upp på dom olika ställena för att sedan kunna lämna det vidare till andra föräldrar i laget.</a:t>
            </a:r>
          </a:p>
        </p:txBody>
      </p:sp>
    </p:spTree>
    <p:extLst>
      <p:ext uri="{BB962C8B-B14F-4D97-AF65-F5344CB8AC3E}">
        <p14:creationId xmlns:p14="http://schemas.microsoft.com/office/powerpoint/2010/main" val="1949659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6004098-E66F-4F7D-932D-C5FF100F8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878"/>
            <a:ext cx="12192000" cy="687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71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6E2C7B-0EDF-4266-8739-6F67728294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82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986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3D9CA7A-1AC7-445C-9E10-6D9FC258A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482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Träningar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4640" y="1647705"/>
            <a:ext cx="10830560" cy="45421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 har haft 2023 2 träningar i veckan nu under året.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2024 kommer vi ha 3 träningar i veckan. Måndag, Tisdag och Torsdag 18:15-19:30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Påminnelse om att ha varmare kläder på era barn, Mössa och vantar behöver alla ha på sig under hela träningen då det blir väldigt kallt fort.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0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Alla träningar startar i omklädningsrummet. Stanna kvar som förälder tills det kommit någon tränare. Blir väldigt rörigt när vi har spelare överallt på området.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09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Bookman Old Style" panose="02050604050505020204" pitchFamily="18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Träningar</a:t>
            </a:r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 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10" name="Underrubrik 2">
            <a:extLst>
              <a:ext uri="{FF2B5EF4-FFF2-40B4-BE49-F238E27FC236}">
                <a16:creationId xmlns:a16="http://schemas.microsoft.com/office/drawing/2014/main" id="{44CB1AB6-B170-4AA8-B498-53421580CADE}"/>
              </a:ext>
            </a:extLst>
          </p:cNvPr>
          <p:cNvSpPr txBox="1">
            <a:spLocks/>
          </p:cNvSpPr>
          <p:nvPr/>
        </p:nvSpPr>
        <p:spPr>
          <a:xfrm>
            <a:off x="335280" y="1647705"/>
            <a:ext cx="10080930" cy="52102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Viktiga moment i träningen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Fairplay – var en bra kompis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Att spela som ett lag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Olika tekniker, anfall och försvar är några av övningarna vi jobbar med nu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Mycket matchspel nu för att hålla igång och värmen uppe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Lyssna och hålla focus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Nivåanpassningar för att alla ska kunna lyckas bra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200" u="sng" dirty="0">
                <a:solidFill>
                  <a:schemeClr val="bg1"/>
                </a:solidFill>
                <a:latin typeface="Bookman Old Style" panose="02050604050505020204" pitchFamily="18" charset="0"/>
                <a:ea typeface="Helvetica Neue" panose="02000503000000020004" pitchFamily="2" charset="0"/>
                <a:cs typeface="Helvetica Neue" panose="02000503000000020004" pitchFamily="2" charset="0"/>
              </a:rPr>
              <a:t>Ha roligt!</a:t>
            </a:r>
          </a:p>
        </p:txBody>
      </p:sp>
    </p:spTree>
    <p:extLst>
      <p:ext uri="{BB962C8B-B14F-4D97-AF65-F5344CB8AC3E}">
        <p14:creationId xmlns:p14="http://schemas.microsoft.com/office/powerpoint/2010/main" val="3446955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450EEE6ABA648B30DDF3405D96795" ma:contentTypeVersion="12" ma:contentTypeDescription="Skapa ett nytt dokument." ma:contentTypeScope="" ma:versionID="5d381a4d2048ac1222d17d40f060e443">
  <xsd:schema xmlns:xsd="http://www.w3.org/2001/XMLSchema" xmlns:xs="http://www.w3.org/2001/XMLSchema" xmlns:p="http://schemas.microsoft.com/office/2006/metadata/properties" xmlns:ns2="09695822-81d1-4dc3-826d-e3044816642a" xmlns:ns3="c9690685-5a42-45f8-9d07-aacb758db8c5" targetNamespace="http://schemas.microsoft.com/office/2006/metadata/properties" ma:root="true" ma:fieldsID="78272d79f3e440f78d6b116e72c90784" ns2:_="" ns3:_="">
    <xsd:import namespace="09695822-81d1-4dc3-826d-e3044816642a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95822-81d1-4dc3-826d-e30448166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2D8E75-8154-46B0-AAFE-38F3550FE8C4}">
  <ds:schemaRefs>
    <ds:schemaRef ds:uri="http://purl.org/dc/dcmitype/"/>
    <ds:schemaRef ds:uri="http://schemas.microsoft.com/office/2006/documentManagement/types"/>
    <ds:schemaRef ds:uri="http://purl.org/dc/terms/"/>
    <ds:schemaRef ds:uri="c9690685-5a42-45f8-9d07-aacb758db8c5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09695822-81d1-4dc3-826d-e3044816642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87C89E8-879C-4D43-8253-80953F97B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95822-81d1-4dc3-826d-e3044816642a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830</Words>
  <Application>Microsoft Office PowerPoint</Application>
  <PresentationFormat>Bredbild</PresentationFormat>
  <Paragraphs>111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4" baseType="lpstr">
      <vt:lpstr>Arial</vt:lpstr>
      <vt:lpstr>Bookman Old Style</vt:lpstr>
      <vt:lpstr>Calibri</vt:lpstr>
      <vt:lpstr>Calibri Light</vt:lpstr>
      <vt:lpstr>Helvetica Neue</vt:lpstr>
      <vt:lpstr>Helvetica Neue Condensed</vt:lpstr>
      <vt:lpstr>Office-tema</vt:lpstr>
      <vt:lpstr>Välkommen  till  föräldramötet för  Örebro SK Ungdom FP13 Svart</vt:lpstr>
      <vt:lpstr>Dagordning</vt:lpstr>
      <vt:lpstr>Laget</vt:lpstr>
      <vt:lpstr>Organisationen i laget</vt:lpstr>
      <vt:lpstr>PowerPoint-presentation</vt:lpstr>
      <vt:lpstr>PowerPoint-presentation</vt:lpstr>
      <vt:lpstr>PowerPoint-presentation</vt:lpstr>
      <vt:lpstr>Träningar</vt:lpstr>
      <vt:lpstr>Träningar </vt:lpstr>
      <vt:lpstr>Matcher</vt:lpstr>
      <vt:lpstr>Kallelser</vt:lpstr>
      <vt:lpstr>Cuper</vt:lpstr>
      <vt:lpstr>Försäljning</vt:lpstr>
      <vt:lpstr>Ekonomi</vt:lpstr>
      <vt:lpstr>Lagaktiviteter</vt:lpstr>
      <vt:lpstr>Information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Camilla Ingeroth</cp:lastModifiedBy>
  <cp:revision>42</cp:revision>
  <cp:lastPrinted>2023-03-11T22:36:09Z</cp:lastPrinted>
  <dcterms:created xsi:type="dcterms:W3CDTF">2020-11-02T12:37:17Z</dcterms:created>
  <dcterms:modified xsi:type="dcterms:W3CDTF">2023-12-14T18:38:08Z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0x010100EA7450EEE6ABA648B30DDF3405D96795</vt:lpwstr>
  </property>
</Properties>
</file>