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57" r:id="rId5"/>
    <p:sldId id="262" r:id="rId6"/>
    <p:sldId id="258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97" autoAdjust="0"/>
    <p:restoredTop sz="87209" autoAdjust="0"/>
  </p:normalViewPr>
  <p:slideViewPr>
    <p:cSldViewPr snapToGrid="0">
      <p:cViewPr varScale="1">
        <p:scale>
          <a:sx n="113" d="100"/>
          <a:sy n="113" d="100"/>
        </p:scale>
        <p:origin x="131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7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983F77-C8F0-4CF0-A8E0-4DF442C14FF1}" type="datetimeFigureOut">
              <a:rPr lang="sv-SE" smtClean="0"/>
              <a:t>2020-09-22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66865-778F-4593-A7C3-70EBB8E5864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38462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C3618B-34B8-4560-AE3E-1EBFE8015E3C}" type="datetimeFigureOut">
              <a:rPr lang="sv-SE" smtClean="0"/>
              <a:pPr/>
              <a:t>2020-09-22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C0F286-0DE0-4318-99E1-EF6454AB976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2258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Thomas Nordahl cup ca 2000 per lag och då utan övernattning. </a:t>
            </a:r>
          </a:p>
          <a:p>
            <a:r>
              <a:rPr lang="sv-SE" dirty="0"/>
              <a:t>Övernattning ca 800 per person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0F286-0DE0-4318-99E1-EF6454AB976B}" type="slidenum">
              <a:rPr lang="sv-SE" smtClean="0"/>
              <a:pPr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9272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773-C58E-4496-BB23-2B6A9623C95A}" type="datetimeFigureOut">
              <a:rPr lang="sv-SE" smtClean="0"/>
              <a:pPr/>
              <a:t>2020-09-22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8200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773-C58E-4496-BB23-2B6A9623C95A}" type="datetimeFigureOut">
              <a:rPr lang="sv-SE" smtClean="0"/>
              <a:pPr/>
              <a:t>2020-09-22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5698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773-C58E-4496-BB23-2B6A9623C95A}" type="datetimeFigureOut">
              <a:rPr lang="sv-SE" smtClean="0"/>
              <a:pPr/>
              <a:t>2020-09-22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1967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773-C58E-4496-BB23-2B6A9623C95A}" type="datetimeFigureOut">
              <a:rPr lang="sv-SE" smtClean="0"/>
              <a:pPr/>
              <a:t>2020-09-22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3043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773-C58E-4496-BB23-2B6A9623C95A}" type="datetimeFigureOut">
              <a:rPr lang="sv-SE" smtClean="0"/>
              <a:pPr/>
              <a:t>2020-09-22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597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773-C58E-4496-BB23-2B6A9623C95A}" type="datetimeFigureOut">
              <a:rPr lang="sv-SE" smtClean="0"/>
              <a:pPr/>
              <a:t>2020-09-22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561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773-C58E-4496-BB23-2B6A9623C95A}" type="datetimeFigureOut">
              <a:rPr lang="sv-SE" smtClean="0"/>
              <a:pPr/>
              <a:t>2020-09-22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2809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773-C58E-4496-BB23-2B6A9623C95A}" type="datetimeFigureOut">
              <a:rPr lang="sv-SE" smtClean="0"/>
              <a:pPr/>
              <a:t>2020-09-22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8473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773-C58E-4496-BB23-2B6A9623C95A}" type="datetimeFigureOut">
              <a:rPr lang="sv-SE" smtClean="0"/>
              <a:pPr/>
              <a:t>2020-09-22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2641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773-C58E-4496-BB23-2B6A9623C95A}" type="datetimeFigureOut">
              <a:rPr lang="sv-SE" smtClean="0"/>
              <a:pPr/>
              <a:t>2020-09-22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5907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4773-C58E-4496-BB23-2B6A9623C95A}" type="datetimeFigureOut">
              <a:rPr lang="sv-SE" smtClean="0"/>
              <a:pPr/>
              <a:t>2020-09-22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370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A4773-C58E-4496-BB23-2B6A9623C95A}" type="datetimeFigureOut">
              <a:rPr lang="sv-SE" smtClean="0"/>
              <a:pPr/>
              <a:t>2020-09-22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8C032-91C2-4A88-9B20-247C5CE82823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05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000625" y="233119"/>
            <a:ext cx="4143375" cy="595556"/>
          </a:xfrm>
        </p:spPr>
        <p:txBody>
          <a:bodyPr>
            <a:normAutofit/>
          </a:bodyPr>
          <a:lstStyle/>
          <a:p>
            <a:pPr algn="r"/>
            <a:r>
              <a:rPr lang="sv-SE" sz="2800" dirty="0"/>
              <a:t>Föräldramöte P2012 vita</a:t>
            </a:r>
            <a:endParaRPr lang="sv-SE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28650" y="2747433"/>
            <a:ext cx="7886700" cy="136313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sv-SE" sz="3200" dirty="0"/>
          </a:p>
          <a:p>
            <a:pPr marL="0" indent="0" algn="ctr">
              <a:buNone/>
            </a:pPr>
            <a:r>
              <a:rPr lang="sv-SE" sz="3200" dirty="0"/>
              <a:t>Föräldramöte P2012 vit</a:t>
            </a:r>
          </a:p>
          <a:p>
            <a:pPr marL="0" indent="0" algn="ctr">
              <a:buNone/>
            </a:pPr>
            <a:r>
              <a:rPr lang="sv-SE" sz="3200" dirty="0">
                <a:latin typeface="Arial" pitchFamily="34" charset="0"/>
                <a:cs typeface="Arial" pitchFamily="34" charset="0"/>
              </a:rPr>
              <a:t>2020-09-23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1"/>
          <p:cNvSpPr txBox="1">
            <a:spLocks/>
          </p:cNvSpPr>
          <p:nvPr/>
        </p:nvSpPr>
        <p:spPr>
          <a:xfrm>
            <a:off x="5000625" y="233119"/>
            <a:ext cx="4143375" cy="5955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sv-SE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Övrigt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68F5F800-63D0-4F56-9CC2-4483B0DEB699}"/>
              </a:ext>
            </a:extLst>
          </p:cNvPr>
          <p:cNvSpPr txBox="1"/>
          <p:nvPr/>
        </p:nvSpPr>
        <p:spPr>
          <a:xfrm>
            <a:off x="1003522" y="2404533"/>
            <a:ext cx="439821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??????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33438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/>
          <p:cNvSpPr txBox="1">
            <a:spLocks/>
          </p:cNvSpPr>
          <p:nvPr/>
        </p:nvSpPr>
        <p:spPr>
          <a:xfrm>
            <a:off x="5000625" y="233119"/>
            <a:ext cx="4143375" cy="5955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sv-SE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509282F4-50C0-48C8-BA3C-97A62D24A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625" y="233119"/>
            <a:ext cx="4143375" cy="595556"/>
          </a:xfrm>
        </p:spPr>
        <p:txBody>
          <a:bodyPr>
            <a:normAutofit/>
          </a:bodyPr>
          <a:lstStyle/>
          <a:p>
            <a:pPr algn="r"/>
            <a:r>
              <a:rPr lang="sv-SE" sz="2800" dirty="0">
                <a:solidFill>
                  <a:schemeClr val="bg1"/>
                </a:solidFill>
              </a:rPr>
              <a:t>Agenda</a:t>
            </a:r>
            <a:r>
              <a:rPr lang="sv-SE" sz="2800" dirty="0"/>
              <a:t>vita</a:t>
            </a:r>
            <a:endParaRPr lang="sv-SE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4FAC939-9510-4B0E-886B-8471E147587E}"/>
              </a:ext>
            </a:extLst>
          </p:cNvPr>
          <p:cNvSpPr txBox="1"/>
          <p:nvPr/>
        </p:nvSpPr>
        <p:spPr>
          <a:xfrm>
            <a:off x="834189" y="1074509"/>
            <a:ext cx="603227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Träningar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Matcher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Cuper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Laguppbyggnad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Ekonomi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Försäljning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Sponsring</a:t>
            </a:r>
          </a:p>
          <a:p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Övrigt</a:t>
            </a:r>
          </a:p>
        </p:txBody>
      </p:sp>
    </p:spTree>
    <p:extLst>
      <p:ext uri="{BB962C8B-B14F-4D97-AF65-F5344CB8AC3E}">
        <p14:creationId xmlns:p14="http://schemas.microsoft.com/office/powerpoint/2010/main" val="1122927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1"/>
          <p:cNvSpPr txBox="1">
            <a:spLocks/>
          </p:cNvSpPr>
          <p:nvPr/>
        </p:nvSpPr>
        <p:spPr>
          <a:xfrm>
            <a:off x="5000625" y="233119"/>
            <a:ext cx="4143375" cy="5955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sv-SE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Träningar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95F23CF6-943C-4ED2-A48E-BFBC13645785}"/>
              </a:ext>
            </a:extLst>
          </p:cNvPr>
          <p:cNvSpPr txBox="1"/>
          <p:nvPr/>
        </p:nvSpPr>
        <p:spPr>
          <a:xfrm>
            <a:off x="750413" y="1626046"/>
            <a:ext cx="47021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Onsdag 17:30-18:45 &amp; Söndag 10:00-11:15</a:t>
            </a:r>
          </a:p>
          <a:p>
            <a:endParaRPr lang="sv-SE" dirty="0"/>
          </a:p>
          <a:p>
            <a:r>
              <a:rPr lang="sv-SE" dirty="0"/>
              <a:t>Kvalité på träningar?</a:t>
            </a:r>
          </a:p>
          <a:p>
            <a:endParaRPr lang="sv-SE" dirty="0"/>
          </a:p>
          <a:p>
            <a:r>
              <a:rPr lang="sv-SE" dirty="0"/>
              <a:t>Fokuserade barn!</a:t>
            </a:r>
          </a:p>
          <a:p>
            <a:endParaRPr lang="sv-SE" dirty="0"/>
          </a:p>
          <a:p>
            <a:r>
              <a:rPr lang="sv-SE" dirty="0"/>
              <a:t>Inomhus/Utomhus - Corona?</a:t>
            </a:r>
          </a:p>
          <a:p>
            <a:endParaRPr lang="sv-S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1"/>
          <p:cNvSpPr txBox="1">
            <a:spLocks/>
          </p:cNvSpPr>
          <p:nvPr/>
        </p:nvSpPr>
        <p:spPr>
          <a:xfrm>
            <a:off x="5000625" y="233119"/>
            <a:ext cx="4143375" cy="5955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sv-SE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Matcher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858C3F86-73C8-41C6-844F-114E70CF1EC7}"/>
              </a:ext>
            </a:extLst>
          </p:cNvPr>
          <p:cNvSpPr txBox="1"/>
          <p:nvPr/>
        </p:nvSpPr>
        <p:spPr>
          <a:xfrm>
            <a:off x="665747" y="1515979"/>
            <a:ext cx="54979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Poolspel/enstaka matcher</a:t>
            </a:r>
          </a:p>
          <a:p>
            <a:endParaRPr lang="sv-SE" dirty="0"/>
          </a:p>
          <a:p>
            <a:r>
              <a:rPr lang="sv-SE" dirty="0"/>
              <a:t>Träningsmatcher?</a:t>
            </a:r>
          </a:p>
          <a:p>
            <a:endParaRPr lang="sv-SE" dirty="0"/>
          </a:p>
          <a:p>
            <a:r>
              <a:rPr lang="sv-SE" dirty="0"/>
              <a:t>Kallelse till match. Hur gör vill ni göra?</a:t>
            </a:r>
          </a:p>
          <a:p>
            <a:endParaRPr lang="sv-SE" dirty="0"/>
          </a:p>
          <a:p>
            <a:r>
              <a:rPr lang="sv-SE" dirty="0"/>
              <a:t>Kom i tid och anmäl frånvaro så tidigt som möjligt.</a:t>
            </a:r>
          </a:p>
          <a:p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7E1AF05C-6404-4F4B-A5B6-C981DCA8536D}"/>
              </a:ext>
            </a:extLst>
          </p:cNvPr>
          <p:cNvSpPr txBox="1"/>
          <p:nvPr/>
        </p:nvSpPr>
        <p:spPr>
          <a:xfrm>
            <a:off x="665747" y="1515979"/>
            <a:ext cx="90076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Poolspel/enstaka matcher</a:t>
            </a:r>
          </a:p>
          <a:p>
            <a:endParaRPr lang="sv-SE" dirty="0"/>
          </a:p>
          <a:p>
            <a:r>
              <a:rPr lang="sv-SE" dirty="0"/>
              <a:t>Träningsmatcher?</a:t>
            </a:r>
          </a:p>
          <a:p>
            <a:endParaRPr lang="sv-SE" dirty="0"/>
          </a:p>
          <a:p>
            <a:r>
              <a:rPr lang="sv-SE" dirty="0"/>
              <a:t>Kallelse till match. Hur gör vill ni göra?</a:t>
            </a:r>
          </a:p>
          <a:p>
            <a:endParaRPr lang="sv-SE" dirty="0"/>
          </a:p>
          <a:p>
            <a:r>
              <a:rPr lang="sv-SE" dirty="0"/>
              <a:t>Kom i tid och anmäl frånvaro så tidigt som möjligt.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10038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1"/>
          <p:cNvSpPr txBox="1">
            <a:spLocks/>
          </p:cNvSpPr>
          <p:nvPr/>
        </p:nvSpPr>
        <p:spPr>
          <a:xfrm>
            <a:off x="5000625" y="233119"/>
            <a:ext cx="4143375" cy="5955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sv-SE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Cuper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3CBFA387-10B4-424C-93CE-11EA3348B5DA}"/>
              </a:ext>
            </a:extLst>
          </p:cNvPr>
          <p:cNvSpPr txBox="1"/>
          <p:nvPr/>
        </p:nvSpPr>
        <p:spPr>
          <a:xfrm>
            <a:off x="682680" y="1727646"/>
            <a:ext cx="614145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Thomas Nordahl cup på </a:t>
            </a:r>
            <a:r>
              <a:rPr lang="sv-SE" dirty="0" err="1"/>
              <a:t>Ekäng</a:t>
            </a:r>
            <a:r>
              <a:rPr lang="sv-SE" dirty="0"/>
              <a:t>, 4 Oktober. 2 lag, in och anmäl.</a:t>
            </a:r>
          </a:p>
          <a:p>
            <a:endParaRPr lang="sv-SE" dirty="0"/>
          </a:p>
          <a:p>
            <a:r>
              <a:rPr lang="sv-SE" dirty="0"/>
              <a:t>Örebro cupen utomhus 18-20/6 – 2021. 2 lag anmälda</a:t>
            </a:r>
          </a:p>
          <a:p>
            <a:endParaRPr lang="sv-SE" dirty="0"/>
          </a:p>
          <a:p>
            <a:r>
              <a:rPr lang="sv-SE" dirty="0"/>
              <a:t>Cuper framåt. </a:t>
            </a:r>
          </a:p>
          <a:p>
            <a:r>
              <a:rPr lang="sv-SE" dirty="0"/>
              <a:t>	-Vad vill vi? </a:t>
            </a:r>
          </a:p>
          <a:p>
            <a:r>
              <a:rPr lang="sv-SE" dirty="0"/>
              <a:t>	-Vem bokar? </a:t>
            </a:r>
          </a:p>
          <a:p>
            <a:r>
              <a:rPr lang="sv-SE" dirty="0"/>
              <a:t>	-Kostnader?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39661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1"/>
          <p:cNvSpPr txBox="1">
            <a:spLocks/>
          </p:cNvSpPr>
          <p:nvPr/>
        </p:nvSpPr>
        <p:spPr>
          <a:xfrm>
            <a:off x="5000625" y="233119"/>
            <a:ext cx="4143375" cy="5955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sv-SE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Laguppbyggnad</a:t>
            </a:r>
          </a:p>
        </p:txBody>
      </p:sp>
      <p:sp>
        <p:nvSpPr>
          <p:cNvPr id="4" name="Rektangel: rundade hörn 3">
            <a:extLst>
              <a:ext uri="{FF2B5EF4-FFF2-40B4-BE49-F238E27FC236}">
                <a16:creationId xmlns:a16="http://schemas.microsoft.com/office/drawing/2014/main" id="{42AE5E43-EA5A-4A29-9007-78536B20205B}"/>
              </a:ext>
            </a:extLst>
          </p:cNvPr>
          <p:cNvSpPr/>
          <p:nvPr/>
        </p:nvSpPr>
        <p:spPr>
          <a:xfrm>
            <a:off x="330263" y="1488349"/>
            <a:ext cx="2462463" cy="63366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Tränare</a:t>
            </a:r>
          </a:p>
          <a:p>
            <a:pPr algn="ctr"/>
            <a:r>
              <a:rPr lang="sv-SE" sz="1400" dirty="0"/>
              <a:t>Jimmy &amp; Andreas</a:t>
            </a:r>
          </a:p>
        </p:txBody>
      </p:sp>
      <p:sp>
        <p:nvSpPr>
          <p:cNvPr id="5" name="Rektangel: rundade hörn 4">
            <a:extLst>
              <a:ext uri="{FF2B5EF4-FFF2-40B4-BE49-F238E27FC236}">
                <a16:creationId xmlns:a16="http://schemas.microsoft.com/office/drawing/2014/main" id="{FD82253E-070F-46CB-A62E-615EF9B28F2E}"/>
              </a:ext>
            </a:extLst>
          </p:cNvPr>
          <p:cNvSpPr/>
          <p:nvPr/>
        </p:nvSpPr>
        <p:spPr>
          <a:xfrm>
            <a:off x="2920616" y="1488349"/>
            <a:ext cx="2462463" cy="63366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Lagledare</a:t>
            </a:r>
          </a:p>
          <a:p>
            <a:pPr algn="ctr"/>
            <a:r>
              <a:rPr lang="sv-SE" sz="1400" dirty="0"/>
              <a:t>Caroline, Anna &amp; Freja</a:t>
            </a:r>
          </a:p>
        </p:txBody>
      </p:sp>
      <p:sp>
        <p:nvSpPr>
          <p:cNvPr id="7" name="Rektangel: rundade hörn 6">
            <a:extLst>
              <a:ext uri="{FF2B5EF4-FFF2-40B4-BE49-F238E27FC236}">
                <a16:creationId xmlns:a16="http://schemas.microsoft.com/office/drawing/2014/main" id="{1E4ED9C4-25C2-4F37-BF18-DE329481A720}"/>
              </a:ext>
            </a:extLst>
          </p:cNvPr>
          <p:cNvSpPr/>
          <p:nvPr/>
        </p:nvSpPr>
        <p:spPr>
          <a:xfrm>
            <a:off x="6223382" y="3775261"/>
            <a:ext cx="2462463" cy="63366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Lagbyggare</a:t>
            </a:r>
          </a:p>
          <a:p>
            <a:pPr algn="ctr"/>
            <a:r>
              <a:rPr lang="sv-SE" sz="1400" dirty="0"/>
              <a:t>Vakant</a:t>
            </a:r>
          </a:p>
        </p:txBody>
      </p:sp>
      <p:sp>
        <p:nvSpPr>
          <p:cNvPr id="9" name="Rektangel: rundade hörn 8">
            <a:extLst>
              <a:ext uri="{FF2B5EF4-FFF2-40B4-BE49-F238E27FC236}">
                <a16:creationId xmlns:a16="http://schemas.microsoft.com/office/drawing/2014/main" id="{E433A090-9B34-4C73-82B3-EB304B89C8FB}"/>
              </a:ext>
            </a:extLst>
          </p:cNvPr>
          <p:cNvSpPr/>
          <p:nvPr/>
        </p:nvSpPr>
        <p:spPr>
          <a:xfrm>
            <a:off x="6223383" y="3070053"/>
            <a:ext cx="2462463" cy="63366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Sponsringsansvarig</a:t>
            </a:r>
          </a:p>
          <a:p>
            <a:pPr algn="ctr"/>
            <a:r>
              <a:rPr lang="sv-SE" sz="1400" dirty="0"/>
              <a:t>Vakant</a:t>
            </a:r>
          </a:p>
        </p:txBody>
      </p:sp>
      <p:sp>
        <p:nvSpPr>
          <p:cNvPr id="10" name="Rektangel: rundade hörn 9">
            <a:extLst>
              <a:ext uri="{FF2B5EF4-FFF2-40B4-BE49-F238E27FC236}">
                <a16:creationId xmlns:a16="http://schemas.microsoft.com/office/drawing/2014/main" id="{EF21EFA7-2754-47E2-81DB-5673060E7EF1}"/>
              </a:ext>
            </a:extLst>
          </p:cNvPr>
          <p:cNvSpPr/>
          <p:nvPr/>
        </p:nvSpPr>
        <p:spPr>
          <a:xfrm>
            <a:off x="6223384" y="2369701"/>
            <a:ext cx="2462463" cy="63366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Försäljningsansvarig</a:t>
            </a:r>
          </a:p>
          <a:p>
            <a:pPr algn="ctr"/>
            <a:r>
              <a:rPr lang="sv-SE" sz="1400" dirty="0"/>
              <a:t>Vakant</a:t>
            </a:r>
          </a:p>
        </p:txBody>
      </p:sp>
      <p:sp>
        <p:nvSpPr>
          <p:cNvPr id="11" name="Rektangel: rundade hörn 10">
            <a:extLst>
              <a:ext uri="{FF2B5EF4-FFF2-40B4-BE49-F238E27FC236}">
                <a16:creationId xmlns:a16="http://schemas.microsoft.com/office/drawing/2014/main" id="{AC839B79-D853-4CAE-BB87-0A46A0FAE52B}"/>
              </a:ext>
            </a:extLst>
          </p:cNvPr>
          <p:cNvSpPr/>
          <p:nvPr/>
        </p:nvSpPr>
        <p:spPr>
          <a:xfrm>
            <a:off x="6223385" y="1669713"/>
            <a:ext cx="2462463" cy="63366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Ekonomiansvarig</a:t>
            </a:r>
          </a:p>
          <a:p>
            <a:pPr algn="ctr"/>
            <a:r>
              <a:rPr lang="sv-SE" sz="1400" dirty="0"/>
              <a:t>Vakant</a:t>
            </a:r>
          </a:p>
        </p:txBody>
      </p:sp>
      <p:sp>
        <p:nvSpPr>
          <p:cNvPr id="12" name="Rektangel: rundade hörn 11">
            <a:extLst>
              <a:ext uri="{FF2B5EF4-FFF2-40B4-BE49-F238E27FC236}">
                <a16:creationId xmlns:a16="http://schemas.microsoft.com/office/drawing/2014/main" id="{F2452C29-7CFF-4514-B41D-8AAED2ABDA7E}"/>
              </a:ext>
            </a:extLst>
          </p:cNvPr>
          <p:cNvSpPr/>
          <p:nvPr/>
        </p:nvSpPr>
        <p:spPr>
          <a:xfrm>
            <a:off x="6223382" y="4480469"/>
            <a:ext cx="2462463" cy="63366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Eventansvarig</a:t>
            </a:r>
          </a:p>
          <a:p>
            <a:pPr algn="ctr"/>
            <a:r>
              <a:rPr lang="sv-SE" sz="1400" dirty="0"/>
              <a:t>Vakant</a:t>
            </a:r>
          </a:p>
        </p:txBody>
      </p:sp>
      <p:sp>
        <p:nvSpPr>
          <p:cNvPr id="13" name="Rektangel: rundade hörn 12">
            <a:extLst>
              <a:ext uri="{FF2B5EF4-FFF2-40B4-BE49-F238E27FC236}">
                <a16:creationId xmlns:a16="http://schemas.microsoft.com/office/drawing/2014/main" id="{0C899A6C-3946-4714-95D3-0E7FD2CAEC9E}"/>
              </a:ext>
            </a:extLst>
          </p:cNvPr>
          <p:cNvSpPr/>
          <p:nvPr/>
        </p:nvSpPr>
        <p:spPr>
          <a:xfrm>
            <a:off x="6223381" y="5185677"/>
            <a:ext cx="2462463" cy="63366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Föräldraråd</a:t>
            </a:r>
          </a:p>
          <a:p>
            <a:pPr algn="ctr"/>
            <a:r>
              <a:rPr lang="sv-SE" sz="1400" dirty="0"/>
              <a:t>Vakant</a:t>
            </a:r>
          </a:p>
        </p:txBody>
      </p:sp>
      <p:sp>
        <p:nvSpPr>
          <p:cNvPr id="14" name="Rektangel: rundade hörn 13">
            <a:extLst>
              <a:ext uri="{FF2B5EF4-FFF2-40B4-BE49-F238E27FC236}">
                <a16:creationId xmlns:a16="http://schemas.microsoft.com/office/drawing/2014/main" id="{996269F1-F4EC-4DDD-92F0-DC7579BC7EAC}"/>
              </a:ext>
            </a:extLst>
          </p:cNvPr>
          <p:cNvSpPr/>
          <p:nvPr/>
        </p:nvSpPr>
        <p:spPr>
          <a:xfrm>
            <a:off x="6223380" y="972077"/>
            <a:ext cx="2462463" cy="63366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Idrottsansvarig</a:t>
            </a:r>
          </a:p>
          <a:p>
            <a:pPr algn="ctr"/>
            <a:r>
              <a:rPr lang="sv-SE" sz="1400" dirty="0"/>
              <a:t>Vakant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C0227B16-339D-4194-BCEB-8B3909B0A7B7}"/>
              </a:ext>
            </a:extLst>
          </p:cNvPr>
          <p:cNvSpPr txBox="1"/>
          <p:nvPr/>
        </p:nvSpPr>
        <p:spPr>
          <a:xfrm>
            <a:off x="1433095" y="3070053"/>
            <a:ext cx="34570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21 barn just nu.</a:t>
            </a:r>
          </a:p>
          <a:p>
            <a:r>
              <a:rPr lang="sv-SE" sz="2800" dirty="0"/>
              <a:t>5,5 aktiva föräldrar </a:t>
            </a:r>
          </a:p>
        </p:txBody>
      </p:sp>
    </p:spTree>
    <p:extLst>
      <p:ext uri="{BB962C8B-B14F-4D97-AF65-F5344CB8AC3E}">
        <p14:creationId xmlns:p14="http://schemas.microsoft.com/office/powerpoint/2010/main" val="1080149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1"/>
          <p:cNvSpPr txBox="1">
            <a:spLocks/>
          </p:cNvSpPr>
          <p:nvPr/>
        </p:nvSpPr>
        <p:spPr>
          <a:xfrm>
            <a:off x="5000625" y="233119"/>
            <a:ext cx="4143375" cy="5955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sv-SE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Ekonomi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8E5870A3-897F-456F-901E-F791ABA3F4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973" y="1232280"/>
            <a:ext cx="3519894" cy="4642042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5DD1A3A1-1DB7-464B-A089-553A8CC9A9DF}"/>
              </a:ext>
            </a:extLst>
          </p:cNvPr>
          <p:cNvSpPr txBox="1"/>
          <p:nvPr/>
        </p:nvSpPr>
        <p:spPr>
          <a:xfrm>
            <a:off x="4656667" y="1232280"/>
            <a:ext cx="425026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/>
              <a:t>Utgifter</a:t>
            </a:r>
          </a:p>
          <a:p>
            <a:pPr algn="ctr"/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Domare 135 X 10 = 1 350kr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Träningsavgift = 1 000kr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Ledarmedlemskap 200 X 2 = 400kr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algn="ctr"/>
            <a:r>
              <a:rPr lang="sv-SE" dirty="0"/>
              <a:t>Inkomster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Bingolotter = 640kr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Restaurangchansen = 4 940kr (inte med)</a:t>
            </a:r>
          </a:p>
        </p:txBody>
      </p:sp>
    </p:spTree>
    <p:extLst>
      <p:ext uri="{BB962C8B-B14F-4D97-AF65-F5344CB8AC3E}">
        <p14:creationId xmlns:p14="http://schemas.microsoft.com/office/powerpoint/2010/main" val="2023000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1"/>
          <p:cNvSpPr txBox="1">
            <a:spLocks/>
          </p:cNvSpPr>
          <p:nvPr/>
        </p:nvSpPr>
        <p:spPr>
          <a:xfrm>
            <a:off x="5000625" y="233119"/>
            <a:ext cx="4143375" cy="5955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sv-SE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Försäljning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B3970515-16A2-4032-87FA-BC12B4981ED0}"/>
              </a:ext>
            </a:extLst>
          </p:cNvPr>
          <p:cNvSpPr txBox="1"/>
          <p:nvPr/>
        </p:nvSpPr>
        <p:spPr>
          <a:xfrm>
            <a:off x="681790" y="1371600"/>
            <a:ext cx="75647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Restaurangchansen 2020 – 38st sålda = 4 940kr direkt till laget. Fortsätt SÄLJ!</a:t>
            </a:r>
          </a:p>
          <a:p>
            <a:endParaRPr lang="sv-SE" dirty="0"/>
          </a:p>
          <a:p>
            <a:r>
              <a:rPr lang="sv-SE" dirty="0"/>
              <a:t>Bingolotter kommer till Jul</a:t>
            </a:r>
          </a:p>
          <a:p>
            <a:endParaRPr lang="sv-SE" dirty="0"/>
          </a:p>
          <a:p>
            <a:r>
              <a:rPr lang="sv-SE" dirty="0"/>
              <a:t>Ravelli</a:t>
            </a:r>
          </a:p>
          <a:p>
            <a:endParaRPr lang="sv-SE" dirty="0"/>
          </a:p>
          <a:p>
            <a:r>
              <a:rPr lang="sv-SE" dirty="0" err="1"/>
              <a:t>Ullmax</a:t>
            </a:r>
            <a:endParaRPr lang="sv-SE" dirty="0"/>
          </a:p>
          <a:p>
            <a:endParaRPr lang="sv-SE" dirty="0"/>
          </a:p>
          <a:p>
            <a:r>
              <a:rPr lang="sv-SE" dirty="0" err="1"/>
              <a:t>DoftprinsHen</a:t>
            </a:r>
            <a:endParaRPr lang="sv-SE" dirty="0"/>
          </a:p>
          <a:p>
            <a:endParaRPr lang="sv-SE" dirty="0"/>
          </a:p>
          <a:p>
            <a:r>
              <a:rPr lang="sv-SE" dirty="0"/>
              <a:t>Folkspel</a:t>
            </a:r>
          </a:p>
          <a:p>
            <a:endParaRPr lang="sv-SE" dirty="0"/>
          </a:p>
          <a:p>
            <a:r>
              <a:rPr lang="sv-SE" dirty="0"/>
              <a:t>Kakor?</a:t>
            </a:r>
          </a:p>
          <a:p>
            <a:endParaRPr lang="sv-SE" dirty="0"/>
          </a:p>
          <a:p>
            <a:r>
              <a:rPr lang="sv-SE" dirty="0"/>
              <a:t>Samla pant?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3128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1"/>
          <p:cNvSpPr txBox="1">
            <a:spLocks/>
          </p:cNvSpPr>
          <p:nvPr/>
        </p:nvSpPr>
        <p:spPr>
          <a:xfrm>
            <a:off x="5000625" y="233119"/>
            <a:ext cx="4143375" cy="5955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sv-SE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Sponsring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D0BA1996-E456-4A40-925F-E9F54AB9CA6F}"/>
              </a:ext>
            </a:extLst>
          </p:cNvPr>
          <p:cNvSpPr txBox="1"/>
          <p:nvPr/>
        </p:nvSpPr>
        <p:spPr>
          <a:xfrm>
            <a:off x="681789" y="1371600"/>
            <a:ext cx="58206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Kan någon sponsra….</a:t>
            </a:r>
          </a:p>
          <a:p>
            <a:endParaRPr lang="sv-SE" dirty="0"/>
          </a:p>
          <a:p>
            <a:r>
              <a:rPr lang="sv-SE" dirty="0"/>
              <a:t>Kläder, vattenflaskor, avbytarbänkar, träningssaker </a:t>
            </a:r>
            <a:r>
              <a:rPr lang="sv-SE" dirty="0" err="1"/>
              <a:t>etc</a:t>
            </a:r>
            <a:r>
              <a:rPr lang="sv-SE" dirty="0"/>
              <a:t>…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4709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CE54153843424BB9A908A81C3D9705" ma:contentTypeVersion="8" ma:contentTypeDescription="Create a new document." ma:contentTypeScope="" ma:versionID="6e8b5b5c1695bdc8d0a70f59a7f9d5ef">
  <xsd:schema xmlns:xsd="http://www.w3.org/2001/XMLSchema" xmlns:xs="http://www.w3.org/2001/XMLSchema" xmlns:p="http://schemas.microsoft.com/office/2006/metadata/properties" xmlns:ns3="2e4fef15-205b-4ef2-b350-5ee30185a9d3" targetNamespace="http://schemas.microsoft.com/office/2006/metadata/properties" ma:root="true" ma:fieldsID="69671f6dd7421033b47a67d77ca6dac7" ns3:_="">
    <xsd:import namespace="2e4fef15-205b-4ef2-b350-5ee30185a9d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4fef15-205b-4ef2-b350-5ee30185a9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68EE8C-8785-4F93-A43E-FA11FB38E61C}">
  <ds:schemaRefs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2e4fef15-205b-4ef2-b350-5ee30185a9d3"/>
    <ds:schemaRef ds:uri="http://purl.org/dc/terms/"/>
    <ds:schemaRef ds:uri="http://www.w3.org/XML/1998/namespace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7022D91-2A43-415B-9E42-9794334AD8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5995B2-4BBE-4CED-8A49-2E30BF269F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4fef15-205b-4ef2-b350-5ee30185a9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34969</TotalTime>
  <Words>262</Words>
  <Application>Microsoft Office PowerPoint</Application>
  <PresentationFormat>Bildspel på skärmen (4:3)</PresentationFormat>
  <Paragraphs>114</Paragraphs>
  <Slides>10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Föräldramöte P2012 vita</vt:lpstr>
      <vt:lpstr>Agendavita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Arbetsplatsträff 8/11</dc:title>
  <dc:creator>Markus Karlsson</dc:creator>
  <cp:lastModifiedBy>Willingmo, Jimmy</cp:lastModifiedBy>
  <cp:revision>305</cp:revision>
  <cp:lastPrinted>2017-03-27T12:02:43Z</cp:lastPrinted>
  <dcterms:created xsi:type="dcterms:W3CDTF">2016-11-02T10:20:26Z</dcterms:created>
  <dcterms:modified xsi:type="dcterms:W3CDTF">2020-09-22T12:46:20Z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0x01010053CE54153843424BB9A908A81C3D9705</vt:lpwstr>
  </property>
  <property fmtid="{D5CDD505-2E9C-101B-9397-08002B2CF9AE}" pid="3" name="Order">
    <vt:r8>571200</vt:r8>
  </property>
</Properties>
</file>